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870" r:id="rId2"/>
    <p:sldMasterId id="2147483910" r:id="rId3"/>
    <p:sldMasterId id="2147483945" r:id="rId4"/>
  </p:sldMasterIdLst>
  <p:notesMasterIdLst>
    <p:notesMasterId r:id="rId121"/>
  </p:notesMasterIdLst>
  <p:handoutMasterIdLst>
    <p:handoutMasterId r:id="rId122"/>
  </p:handoutMasterIdLst>
  <p:sldIdLst>
    <p:sldId id="936" r:id="rId5"/>
    <p:sldId id="260" r:id="rId6"/>
    <p:sldId id="261" r:id="rId7"/>
    <p:sldId id="262" r:id="rId8"/>
    <p:sldId id="257" r:id="rId9"/>
    <p:sldId id="263" r:id="rId10"/>
    <p:sldId id="340" r:id="rId11"/>
    <p:sldId id="341" r:id="rId12"/>
    <p:sldId id="339" r:id="rId13"/>
    <p:sldId id="342" r:id="rId14"/>
    <p:sldId id="345" r:id="rId15"/>
    <p:sldId id="346" r:id="rId16"/>
    <p:sldId id="347" r:id="rId17"/>
    <p:sldId id="348" r:id="rId18"/>
    <p:sldId id="387" r:id="rId19"/>
    <p:sldId id="388" r:id="rId20"/>
    <p:sldId id="389" r:id="rId21"/>
    <p:sldId id="391" r:id="rId22"/>
    <p:sldId id="384" r:id="rId23"/>
    <p:sldId id="385" r:id="rId24"/>
    <p:sldId id="382" r:id="rId25"/>
    <p:sldId id="386" r:id="rId26"/>
    <p:sldId id="393" r:id="rId27"/>
    <p:sldId id="397" r:id="rId28"/>
    <p:sldId id="395" r:id="rId29"/>
    <p:sldId id="398" r:id="rId30"/>
    <p:sldId id="399" r:id="rId31"/>
    <p:sldId id="400" r:id="rId32"/>
    <p:sldId id="401" r:id="rId33"/>
    <p:sldId id="402" r:id="rId34"/>
    <p:sldId id="426" r:id="rId35"/>
    <p:sldId id="349" r:id="rId36"/>
    <p:sldId id="351" r:id="rId37"/>
    <p:sldId id="352" r:id="rId38"/>
    <p:sldId id="353" r:id="rId39"/>
    <p:sldId id="354" r:id="rId40"/>
    <p:sldId id="355" r:id="rId41"/>
    <p:sldId id="356" r:id="rId42"/>
    <p:sldId id="427" r:id="rId43"/>
    <p:sldId id="428" r:id="rId44"/>
    <p:sldId id="429" r:id="rId45"/>
    <p:sldId id="409" r:id="rId46"/>
    <p:sldId id="410" r:id="rId47"/>
    <p:sldId id="411" r:id="rId48"/>
    <p:sldId id="412" r:id="rId49"/>
    <p:sldId id="413" r:id="rId50"/>
    <p:sldId id="414" r:id="rId51"/>
    <p:sldId id="417" r:id="rId52"/>
    <p:sldId id="418" r:id="rId53"/>
    <p:sldId id="419" r:id="rId54"/>
    <p:sldId id="420" r:id="rId55"/>
    <p:sldId id="421" r:id="rId56"/>
    <p:sldId id="422" r:id="rId57"/>
    <p:sldId id="403" r:id="rId58"/>
    <p:sldId id="424" r:id="rId59"/>
    <p:sldId id="425" r:id="rId60"/>
    <p:sldId id="450" r:id="rId61"/>
    <p:sldId id="451" r:id="rId62"/>
    <p:sldId id="453" r:id="rId63"/>
    <p:sldId id="454" r:id="rId64"/>
    <p:sldId id="392" r:id="rId65"/>
    <p:sldId id="430" r:id="rId66"/>
    <p:sldId id="431" r:id="rId67"/>
    <p:sldId id="359" r:id="rId68"/>
    <p:sldId id="360"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74" r:id="rId82"/>
    <p:sldId id="375" r:id="rId83"/>
    <p:sldId id="373" r:id="rId84"/>
    <p:sldId id="378" r:id="rId85"/>
    <p:sldId id="379" r:id="rId86"/>
    <p:sldId id="380" r:id="rId87"/>
    <p:sldId id="432" r:id="rId88"/>
    <p:sldId id="433" r:id="rId89"/>
    <p:sldId id="434" r:id="rId90"/>
    <p:sldId id="457" r:id="rId91"/>
    <p:sldId id="458" r:id="rId92"/>
    <p:sldId id="459" r:id="rId93"/>
    <p:sldId id="935" r:id="rId94"/>
    <p:sldId id="444" r:id="rId95"/>
    <p:sldId id="440" r:id="rId96"/>
    <p:sldId id="442" r:id="rId97"/>
    <p:sldId id="443" r:id="rId98"/>
    <p:sldId id="445" r:id="rId99"/>
    <p:sldId id="446" r:id="rId100"/>
    <p:sldId id="448" r:id="rId101"/>
    <p:sldId id="437" r:id="rId102"/>
    <p:sldId id="438" r:id="rId103"/>
    <p:sldId id="464" r:id="rId104"/>
    <p:sldId id="435" r:id="rId105"/>
    <p:sldId id="463" r:id="rId106"/>
    <p:sldId id="436" r:id="rId107"/>
    <p:sldId id="441" r:id="rId108"/>
    <p:sldId id="439" r:id="rId109"/>
    <p:sldId id="455" r:id="rId110"/>
    <p:sldId id="456" r:id="rId111"/>
    <p:sldId id="925" r:id="rId112"/>
    <p:sldId id="931" r:id="rId113"/>
    <p:sldId id="926" r:id="rId114"/>
    <p:sldId id="929" r:id="rId115"/>
    <p:sldId id="930" r:id="rId116"/>
    <p:sldId id="932" r:id="rId117"/>
    <p:sldId id="927" r:id="rId118"/>
    <p:sldId id="933" r:id="rId119"/>
    <p:sldId id="934"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4A4A26-3E93-46A6-A51C-5F9391073725}">
          <p14:sldIdLst>
            <p14:sldId id="936"/>
            <p14:sldId id="260"/>
            <p14:sldId id="261"/>
            <p14:sldId id="262"/>
            <p14:sldId id="257"/>
            <p14:sldId id="263"/>
            <p14:sldId id="340"/>
            <p14:sldId id="341"/>
            <p14:sldId id="339"/>
            <p14:sldId id="342"/>
            <p14:sldId id="345"/>
          </p14:sldIdLst>
        </p14:section>
        <p14:section name="Downsampling" id="{D57FB175-5784-46E0-9EE7-43C2B58E36B0}">
          <p14:sldIdLst>
            <p14:sldId id="346"/>
            <p14:sldId id="347"/>
            <p14:sldId id="348"/>
            <p14:sldId id="387"/>
            <p14:sldId id="388"/>
            <p14:sldId id="389"/>
            <p14:sldId id="391"/>
            <p14:sldId id="384"/>
            <p14:sldId id="385"/>
            <p14:sldId id="382"/>
            <p14:sldId id="386"/>
            <p14:sldId id="393"/>
            <p14:sldId id="397"/>
            <p14:sldId id="395"/>
            <p14:sldId id="398"/>
            <p14:sldId id="399"/>
            <p14:sldId id="400"/>
            <p14:sldId id="401"/>
            <p14:sldId id="402"/>
            <p14:sldId id="426"/>
          </p14:sldIdLst>
        </p14:section>
        <p14:section name="Oversampling" id="{6DCDE618-3EDE-4A5D-AED9-37F669460FEB}">
          <p14:sldIdLst>
            <p14:sldId id="349"/>
            <p14:sldId id="351"/>
            <p14:sldId id="352"/>
            <p14:sldId id="353"/>
            <p14:sldId id="354"/>
            <p14:sldId id="355"/>
            <p14:sldId id="356"/>
            <p14:sldId id="427"/>
            <p14:sldId id="428"/>
            <p14:sldId id="429"/>
            <p14:sldId id="409"/>
            <p14:sldId id="410"/>
            <p14:sldId id="411"/>
            <p14:sldId id="412"/>
            <p14:sldId id="413"/>
            <p14:sldId id="414"/>
            <p14:sldId id="417"/>
            <p14:sldId id="418"/>
            <p14:sldId id="419"/>
            <p14:sldId id="420"/>
            <p14:sldId id="421"/>
            <p14:sldId id="422"/>
            <p14:sldId id="403"/>
            <p14:sldId id="424"/>
            <p14:sldId id="425"/>
            <p14:sldId id="450"/>
            <p14:sldId id="451"/>
            <p14:sldId id="453"/>
            <p14:sldId id="454"/>
          </p14:sldIdLst>
        </p14:section>
        <p14:section name="Hybrid" id="{D3AA437F-2BB8-4444-A1AB-0D2DB28909E5}">
          <p14:sldIdLst>
            <p14:sldId id="392"/>
            <p14:sldId id="430"/>
            <p14:sldId id="431"/>
          </p14:sldIdLst>
        </p14:section>
        <p14:section name="Altering models" id="{70A477D7-68B2-401D-88D0-1AF424B81B77}">
          <p14:sldIdLst>
            <p14:sldId id="359"/>
            <p14:sldId id="360"/>
            <p14:sldId id="361"/>
            <p14:sldId id="362"/>
            <p14:sldId id="363"/>
            <p14:sldId id="364"/>
            <p14:sldId id="365"/>
            <p14:sldId id="366"/>
            <p14:sldId id="367"/>
            <p14:sldId id="368"/>
            <p14:sldId id="369"/>
            <p14:sldId id="370"/>
            <p14:sldId id="371"/>
            <p14:sldId id="372"/>
            <p14:sldId id="374"/>
            <p14:sldId id="375"/>
            <p14:sldId id="373"/>
          </p14:sldIdLst>
        </p14:section>
        <p14:section name="Before moving to papers" id="{F4AC37E6-65EF-48AF-9E30-CCE2C8B25859}">
          <p14:sldIdLst>
            <p14:sldId id="378"/>
            <p14:sldId id="379"/>
            <p14:sldId id="380"/>
            <p14:sldId id="432"/>
            <p14:sldId id="433"/>
            <p14:sldId id="434"/>
            <p14:sldId id="457"/>
            <p14:sldId id="458"/>
            <p14:sldId id="459"/>
            <p14:sldId id="935"/>
            <p14:sldId id="444"/>
            <p14:sldId id="440"/>
            <p14:sldId id="442"/>
            <p14:sldId id="443"/>
            <p14:sldId id="445"/>
            <p14:sldId id="446"/>
            <p14:sldId id="448"/>
          </p14:sldIdLst>
        </p14:section>
        <p14:section name="Papers" id="{506603CF-3AAE-45F3-8004-2FD01A9B68F7}">
          <p14:sldIdLst>
            <p14:sldId id="437"/>
            <p14:sldId id="438"/>
            <p14:sldId id="464"/>
            <p14:sldId id="435"/>
            <p14:sldId id="463"/>
            <p14:sldId id="436"/>
            <p14:sldId id="441"/>
            <p14:sldId id="439"/>
            <p14:sldId id="455"/>
          </p14:sldIdLst>
        </p14:section>
        <p14:section name="TP" id="{49675928-D98B-428B-B29F-50F3E4861F48}">
          <p14:sldIdLst>
            <p14:sldId id="456"/>
            <p14:sldId id="925"/>
            <p14:sldId id="931"/>
            <p14:sldId id="926"/>
            <p14:sldId id="929"/>
            <p14:sldId id="930"/>
            <p14:sldId id="932"/>
            <p14:sldId id="927"/>
            <p14:sldId id="933"/>
            <p14:sldId id="9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uheir" initials="Z" lastIdx="1" clrIdx="0">
    <p:extLst>
      <p:ext uri="{19B8F6BF-5375-455C-9EA6-DF929625EA0E}">
        <p15:presenceInfo xmlns:p15="http://schemas.microsoft.com/office/powerpoint/2012/main" userId="Zouhe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05"/>
    <a:srgbClr val="090B0B"/>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32" autoAdjust="0"/>
    <p:restoredTop sz="75949" autoAdjust="0"/>
  </p:normalViewPr>
  <p:slideViewPr>
    <p:cSldViewPr snapToGrid="0" snapToObjects="1">
      <p:cViewPr varScale="1">
        <p:scale>
          <a:sx n="93" d="100"/>
          <a:sy n="93" d="100"/>
        </p:scale>
        <p:origin x="490" y="72"/>
      </p:cViewPr>
      <p:guideLst>
        <p:guide orient="horz" pos="2160"/>
        <p:guide pos="3840"/>
      </p:guideLst>
    </p:cSldViewPr>
  </p:slideViewPr>
  <p:notesTextViewPr>
    <p:cViewPr>
      <p:scale>
        <a:sx n="1" d="1"/>
        <a:sy n="1" d="1"/>
      </p:scale>
      <p:origin x="0" y="0"/>
    </p:cViewPr>
  </p:notesTextViewPr>
  <p:sorterViewPr>
    <p:cViewPr>
      <p:scale>
        <a:sx n="20" d="100"/>
        <a:sy n="20" d="100"/>
      </p:scale>
      <p:origin x="0" y="-534"/>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tx>
            <c:strRef>
              <c:f>Sheet1!$B$1</c:f>
              <c:strCache>
                <c:ptCount val="1"/>
                <c:pt idx="0">
                  <c:v>No claim vs claim</c:v>
                </c:pt>
              </c:strCache>
            </c:strRef>
          </c:tx>
          <c:spPr>
            <a:ln>
              <a:noFill/>
            </a:ln>
          </c:spPr>
          <c:explosion val="18"/>
          <c:dPt>
            <c:idx val="0"/>
            <c:bubble3D val="0"/>
            <c:spPr>
              <a:solidFill>
                <a:schemeClr val="accent1"/>
              </a:solidFill>
              <a:ln w="19050">
                <a:noFill/>
              </a:ln>
              <a:effectLst/>
            </c:spPr>
            <c:extLst>
              <c:ext xmlns:c16="http://schemas.microsoft.com/office/drawing/2014/chart" uri="{C3380CC4-5D6E-409C-BE32-E72D297353CC}">
                <c16:uniqueId val="{00000001-112C-4286-B19E-57AC6523CFAC}"/>
              </c:ext>
            </c:extLst>
          </c:dPt>
          <c:dPt>
            <c:idx val="1"/>
            <c:bubble3D val="0"/>
            <c:explosion val="0"/>
            <c:spPr>
              <a:solidFill>
                <a:schemeClr val="bg1">
                  <a:lumMod val="95000"/>
                </a:schemeClr>
              </a:solidFill>
              <a:ln w="19050">
                <a:noFill/>
              </a:ln>
              <a:effectLst/>
            </c:spPr>
            <c:extLst>
              <c:ext xmlns:c16="http://schemas.microsoft.com/office/drawing/2014/chart" uri="{C3380CC4-5D6E-409C-BE32-E72D297353CC}">
                <c16:uniqueId val="{00000001-AD6B-4E48-9628-58B79A84FA43}"/>
              </c:ext>
            </c:extLst>
          </c:dPt>
          <c:dLbls>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D6B-4E48-9628-58B79A84FA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Claim</c:v>
                </c:pt>
                <c:pt idx="1">
                  <c:v>No claim</c:v>
                </c:pt>
              </c:strCache>
            </c:strRef>
          </c:cat>
          <c:val>
            <c:numRef>
              <c:f>Sheet1!$B$2:$B$3</c:f>
              <c:numCache>
                <c:formatCode>General</c:formatCode>
                <c:ptCount val="2"/>
                <c:pt idx="0">
                  <c:v>3.64</c:v>
                </c:pt>
                <c:pt idx="1">
                  <c:v>96.36</c:v>
                </c:pt>
              </c:numCache>
            </c:numRef>
          </c:val>
          <c:extLst>
            <c:ext xmlns:c16="http://schemas.microsoft.com/office/drawing/2014/chart" uri="{C3380CC4-5D6E-409C-BE32-E72D297353CC}">
              <c16:uniqueId val="{00000000-AD6B-4E48-9628-58B79A84FA43}"/>
            </c:ext>
          </c:extLst>
        </c:ser>
        <c:dLbls>
          <c:showLegendKey val="0"/>
          <c:showVal val="0"/>
          <c:showCatName val="0"/>
          <c:showSerName val="0"/>
          <c:showPercent val="0"/>
          <c:showBubbleSize val="0"/>
          <c:showLeaderLines val="1"/>
        </c:dLbls>
        <c:firstSliceAng val="9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Low Performance Model</c:v>
                </c:pt>
              </c:strCache>
            </c:strRef>
          </c:tx>
          <c:spPr>
            <a:ln w="28575" cap="rnd">
              <a:solidFill>
                <a:schemeClr val="accent1">
                  <a:lumMod val="50000"/>
                </a:schemeClr>
              </a:solidFill>
              <a:round/>
            </a:ln>
            <a:effectLst/>
          </c:spPr>
          <c:marker>
            <c:symbol val="none"/>
          </c:marker>
          <c:cat>
            <c:numRef>
              <c:f>Sheet1!$A$2:$A$12</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Sheet1!$B$2:$B$12</c:f>
              <c:numCache>
                <c:formatCode>General</c:formatCode>
                <c:ptCount val="11"/>
                <c:pt idx="0">
                  <c:v>0</c:v>
                </c:pt>
                <c:pt idx="1">
                  <c:v>0.31622776601683794</c:v>
                </c:pt>
                <c:pt idx="2">
                  <c:v>0.44721359549995793</c:v>
                </c:pt>
                <c:pt idx="3">
                  <c:v>0.54772255750516607</c:v>
                </c:pt>
                <c:pt idx="4">
                  <c:v>0.63245553203367588</c:v>
                </c:pt>
                <c:pt idx="5">
                  <c:v>0.70710678118654757</c:v>
                </c:pt>
                <c:pt idx="6">
                  <c:v>0.7745966692414834</c:v>
                </c:pt>
                <c:pt idx="7">
                  <c:v>0.83666002653407556</c:v>
                </c:pt>
                <c:pt idx="8">
                  <c:v>0.89442719099991586</c:v>
                </c:pt>
                <c:pt idx="9">
                  <c:v>0.94868329805051377</c:v>
                </c:pt>
                <c:pt idx="10">
                  <c:v>1</c:v>
                </c:pt>
              </c:numCache>
            </c:numRef>
          </c:val>
          <c:smooth val="1"/>
          <c:extLst>
            <c:ext xmlns:c16="http://schemas.microsoft.com/office/drawing/2014/chart" uri="{C3380CC4-5D6E-409C-BE32-E72D297353CC}">
              <c16:uniqueId val="{00000000-4D33-4995-84E6-9438991BA774}"/>
            </c:ext>
          </c:extLst>
        </c:ser>
        <c:ser>
          <c:idx val="1"/>
          <c:order val="1"/>
          <c:tx>
            <c:strRef>
              <c:f>Sheet1!$C$1</c:f>
              <c:strCache>
                <c:ptCount val="1"/>
                <c:pt idx="0">
                  <c:v>Medium Performance Model</c:v>
                </c:pt>
              </c:strCache>
            </c:strRef>
          </c:tx>
          <c:spPr>
            <a:ln w="28575" cap="rnd">
              <a:solidFill>
                <a:schemeClr val="accent2">
                  <a:alpha val="97000"/>
                </a:schemeClr>
              </a:solidFill>
              <a:round/>
            </a:ln>
            <a:effectLst/>
          </c:spPr>
          <c:marker>
            <c:symbol val="none"/>
          </c:marker>
          <c:cat>
            <c:numRef>
              <c:f>Sheet1!$A$2:$A$12</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Sheet1!$C$2:$C$12</c:f>
              <c:numCache>
                <c:formatCode>General</c:formatCode>
                <c:ptCount val="11"/>
                <c:pt idx="0">
                  <c:v>0</c:v>
                </c:pt>
                <c:pt idx="1">
                  <c:v>0.63095734448019325</c:v>
                </c:pt>
                <c:pt idx="2">
                  <c:v>0.72477966367769553</c:v>
                </c:pt>
                <c:pt idx="3">
                  <c:v>0.7860030855966228</c:v>
                </c:pt>
                <c:pt idx="4">
                  <c:v>0.83255320740187311</c:v>
                </c:pt>
                <c:pt idx="5">
                  <c:v>0.87055056329612412</c:v>
                </c:pt>
                <c:pt idx="6">
                  <c:v>0.90288045144743423</c:v>
                </c:pt>
                <c:pt idx="7">
                  <c:v>0.93114991509483769</c:v>
                </c:pt>
                <c:pt idx="8">
                  <c:v>0.956352499790037</c:v>
                </c:pt>
                <c:pt idx="9">
                  <c:v>0.9791483623609768</c:v>
                </c:pt>
                <c:pt idx="10">
                  <c:v>1</c:v>
                </c:pt>
              </c:numCache>
            </c:numRef>
          </c:val>
          <c:smooth val="1"/>
          <c:extLst>
            <c:ext xmlns:c16="http://schemas.microsoft.com/office/drawing/2014/chart" uri="{C3380CC4-5D6E-409C-BE32-E72D297353CC}">
              <c16:uniqueId val="{00000001-4D33-4995-84E6-9438991BA774}"/>
            </c:ext>
          </c:extLst>
        </c:ser>
        <c:ser>
          <c:idx val="2"/>
          <c:order val="2"/>
          <c:tx>
            <c:strRef>
              <c:f>Sheet1!$D$1</c:f>
              <c:strCache>
                <c:ptCount val="1"/>
                <c:pt idx="0">
                  <c:v>High Performance Model</c:v>
                </c:pt>
              </c:strCache>
            </c:strRef>
          </c:tx>
          <c:spPr>
            <a:ln w="28575" cap="rnd">
              <a:solidFill>
                <a:schemeClr val="accent6"/>
              </a:solidFill>
              <a:round/>
            </a:ln>
            <a:effectLst/>
          </c:spPr>
          <c:marker>
            <c:symbol val="none"/>
          </c:marker>
          <c:cat>
            <c:numRef>
              <c:f>Sheet1!$A$2:$A$12</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cat>
          <c:val>
            <c:numRef>
              <c:f>Sheet1!$D$2:$D$12</c:f>
              <c:numCache>
                <c:formatCode>General</c:formatCode>
                <c:ptCount val="11"/>
                <c:pt idx="0">
                  <c:v>0</c:v>
                </c:pt>
                <c:pt idx="1">
                  <c:v>0.79432823472428149</c:v>
                </c:pt>
                <c:pt idx="2">
                  <c:v>0.85133992252078461</c:v>
                </c:pt>
                <c:pt idx="3">
                  <c:v>0.88656815056521332</c:v>
                </c:pt>
                <c:pt idx="4">
                  <c:v>0.91244353655548083</c:v>
                </c:pt>
                <c:pt idx="5">
                  <c:v>0.93303299153680741</c:v>
                </c:pt>
                <c:pt idx="6">
                  <c:v>0.95020021650567643</c:v>
                </c:pt>
                <c:pt idx="7">
                  <c:v>0.96496109511981765</c:v>
                </c:pt>
                <c:pt idx="8">
                  <c:v>0.97793276854292854</c:v>
                </c:pt>
                <c:pt idx="9">
                  <c:v>0.98951925820621445</c:v>
                </c:pt>
                <c:pt idx="10">
                  <c:v>1</c:v>
                </c:pt>
              </c:numCache>
            </c:numRef>
          </c:val>
          <c:smooth val="1"/>
          <c:extLst>
            <c:ext xmlns:c16="http://schemas.microsoft.com/office/drawing/2014/chart" uri="{C3380CC4-5D6E-409C-BE32-E72D297353CC}">
              <c16:uniqueId val="{00000003-4D33-4995-84E6-9438991BA774}"/>
            </c:ext>
          </c:extLst>
        </c:ser>
        <c:dLbls>
          <c:showLegendKey val="0"/>
          <c:showVal val="0"/>
          <c:showCatName val="0"/>
          <c:showSerName val="0"/>
          <c:showPercent val="0"/>
          <c:showBubbleSize val="0"/>
        </c:dLbls>
        <c:smooth val="0"/>
        <c:axId val="424552799"/>
        <c:axId val="501216575"/>
      </c:lineChart>
      <c:catAx>
        <c:axId val="424552799"/>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bg2"/>
                    </a:solidFill>
                    <a:latin typeface="+mn-lt"/>
                    <a:ea typeface="+mn-ea"/>
                    <a:cs typeface="+mn-cs"/>
                  </a:defRPr>
                </a:pPr>
                <a:r>
                  <a:rPr lang="en-US" dirty="0"/>
                  <a:t>False Positive Rate (1 – Negative Recall)</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2"/>
                </a:solidFill>
                <a:latin typeface="+mn-lt"/>
                <a:ea typeface="+mn-ea"/>
                <a:cs typeface="+mn-cs"/>
              </a:defRPr>
            </a:pPr>
            <a:endParaRPr lang="en-US"/>
          </a:p>
        </c:txPr>
        <c:crossAx val="501216575"/>
        <c:crosses val="autoZero"/>
        <c:auto val="1"/>
        <c:lblAlgn val="ctr"/>
        <c:lblOffset val="100"/>
        <c:noMultiLvlLbl val="0"/>
      </c:catAx>
      <c:valAx>
        <c:axId val="50121657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bg2"/>
                    </a:solidFill>
                    <a:latin typeface="+mn-lt"/>
                    <a:ea typeface="+mn-ea"/>
                    <a:cs typeface="+mn-cs"/>
                  </a:defRPr>
                </a:pPr>
                <a:r>
                  <a:rPr lang="en-US" dirty="0"/>
                  <a:t>True Positive Rate (Positive Recall)</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2"/>
                </a:solidFill>
                <a:latin typeface="+mn-lt"/>
                <a:ea typeface="+mn-ea"/>
                <a:cs typeface="+mn-cs"/>
              </a:defRPr>
            </a:pPr>
            <a:endParaRPr lang="en-US"/>
          </a:p>
        </c:txPr>
        <c:crossAx val="424552799"/>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30/12/2020</a:t>
            </a:fld>
            <a:endParaRPr lang="en-GB"/>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a:t>
            </a:fld>
            <a:endParaRPr lang="en-GB"/>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30/12/2020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a:t>
            </a:fld>
            <a:endParaRPr lang="en-GB"/>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a:p>
        </p:txBody>
      </p:sp>
    </p:spTree>
    <p:extLst>
      <p:ext uri="{BB962C8B-B14F-4D97-AF65-F5344CB8AC3E}">
        <p14:creationId xmlns:p14="http://schemas.microsoft.com/office/powerpoint/2010/main" val="3610590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that</a:t>
            </a:r>
            <a:r>
              <a:rPr lang="fr-FR" dirty="0"/>
              <a:t> </a:t>
            </a:r>
            <a:r>
              <a:rPr lang="fr-FR" dirty="0" err="1"/>
              <a:t>being</a:t>
            </a:r>
            <a:r>
              <a:rPr lang="fr-FR" dirty="0"/>
              <a:t> </a:t>
            </a:r>
            <a:r>
              <a:rPr lang="fr-FR" dirty="0" err="1"/>
              <a:t>said</a:t>
            </a:r>
            <a:r>
              <a:rPr lang="fr-FR" dirty="0"/>
              <a:t> </a:t>
            </a:r>
            <a:r>
              <a:rPr lang="fr-FR" dirty="0" err="1"/>
              <a:t>lets</a:t>
            </a:r>
            <a:r>
              <a:rPr lang="fr-FR" dirty="0"/>
              <a:t> have a look at </a:t>
            </a:r>
            <a:r>
              <a:rPr lang="fr-FR" dirty="0" err="1"/>
              <a:t>some</a:t>
            </a:r>
            <a:r>
              <a:rPr lang="fr-FR" dirty="0"/>
              <a:t> techniques</a:t>
            </a:r>
          </a:p>
          <a:p>
            <a:r>
              <a:rPr lang="fr-FR" dirty="0" err="1"/>
              <a:t>Generating</a:t>
            </a:r>
            <a:r>
              <a:rPr lang="fr-FR" dirty="0"/>
              <a:t> </a:t>
            </a:r>
            <a:r>
              <a:rPr lang="fr-FR" dirty="0" err="1"/>
              <a:t>synthetic</a:t>
            </a:r>
            <a:r>
              <a:rPr lang="fr-FR" dirty="0"/>
              <a:t> data </a:t>
            </a:r>
            <a:r>
              <a:rPr lang="fr-FR" dirty="0" err="1"/>
              <a:t>its</a:t>
            </a:r>
            <a:r>
              <a:rPr lang="fr-FR" dirty="0"/>
              <a:t> </a:t>
            </a:r>
            <a:r>
              <a:rPr lang="fr-FR" dirty="0" err="1"/>
              <a:t>kind</a:t>
            </a:r>
            <a:r>
              <a:rPr lang="fr-FR" dirty="0"/>
              <a:t> of the </a:t>
            </a:r>
            <a:r>
              <a:rPr lang="fr-FR" dirty="0" err="1"/>
              <a:t>same</a:t>
            </a:r>
            <a:r>
              <a:rPr lang="fr-FR" dirty="0"/>
              <a:t> concept , but </a:t>
            </a:r>
            <a:r>
              <a:rPr lang="fr-FR" dirty="0" err="1"/>
              <a:t>instead</a:t>
            </a:r>
            <a:r>
              <a:rPr lang="fr-FR" dirty="0"/>
              <a:t> of </a:t>
            </a:r>
            <a:r>
              <a:rPr lang="fr-FR" dirty="0" err="1"/>
              <a:t>duplicating</a:t>
            </a:r>
            <a:r>
              <a:rPr lang="fr-FR" dirty="0"/>
              <a:t> data, </a:t>
            </a:r>
            <a:r>
              <a:rPr lang="fr-FR" dirty="0" err="1"/>
              <a:t>we</a:t>
            </a:r>
            <a:r>
              <a:rPr lang="fr-FR" dirty="0"/>
              <a:t> </a:t>
            </a:r>
            <a:r>
              <a:rPr lang="fr-FR" dirty="0" err="1"/>
              <a:t>generate</a:t>
            </a:r>
            <a:r>
              <a:rPr lang="fr-FR" dirty="0"/>
              <a:t> new points </a:t>
            </a:r>
            <a:r>
              <a:rPr lang="fr-FR" dirty="0" err="1"/>
              <a:t>that</a:t>
            </a:r>
            <a:r>
              <a:rPr lang="fr-FR" dirty="0"/>
              <a:t> are </a:t>
            </a:r>
            <a:r>
              <a:rPr lang="fr-FR" dirty="0" err="1"/>
              <a:t>very</a:t>
            </a:r>
            <a:r>
              <a:rPr lang="fr-FR" dirty="0"/>
              <a:t> </a:t>
            </a:r>
            <a:r>
              <a:rPr lang="fr-FR" dirty="0" err="1"/>
              <a:t>likely</a:t>
            </a:r>
            <a:r>
              <a:rPr lang="fr-FR" dirty="0"/>
              <a:t> to </a:t>
            </a:r>
            <a:r>
              <a:rPr lang="fr-FR" dirty="0" err="1"/>
              <a:t>belong</a:t>
            </a:r>
            <a:r>
              <a:rPr lang="fr-FR" dirty="0"/>
              <a:t> to </a:t>
            </a:r>
            <a:r>
              <a:rPr lang="fr-FR" dirty="0" err="1"/>
              <a:t>minority</a:t>
            </a:r>
            <a:r>
              <a:rPr lang="fr-FR" dirty="0"/>
              <a:t> class</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36</a:t>
            </a:fld>
            <a:endParaRPr lang="en-GB"/>
          </a:p>
        </p:txBody>
      </p:sp>
    </p:spTree>
    <p:extLst>
      <p:ext uri="{BB962C8B-B14F-4D97-AF65-F5344CB8AC3E}">
        <p14:creationId xmlns:p14="http://schemas.microsoft.com/office/powerpoint/2010/main" val="752687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Another</a:t>
            </a:r>
            <a:r>
              <a:rPr lang="fr-FR" dirty="0"/>
              <a:t> </a:t>
            </a:r>
            <a:r>
              <a:rPr lang="fr-FR" dirty="0" err="1"/>
              <a:t>approach</a:t>
            </a:r>
            <a:r>
              <a:rPr lang="fr-FR" dirty="0"/>
              <a:t> </a:t>
            </a:r>
            <a:r>
              <a:rPr lang="fr-FR" dirty="0" err="1"/>
              <a:t>which</a:t>
            </a:r>
            <a:r>
              <a:rPr lang="fr-FR" dirty="0"/>
              <a:t> </a:t>
            </a:r>
            <a:r>
              <a:rPr lang="fr-FR" dirty="0" err="1"/>
              <a:t>is</a:t>
            </a:r>
            <a:r>
              <a:rPr lang="fr-FR" dirty="0"/>
              <a:t> </a:t>
            </a:r>
            <a:r>
              <a:rPr lang="fr-FR" dirty="0" err="1"/>
              <a:t>adasyn</a:t>
            </a:r>
            <a:r>
              <a:rPr lang="fr-FR" dirty="0"/>
              <a:t> </a:t>
            </a:r>
            <a:r>
              <a:rPr lang="fr-FR" dirty="0" err="1"/>
              <a:t>this</a:t>
            </a:r>
            <a:r>
              <a:rPr lang="fr-FR" dirty="0"/>
              <a:t> </a:t>
            </a:r>
            <a:r>
              <a:rPr lang="fr-FR" dirty="0" err="1"/>
              <a:t>approach</a:t>
            </a:r>
            <a:r>
              <a:rPr lang="fr-FR" dirty="0"/>
              <a:t> </a:t>
            </a:r>
            <a:r>
              <a:rPr lang="fr-FR" dirty="0" err="1"/>
              <a:t>generates</a:t>
            </a:r>
            <a:r>
              <a:rPr lang="fr-FR" dirty="0"/>
              <a:t> </a:t>
            </a:r>
            <a:r>
              <a:rPr lang="fr-FR" dirty="0" err="1"/>
              <a:t>synthetic</a:t>
            </a:r>
            <a:r>
              <a:rPr lang="fr-FR" dirty="0"/>
              <a:t> data in a </a:t>
            </a:r>
            <a:r>
              <a:rPr lang="fr-FR" dirty="0" err="1"/>
              <a:t>way</a:t>
            </a:r>
            <a:r>
              <a:rPr lang="fr-FR" dirty="0"/>
              <a:t> </a:t>
            </a:r>
            <a:r>
              <a:rPr lang="fr-FR" dirty="0" err="1"/>
              <a:t>that</a:t>
            </a:r>
            <a:r>
              <a:rPr lang="fr-FR" dirty="0"/>
              <a:t> help to </a:t>
            </a:r>
            <a:r>
              <a:rPr lang="fr-FR" dirty="0" err="1"/>
              <a:t>prevent</a:t>
            </a:r>
            <a:r>
              <a:rPr lang="fr-FR" dirty="0"/>
              <a:t> the noise and </a:t>
            </a:r>
            <a:r>
              <a:rPr lang="fr-FR" dirty="0" err="1"/>
              <a:t>outliers</a:t>
            </a:r>
            <a:r>
              <a:rPr lang="fr-FR" dirty="0"/>
              <a:t>.</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39</a:t>
            </a:fld>
            <a:endParaRPr lang="en-GB"/>
          </a:p>
        </p:txBody>
      </p:sp>
    </p:spTree>
    <p:extLst>
      <p:ext uri="{BB962C8B-B14F-4D97-AF65-F5344CB8AC3E}">
        <p14:creationId xmlns:p14="http://schemas.microsoft.com/office/powerpoint/2010/main" val="1582615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take</a:t>
            </a:r>
            <a:r>
              <a:rPr lang="fr-FR" dirty="0"/>
              <a:t> an </a:t>
            </a:r>
            <a:r>
              <a:rPr lang="fr-FR" dirty="0" err="1"/>
              <a:t>example</a:t>
            </a:r>
            <a:r>
              <a:rPr lang="fr-FR" dirty="0"/>
              <a:t> </a:t>
            </a:r>
            <a:r>
              <a:rPr lang="fr-FR" dirty="0" err="1"/>
              <a:t>so</a:t>
            </a:r>
            <a:r>
              <a:rPr lang="fr-FR" dirty="0"/>
              <a:t> </a:t>
            </a:r>
            <a:r>
              <a:rPr lang="fr-FR" dirty="0" err="1"/>
              <a:t>we</a:t>
            </a:r>
            <a:r>
              <a:rPr lang="fr-FR" dirty="0"/>
              <a:t> have </a:t>
            </a:r>
            <a:r>
              <a:rPr lang="fr-FR" dirty="0" err="1"/>
              <a:t>have</a:t>
            </a:r>
            <a:r>
              <a:rPr lang="fr-FR" dirty="0"/>
              <a:t> </a:t>
            </a:r>
            <a:r>
              <a:rPr lang="fr-FR" dirty="0" err="1"/>
              <a:t>here</a:t>
            </a:r>
            <a:r>
              <a:rPr lang="fr-FR" dirty="0"/>
              <a:t> </a:t>
            </a:r>
            <a:r>
              <a:rPr lang="fr-FR" dirty="0" err="1"/>
              <a:t>our</a:t>
            </a:r>
            <a:r>
              <a:rPr lang="fr-FR" dirty="0"/>
              <a:t> </a:t>
            </a:r>
            <a:r>
              <a:rPr lang="fr-FR" dirty="0" err="1"/>
              <a:t>imblanaced</a:t>
            </a:r>
            <a:r>
              <a:rPr lang="fr-FR" dirty="0"/>
              <a:t> data , the </a:t>
            </a:r>
            <a:r>
              <a:rPr lang="fr-FR" dirty="0" err="1"/>
              <a:t>blue</a:t>
            </a:r>
            <a:r>
              <a:rPr lang="fr-FR" dirty="0"/>
              <a:t> </a:t>
            </a:r>
            <a:r>
              <a:rPr lang="fr-FR" dirty="0" err="1"/>
              <a:t>circles</a:t>
            </a:r>
            <a:r>
              <a:rPr lang="fr-FR" dirty="0"/>
              <a:t> are the </a:t>
            </a:r>
            <a:r>
              <a:rPr lang="fr-FR" dirty="0" err="1"/>
              <a:t>majority</a:t>
            </a:r>
            <a:r>
              <a:rPr lang="fr-FR" dirty="0"/>
              <a:t> class and the orange squares are the </a:t>
            </a:r>
            <a:r>
              <a:rPr lang="fr-FR" dirty="0" err="1"/>
              <a:t>minority</a:t>
            </a:r>
            <a:r>
              <a:rPr lang="fr-FR" dirty="0"/>
              <a:t> class , as </a:t>
            </a:r>
            <a:r>
              <a:rPr lang="fr-FR" dirty="0" err="1"/>
              <a:t>you</a:t>
            </a:r>
            <a:r>
              <a:rPr lang="fr-FR" dirty="0"/>
              <a:t> can </a:t>
            </a:r>
            <a:r>
              <a:rPr lang="fr-FR" dirty="0" err="1"/>
              <a:t>see</a:t>
            </a:r>
            <a:r>
              <a:rPr lang="fr-FR" dirty="0"/>
              <a:t> </a:t>
            </a:r>
            <a:r>
              <a:rPr lang="fr-FR" dirty="0" err="1"/>
              <a:t>here</a:t>
            </a:r>
            <a:r>
              <a:rPr lang="fr-FR" dirty="0"/>
              <a:t> the </a:t>
            </a:r>
            <a:r>
              <a:rPr lang="fr-FR" dirty="0" err="1"/>
              <a:t>newly</a:t>
            </a:r>
            <a:r>
              <a:rPr lang="fr-FR" dirty="0"/>
              <a:t> </a:t>
            </a:r>
            <a:r>
              <a:rPr lang="fr-FR" dirty="0" err="1"/>
              <a:t>generated</a:t>
            </a:r>
            <a:r>
              <a:rPr lang="fr-FR" dirty="0"/>
              <a:t> data </a:t>
            </a:r>
            <a:r>
              <a:rPr lang="fr-FR" dirty="0" err="1"/>
              <a:t>is</a:t>
            </a:r>
            <a:r>
              <a:rPr lang="fr-FR" dirty="0"/>
              <a:t> </a:t>
            </a:r>
            <a:r>
              <a:rPr lang="fr-FR" dirty="0" err="1"/>
              <a:t>always</a:t>
            </a:r>
            <a:r>
              <a:rPr lang="fr-FR" dirty="0"/>
              <a:t> </a:t>
            </a:r>
            <a:r>
              <a:rPr lang="fr-FR" dirty="0" err="1"/>
              <a:t>within</a:t>
            </a:r>
            <a:r>
              <a:rPr lang="fr-FR" dirty="0"/>
              <a:t> the </a:t>
            </a:r>
            <a:r>
              <a:rPr lang="fr-FR" dirty="0" err="1"/>
              <a:t>same</a:t>
            </a:r>
            <a:r>
              <a:rPr lang="fr-FR" dirty="0"/>
              <a:t> area , </a:t>
            </a:r>
            <a:r>
              <a:rPr lang="fr-FR" dirty="0" err="1"/>
              <a:t>this</a:t>
            </a:r>
            <a:r>
              <a:rPr lang="fr-FR" dirty="0"/>
              <a:t> </a:t>
            </a:r>
            <a:r>
              <a:rPr lang="fr-FR" dirty="0" err="1"/>
              <a:t>will</a:t>
            </a:r>
            <a:r>
              <a:rPr lang="fr-FR" dirty="0"/>
              <a:t> </a:t>
            </a:r>
            <a:r>
              <a:rPr lang="fr-FR" dirty="0" err="1"/>
              <a:t>prevent</a:t>
            </a:r>
            <a:r>
              <a:rPr lang="fr-FR" dirty="0"/>
              <a:t> </a:t>
            </a:r>
            <a:r>
              <a:rPr lang="fr-FR" dirty="0" err="1"/>
              <a:t>outlier</a:t>
            </a:r>
            <a:r>
              <a:rPr lang="fr-FR" dirty="0"/>
              <a:t> and </a:t>
            </a:r>
            <a:r>
              <a:rPr lang="fr-FR" dirty="0" err="1"/>
              <a:t>nisy</a:t>
            </a:r>
            <a:r>
              <a:rPr lang="fr-FR" dirty="0"/>
              <a:t> data </a:t>
            </a:r>
            <a:r>
              <a:rPr lang="fr-FR" dirty="0" err="1"/>
              <a:t>generation</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41</a:t>
            </a:fld>
            <a:endParaRPr lang="en-GB"/>
          </a:p>
        </p:txBody>
      </p:sp>
    </p:spTree>
    <p:extLst>
      <p:ext uri="{BB962C8B-B14F-4D97-AF65-F5344CB8AC3E}">
        <p14:creationId xmlns:p14="http://schemas.microsoft.com/office/powerpoint/2010/main" val="234538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42</a:t>
            </a:fld>
            <a:endParaRPr lang="en-GB"/>
          </a:p>
        </p:txBody>
      </p:sp>
    </p:spTree>
    <p:extLst>
      <p:ext uri="{BB962C8B-B14F-4D97-AF65-F5344CB8AC3E}">
        <p14:creationId xmlns:p14="http://schemas.microsoft.com/office/powerpoint/2010/main" val="4261929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43</a:t>
            </a:fld>
            <a:endParaRPr lang="en-GB"/>
          </a:p>
        </p:txBody>
      </p:sp>
    </p:spTree>
    <p:extLst>
      <p:ext uri="{BB962C8B-B14F-4D97-AF65-F5344CB8AC3E}">
        <p14:creationId xmlns:p14="http://schemas.microsoft.com/office/powerpoint/2010/main" val="571710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44</a:t>
            </a:fld>
            <a:endParaRPr lang="en-GB"/>
          </a:p>
        </p:txBody>
      </p:sp>
    </p:spTree>
    <p:extLst>
      <p:ext uri="{BB962C8B-B14F-4D97-AF65-F5344CB8AC3E}">
        <p14:creationId xmlns:p14="http://schemas.microsoft.com/office/powerpoint/2010/main" val="284433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this</a:t>
            </a:r>
            <a:r>
              <a:rPr lang="fr-FR" dirty="0"/>
              <a:t> </a:t>
            </a:r>
            <a:r>
              <a:rPr lang="fr-FR" dirty="0" err="1"/>
              <a:t>is</a:t>
            </a:r>
            <a:r>
              <a:rPr lang="fr-FR" dirty="0"/>
              <a:t> </a:t>
            </a:r>
            <a:r>
              <a:rPr lang="fr-FR" dirty="0" err="1"/>
              <a:t>ur</a:t>
            </a:r>
            <a:r>
              <a:rPr lang="fr-FR" dirty="0"/>
              <a:t> data the </a:t>
            </a:r>
            <a:r>
              <a:rPr lang="fr-FR" dirty="0" err="1"/>
              <a:t>shape</a:t>
            </a:r>
            <a:r>
              <a:rPr lang="fr-FR" dirty="0"/>
              <a:t> u </a:t>
            </a:r>
            <a:r>
              <a:rPr lang="fr-FR" dirty="0" err="1"/>
              <a:t>see</a:t>
            </a:r>
            <a:r>
              <a:rPr lang="fr-FR" dirty="0"/>
              <a:t> </a:t>
            </a:r>
            <a:r>
              <a:rPr lang="fr-FR" dirty="0" err="1"/>
              <a:t>here</a:t>
            </a:r>
            <a:r>
              <a:rPr lang="fr-FR" dirty="0"/>
              <a:t> </a:t>
            </a:r>
            <a:r>
              <a:rPr lang="fr-FR" dirty="0" err="1"/>
              <a:t>is</a:t>
            </a:r>
            <a:r>
              <a:rPr lang="fr-FR" dirty="0"/>
              <a:t> the </a:t>
            </a:r>
            <a:r>
              <a:rPr lang="fr-FR" dirty="0" err="1"/>
              <a:t>centroid</a:t>
            </a:r>
            <a:r>
              <a:rPr lang="fr-FR" dirty="0"/>
              <a:t> of </a:t>
            </a:r>
            <a:r>
              <a:rPr lang="fr-FR" dirty="0" err="1"/>
              <a:t>minority</a:t>
            </a:r>
            <a:r>
              <a:rPr lang="fr-FR" dirty="0"/>
              <a:t> class, </a:t>
            </a:r>
            <a:r>
              <a:rPr lang="fr-FR" dirty="0" err="1"/>
              <a:t>we</a:t>
            </a:r>
            <a:r>
              <a:rPr lang="fr-FR" dirty="0"/>
              <a:t> </a:t>
            </a:r>
            <a:r>
              <a:rPr lang="fr-FR" dirty="0" err="1"/>
              <a:t>generatethe</a:t>
            </a:r>
            <a:r>
              <a:rPr lang="fr-FR" dirty="0"/>
              <a:t> </a:t>
            </a:r>
            <a:r>
              <a:rPr lang="fr-FR" dirty="0" err="1"/>
              <a:t>linear</a:t>
            </a:r>
            <a:r>
              <a:rPr lang="fr-FR" dirty="0"/>
              <a:t> </a:t>
            </a:r>
            <a:r>
              <a:rPr lang="fr-FR" dirty="0" err="1"/>
              <a:t>functions</a:t>
            </a:r>
            <a:r>
              <a:rPr lang="fr-FR" dirty="0"/>
              <a:t> passing by the </a:t>
            </a:r>
            <a:r>
              <a:rPr lang="fr-FR" dirty="0" err="1"/>
              <a:t>centroid</a:t>
            </a:r>
            <a:r>
              <a:rPr lang="fr-FR" dirty="0"/>
              <a:t> and </a:t>
            </a:r>
            <a:r>
              <a:rPr lang="fr-FR" dirty="0" err="1"/>
              <a:t>each</a:t>
            </a:r>
            <a:r>
              <a:rPr lang="fr-FR" dirty="0"/>
              <a:t> data point, n </a:t>
            </a:r>
            <a:r>
              <a:rPr lang="fr-FR" dirty="0" err="1"/>
              <a:t>these</a:t>
            </a:r>
            <a:r>
              <a:rPr lang="fr-FR" dirty="0"/>
              <a:t> </a:t>
            </a:r>
            <a:r>
              <a:rPr lang="fr-FR" dirty="0" err="1"/>
              <a:t>lines</a:t>
            </a:r>
            <a:r>
              <a:rPr lang="fr-FR" dirty="0"/>
              <a:t>, </a:t>
            </a:r>
            <a:r>
              <a:rPr lang="fr-FR" dirty="0" err="1"/>
              <a:t>we</a:t>
            </a:r>
            <a:r>
              <a:rPr lang="fr-FR" dirty="0"/>
              <a:t> </a:t>
            </a:r>
            <a:r>
              <a:rPr lang="fr-FR" dirty="0" err="1"/>
              <a:t>will</a:t>
            </a:r>
            <a:r>
              <a:rPr lang="fr-FR" dirty="0"/>
              <a:t> </a:t>
            </a:r>
            <a:r>
              <a:rPr lang="fr-FR" dirty="0" err="1"/>
              <a:t>generate</a:t>
            </a:r>
            <a:r>
              <a:rPr lang="fr-FR" dirty="0"/>
              <a:t> </a:t>
            </a:r>
            <a:r>
              <a:rPr lang="fr-FR" dirty="0" err="1"/>
              <a:t>our</a:t>
            </a:r>
            <a:r>
              <a:rPr lang="fr-FR" dirty="0"/>
              <a:t> </a:t>
            </a:r>
            <a:r>
              <a:rPr lang="fr-FR" dirty="0" err="1"/>
              <a:t>synthetic</a:t>
            </a:r>
            <a:r>
              <a:rPr lang="fr-FR" dirty="0"/>
              <a:t> data </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47</a:t>
            </a:fld>
            <a:endParaRPr lang="en-GB"/>
          </a:p>
        </p:txBody>
      </p:sp>
    </p:spTree>
    <p:extLst>
      <p:ext uri="{BB962C8B-B14F-4D97-AF65-F5344CB8AC3E}">
        <p14:creationId xmlns:p14="http://schemas.microsoft.com/office/powerpoint/2010/main" val="393271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48</a:t>
            </a:fld>
            <a:endParaRPr lang="en-GB"/>
          </a:p>
        </p:txBody>
      </p:sp>
    </p:spTree>
    <p:extLst>
      <p:ext uri="{BB962C8B-B14F-4D97-AF65-F5344CB8AC3E}">
        <p14:creationId xmlns:p14="http://schemas.microsoft.com/office/powerpoint/2010/main" val="967957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49</a:t>
            </a:fld>
            <a:endParaRPr lang="en-GB"/>
          </a:p>
        </p:txBody>
      </p:sp>
    </p:spTree>
    <p:extLst>
      <p:ext uri="{BB962C8B-B14F-4D97-AF65-F5344CB8AC3E}">
        <p14:creationId xmlns:p14="http://schemas.microsoft.com/office/powerpoint/2010/main" val="620955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50</a:t>
            </a:fld>
            <a:endParaRPr lang="en-GB"/>
          </a:p>
        </p:txBody>
      </p:sp>
    </p:spTree>
    <p:extLst>
      <p:ext uri="{BB962C8B-B14F-4D97-AF65-F5344CB8AC3E}">
        <p14:creationId xmlns:p14="http://schemas.microsoft.com/office/powerpoint/2010/main" val="273122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those strategies, a complex </a:t>
            </a:r>
            <a:r>
              <a:rPr lang="en-US"/>
              <a:t>single “i-classification</a:t>
            </a:r>
            <a:r>
              <a:rPr lang="en-US" dirty="0"/>
              <a:t>” task is decomposed into “</a:t>
            </a:r>
            <a:r>
              <a:rPr lang="en-US" dirty="0" err="1"/>
              <a:t>i</a:t>
            </a:r>
            <a:r>
              <a:rPr lang="en-US" dirty="0"/>
              <a:t>” </a:t>
            </a:r>
            <a:r>
              <a:rPr lang="en-US" dirty="0" err="1"/>
              <a:t>twoclassification</a:t>
            </a:r>
            <a:r>
              <a:rPr lang="en-US" dirty="0"/>
              <a:t> subtasks. </a:t>
            </a:r>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a:p>
        </p:txBody>
      </p:sp>
    </p:spTree>
    <p:extLst>
      <p:ext uri="{BB962C8B-B14F-4D97-AF65-F5344CB8AC3E}">
        <p14:creationId xmlns:p14="http://schemas.microsoft.com/office/powerpoint/2010/main" val="33249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here</a:t>
            </a:r>
            <a:r>
              <a:rPr lang="fr-FR" dirty="0"/>
              <a:t> </a:t>
            </a:r>
            <a:r>
              <a:rPr lang="fr-FR" dirty="0" err="1"/>
              <a:t>is</a:t>
            </a:r>
            <a:r>
              <a:rPr lang="fr-FR" dirty="0"/>
              <a:t> </a:t>
            </a:r>
            <a:r>
              <a:rPr lang="fr-FR" dirty="0" err="1"/>
              <a:t>our</a:t>
            </a:r>
            <a:r>
              <a:rPr lang="fr-FR" dirty="0"/>
              <a:t> data </a:t>
            </a:r>
            <a:r>
              <a:rPr lang="fr-FR" dirty="0" err="1"/>
              <a:t>again</a:t>
            </a:r>
            <a:r>
              <a:rPr lang="fr-FR" dirty="0"/>
              <a:t> , first </a:t>
            </a:r>
            <a:r>
              <a:rPr lang="en-US" sz="1200" dirty="0">
                <a:solidFill>
                  <a:schemeClr val="bg2"/>
                </a:solidFill>
              </a:rPr>
              <a:t>we plot a straight line connecting one minority data to the next in order to make it a bus topology and then we generate k linearly-spaced values on those lines </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52</a:t>
            </a:fld>
            <a:endParaRPr lang="en-GB"/>
          </a:p>
        </p:txBody>
      </p:sp>
    </p:spTree>
    <p:extLst>
      <p:ext uri="{BB962C8B-B14F-4D97-AF65-F5344CB8AC3E}">
        <p14:creationId xmlns:p14="http://schemas.microsoft.com/office/powerpoint/2010/main" val="659668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54</a:t>
            </a:fld>
            <a:endParaRPr lang="en-GB"/>
          </a:p>
        </p:txBody>
      </p:sp>
    </p:spTree>
    <p:extLst>
      <p:ext uri="{BB962C8B-B14F-4D97-AF65-F5344CB8AC3E}">
        <p14:creationId xmlns:p14="http://schemas.microsoft.com/office/powerpoint/2010/main" val="175438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57</a:t>
            </a:fld>
            <a:endParaRPr lang="en-GB"/>
          </a:p>
        </p:txBody>
      </p:sp>
    </p:spTree>
    <p:extLst>
      <p:ext uri="{BB962C8B-B14F-4D97-AF65-F5344CB8AC3E}">
        <p14:creationId xmlns:p14="http://schemas.microsoft.com/office/powerpoint/2010/main" val="3294409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Other</a:t>
            </a:r>
            <a:r>
              <a:rPr lang="fr-FR" dirty="0"/>
              <a:t> </a:t>
            </a:r>
            <a:r>
              <a:rPr lang="fr-FR" dirty="0" err="1"/>
              <a:t>models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58</a:t>
            </a:fld>
            <a:endParaRPr lang="en-GB"/>
          </a:p>
        </p:txBody>
      </p:sp>
    </p:spTree>
    <p:extLst>
      <p:ext uri="{BB962C8B-B14F-4D97-AF65-F5344CB8AC3E}">
        <p14:creationId xmlns:p14="http://schemas.microsoft.com/office/powerpoint/2010/main" val="485892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Visit</a:t>
            </a:r>
            <a:r>
              <a:rPr lang="fr-FR" dirty="0"/>
              <a:t> </a:t>
            </a:r>
            <a:r>
              <a:rPr lang="fr-FR" dirty="0" err="1"/>
              <a:t>this</a:t>
            </a:r>
            <a:r>
              <a:rPr lang="fr-FR" dirty="0"/>
              <a:t> git </a:t>
            </a:r>
            <a:r>
              <a:rPr lang="fr-FR" dirty="0" err="1"/>
              <a:t>repsitory</a:t>
            </a:r>
            <a:r>
              <a:rPr lang="fr-FR" dirty="0"/>
              <a:t> to </a:t>
            </a:r>
            <a:r>
              <a:rPr lang="fr-FR" dirty="0" err="1"/>
              <a:t>read</a:t>
            </a:r>
            <a:r>
              <a:rPr lang="fr-FR" dirty="0"/>
              <a:t> about more </a:t>
            </a:r>
            <a:r>
              <a:rPr lang="fr-FR" dirty="0" err="1"/>
              <a:t>implementations</a:t>
            </a:r>
            <a:r>
              <a:rPr lang="fr-FR" dirty="0"/>
              <a:t> on </a:t>
            </a:r>
            <a:r>
              <a:rPr lang="fr-FR" dirty="0" err="1"/>
              <a:t>smte</a:t>
            </a:r>
            <a:r>
              <a:rPr lang="fr-FR" dirty="0"/>
              <a:t> variants</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59</a:t>
            </a:fld>
            <a:endParaRPr lang="en-GB"/>
          </a:p>
        </p:txBody>
      </p:sp>
    </p:spTree>
    <p:extLst>
      <p:ext uri="{BB962C8B-B14F-4D97-AF65-F5344CB8AC3E}">
        <p14:creationId xmlns:p14="http://schemas.microsoft.com/office/powerpoint/2010/main" val="400591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Until</a:t>
            </a:r>
            <a:r>
              <a:rPr lang="fr-FR" dirty="0"/>
              <a:t> </a:t>
            </a:r>
            <a:r>
              <a:rPr lang="fr-FR" dirty="0" err="1"/>
              <a:t>noz</a:t>
            </a:r>
            <a:r>
              <a:rPr lang="fr-FR" dirty="0"/>
              <a:t> </a:t>
            </a:r>
            <a:r>
              <a:rPr lang="fr-FR" dirty="0" err="1"/>
              <a:t>we</a:t>
            </a:r>
            <a:r>
              <a:rPr lang="fr-FR" dirty="0"/>
              <a:t> have </a:t>
            </a:r>
            <a:r>
              <a:rPr lang="fr-FR" dirty="0" err="1"/>
              <a:t>seen</a:t>
            </a:r>
            <a:r>
              <a:rPr lang="fr-FR" dirty="0"/>
              <a:t> </a:t>
            </a:r>
            <a:r>
              <a:rPr lang="fr-FR" dirty="0" err="1"/>
              <a:t>some</a:t>
            </a:r>
            <a:r>
              <a:rPr lang="fr-FR" dirty="0"/>
              <a:t> </a:t>
            </a:r>
            <a:r>
              <a:rPr lang="fr-FR" dirty="0" err="1"/>
              <a:t>different</a:t>
            </a:r>
            <a:r>
              <a:rPr lang="fr-FR" dirty="0"/>
              <a:t> </a:t>
            </a:r>
            <a:r>
              <a:rPr lang="fr-FR" dirty="0" err="1"/>
              <a:t>approachs</a:t>
            </a:r>
            <a:r>
              <a:rPr lang="fr-FR" dirty="0"/>
              <a:t> n the </a:t>
            </a:r>
            <a:r>
              <a:rPr lang="fr-FR" dirty="0" err="1"/>
              <a:t>dwnsampling</a:t>
            </a:r>
            <a:r>
              <a:rPr lang="fr-FR" dirty="0"/>
              <a:t> and </a:t>
            </a:r>
            <a:r>
              <a:rPr lang="fr-FR" dirty="0" err="1"/>
              <a:t>oversampling</a:t>
            </a:r>
            <a:r>
              <a:rPr lang="fr-FR" dirty="0"/>
              <a:t> techniques , </a:t>
            </a:r>
            <a:r>
              <a:rPr lang="fr-FR" dirty="0" err="1"/>
              <a:t>there</a:t>
            </a:r>
            <a:r>
              <a:rPr lang="fr-FR" dirty="0"/>
              <a:t> </a:t>
            </a:r>
            <a:r>
              <a:rPr lang="fr-FR" dirty="0" err="1"/>
              <a:t>is</a:t>
            </a:r>
            <a:r>
              <a:rPr lang="fr-FR" dirty="0"/>
              <a:t> </a:t>
            </a:r>
            <a:r>
              <a:rPr lang="fr-FR" dirty="0" err="1"/>
              <a:t>also</a:t>
            </a:r>
            <a:r>
              <a:rPr lang="fr-FR" dirty="0"/>
              <a:t> the </a:t>
            </a:r>
            <a:r>
              <a:rPr lang="fr-FR" dirty="0" err="1"/>
              <a:t>hybrid</a:t>
            </a:r>
            <a:r>
              <a:rPr lang="fr-FR" dirty="0"/>
              <a:t> </a:t>
            </a:r>
            <a:r>
              <a:rPr lang="fr-FR" dirty="0" err="1"/>
              <a:t>technque</a:t>
            </a:r>
            <a:r>
              <a:rPr lang="fr-FR" dirty="0"/>
              <a:t> </a:t>
            </a:r>
            <a:r>
              <a:rPr lang="fr-FR" dirty="0" err="1"/>
              <a:t>which</a:t>
            </a:r>
            <a:r>
              <a:rPr lang="fr-FR" dirty="0"/>
              <a:t> </a:t>
            </a:r>
            <a:r>
              <a:rPr lang="fr-FR" dirty="0" err="1"/>
              <a:t>consist</a:t>
            </a:r>
            <a:r>
              <a:rPr lang="fr-FR" dirty="0"/>
              <a:t> of </a:t>
            </a:r>
            <a:r>
              <a:rPr lang="fr-FR" dirty="0" err="1"/>
              <a:t>combining</a:t>
            </a:r>
            <a:r>
              <a:rPr lang="fr-FR" dirty="0"/>
              <a:t> the </a:t>
            </a:r>
            <a:r>
              <a:rPr lang="fr-FR" dirty="0" err="1"/>
              <a:t>oversampling</a:t>
            </a:r>
            <a:r>
              <a:rPr lang="fr-FR" dirty="0"/>
              <a:t> and </a:t>
            </a:r>
            <a:r>
              <a:rPr lang="fr-FR" dirty="0" err="1"/>
              <a:t>downsampling</a:t>
            </a:r>
            <a:r>
              <a:rPr lang="fr-FR" dirty="0"/>
              <a:t> </a:t>
            </a:r>
            <a:r>
              <a:rPr lang="fr-FR" dirty="0" err="1"/>
              <a:t>together</a:t>
            </a:r>
            <a:r>
              <a:rPr lang="fr-FR" dirty="0"/>
              <a:t> . </a:t>
            </a:r>
            <a:r>
              <a:rPr lang="fr-FR" dirty="0" err="1"/>
              <a:t>Lets</a:t>
            </a:r>
            <a:r>
              <a:rPr lang="fr-FR" dirty="0"/>
              <a:t> </a:t>
            </a:r>
            <a:r>
              <a:rPr lang="fr-FR" dirty="0" err="1"/>
              <a:t>take</a:t>
            </a:r>
            <a:r>
              <a:rPr lang="fr-FR" dirty="0"/>
              <a:t> a look on </a:t>
            </a:r>
            <a:r>
              <a:rPr lang="fr-FR" dirty="0" err="1"/>
              <a:t>this</a:t>
            </a:r>
            <a:r>
              <a:rPr lang="fr-FR" dirty="0"/>
              <a:t> </a:t>
            </a:r>
            <a:r>
              <a:rPr lang="fr-FR" dirty="0" err="1"/>
              <a:t>hybrid</a:t>
            </a:r>
            <a:r>
              <a:rPr lang="fr-FR" dirty="0"/>
              <a:t> </a:t>
            </a:r>
            <a:r>
              <a:rPr lang="fr-FR" dirty="0" err="1"/>
              <a:t>approach</a:t>
            </a:r>
            <a:r>
              <a:rPr lang="fr-FR" dirty="0"/>
              <a:t> </a:t>
            </a:r>
            <a:r>
              <a:rPr lang="fr-FR" dirty="0" err="1"/>
              <a:t>that</a:t>
            </a:r>
            <a:r>
              <a:rPr lang="fr-FR" dirty="0"/>
              <a:t> combine the </a:t>
            </a:r>
            <a:r>
              <a:rPr lang="fr-FR" dirty="0" err="1"/>
              <a:t>smte</a:t>
            </a:r>
            <a:r>
              <a:rPr lang="fr-FR" dirty="0"/>
              <a:t> </a:t>
            </a:r>
            <a:r>
              <a:rPr lang="fr-FR" dirty="0" err="1"/>
              <a:t>with</a:t>
            </a:r>
            <a:r>
              <a:rPr lang="fr-FR" dirty="0"/>
              <a:t> the </a:t>
            </a:r>
            <a:r>
              <a:rPr lang="fr-FR" dirty="0" err="1"/>
              <a:t>tomek</a:t>
            </a:r>
            <a:r>
              <a:rPr lang="fr-FR" dirty="0"/>
              <a:t> links, </a:t>
            </a:r>
          </a:p>
          <a:p>
            <a:r>
              <a:rPr lang="en-US" dirty="0"/>
              <a:t>Cleaning method </a:t>
            </a:r>
            <a:r>
              <a:rPr lang="en-US" dirty="0" err="1"/>
              <a:t>cuz</a:t>
            </a:r>
            <a:r>
              <a:rPr lang="en-US" dirty="0"/>
              <a:t> it </a:t>
            </a:r>
            <a:r>
              <a:rPr lang="en-US" sz="1200" dirty="0">
                <a:solidFill>
                  <a:schemeClr val="bg2"/>
                </a:solidFill>
              </a:rPr>
              <a:t>Removes the instances of the majority class that are very close to the minority class as we saw before</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61</a:t>
            </a:fld>
            <a:endParaRPr lang="en-GB"/>
          </a:p>
        </p:txBody>
      </p:sp>
    </p:spTree>
    <p:extLst>
      <p:ext uri="{BB962C8B-B14F-4D97-AF65-F5344CB8AC3E}">
        <p14:creationId xmlns:p14="http://schemas.microsoft.com/office/powerpoint/2010/main" val="2501820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a:t>
            </a:r>
            <a:r>
              <a:rPr lang="fr-FR" dirty="0" err="1"/>
              <a:t>here</a:t>
            </a:r>
            <a:r>
              <a:rPr lang="fr-FR" dirty="0"/>
              <a:t> </a:t>
            </a:r>
            <a:r>
              <a:rPr lang="fr-FR" dirty="0" err="1"/>
              <a:t>is</a:t>
            </a:r>
            <a:r>
              <a:rPr lang="fr-FR" dirty="0"/>
              <a:t> </a:t>
            </a:r>
            <a:r>
              <a:rPr lang="fr-FR" dirty="0" err="1"/>
              <a:t>our</a:t>
            </a:r>
            <a:r>
              <a:rPr lang="fr-FR" dirty="0"/>
              <a:t> </a:t>
            </a:r>
            <a:r>
              <a:rPr lang="fr-FR" dirty="0" err="1"/>
              <a:t>imbalanced</a:t>
            </a:r>
            <a:r>
              <a:rPr lang="fr-FR" dirty="0"/>
              <a:t> data </a:t>
            </a:r>
            <a:r>
              <a:rPr lang="fr-FR" dirty="0" err="1"/>
              <a:t>this</a:t>
            </a:r>
            <a:r>
              <a:rPr lang="fr-FR" dirty="0"/>
              <a:t> </a:t>
            </a:r>
            <a:r>
              <a:rPr lang="fr-FR" dirty="0" err="1"/>
              <a:t>hybrid</a:t>
            </a:r>
            <a:r>
              <a:rPr lang="fr-FR" dirty="0"/>
              <a:t> </a:t>
            </a:r>
            <a:r>
              <a:rPr lang="fr-FR" dirty="0" err="1"/>
              <a:t>approach</a:t>
            </a:r>
            <a:r>
              <a:rPr lang="fr-FR" dirty="0"/>
              <a:t> uses the </a:t>
            </a:r>
            <a:r>
              <a:rPr lang="fr-FR" dirty="0" err="1"/>
              <a:t>tomek</a:t>
            </a:r>
            <a:r>
              <a:rPr lang="fr-FR" dirty="0"/>
              <a:t> links to </a:t>
            </a:r>
            <a:r>
              <a:rPr lang="fr-FR" dirty="0" err="1"/>
              <a:t>remove</a:t>
            </a:r>
            <a:r>
              <a:rPr lang="fr-FR" dirty="0"/>
              <a:t> </a:t>
            </a:r>
            <a:r>
              <a:rPr lang="fr-FR" dirty="0" err="1"/>
              <a:t>some</a:t>
            </a:r>
            <a:r>
              <a:rPr lang="fr-FR" dirty="0"/>
              <a:t> points of the </a:t>
            </a:r>
            <a:r>
              <a:rPr lang="fr-FR" dirty="0" err="1"/>
              <a:t>majority</a:t>
            </a:r>
            <a:r>
              <a:rPr lang="fr-FR" dirty="0"/>
              <a:t> class and uses the </a:t>
            </a:r>
            <a:r>
              <a:rPr lang="fr-FR" dirty="0" err="1"/>
              <a:t>smote</a:t>
            </a:r>
            <a:r>
              <a:rPr lang="fr-FR" dirty="0"/>
              <a:t> to </a:t>
            </a:r>
            <a:r>
              <a:rPr lang="fr-FR" dirty="0" err="1"/>
              <a:t>generate</a:t>
            </a:r>
            <a:r>
              <a:rPr lang="fr-FR" dirty="0"/>
              <a:t> new data point of the </a:t>
            </a:r>
            <a:r>
              <a:rPr lang="fr-FR" dirty="0" err="1"/>
              <a:t>minority</a:t>
            </a:r>
            <a:r>
              <a:rPr lang="fr-FR" dirty="0"/>
              <a:t> class </a:t>
            </a:r>
            <a:r>
              <a:rPr lang="fr-FR" dirty="0" err="1"/>
              <a:t>its</a:t>
            </a:r>
            <a:r>
              <a:rPr lang="fr-FR" dirty="0"/>
              <a:t> </a:t>
            </a:r>
            <a:r>
              <a:rPr lang="fr-FR" dirty="0" err="1"/>
              <a:t>really</a:t>
            </a:r>
            <a:r>
              <a:rPr lang="fr-FR" dirty="0"/>
              <a:t> a simple concept </a:t>
            </a:r>
            <a:r>
              <a:rPr lang="fr-FR" dirty="0" err="1"/>
              <a:t>its</a:t>
            </a:r>
            <a:r>
              <a:rPr lang="fr-FR" dirty="0"/>
              <a:t> </a:t>
            </a:r>
            <a:r>
              <a:rPr lang="fr-FR" dirty="0" err="1"/>
              <a:t>just</a:t>
            </a:r>
            <a:r>
              <a:rPr lang="fr-FR" dirty="0"/>
              <a:t> a </a:t>
            </a:r>
            <a:r>
              <a:rPr lang="fr-FR" dirty="0" err="1"/>
              <a:t>combinatin</a:t>
            </a:r>
            <a:r>
              <a:rPr lang="fr-FR" dirty="0"/>
              <a:t> </a:t>
            </a:r>
            <a:r>
              <a:rPr lang="fr-FR" dirty="0" err="1"/>
              <a:t>between</a:t>
            </a:r>
            <a:r>
              <a:rPr lang="fr-FR" dirty="0"/>
              <a:t> the 2 </a:t>
            </a:r>
            <a:r>
              <a:rPr lang="fr-FR" dirty="0" err="1"/>
              <a:t>methods</a:t>
            </a:r>
            <a:r>
              <a:rPr lang="fr-FR" dirty="0"/>
              <a:t> </a:t>
            </a:r>
            <a:r>
              <a:rPr lang="fr-FR" dirty="0" err="1"/>
              <a:t>that</a:t>
            </a:r>
            <a:r>
              <a:rPr lang="fr-FR" dirty="0"/>
              <a:t> </a:t>
            </a:r>
            <a:r>
              <a:rPr lang="fr-FR" dirty="0" err="1"/>
              <a:t>we</a:t>
            </a:r>
            <a:r>
              <a:rPr lang="fr-FR" dirty="0"/>
              <a:t> </a:t>
            </a:r>
            <a:r>
              <a:rPr lang="fr-FR" dirty="0" err="1"/>
              <a:t>saw</a:t>
            </a:r>
            <a:r>
              <a:rPr lang="fr-FR" dirty="0"/>
              <a:t> </a:t>
            </a:r>
            <a:r>
              <a:rPr lang="fr-FR" dirty="0" err="1"/>
              <a:t>before</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63</a:t>
            </a:fld>
            <a:endParaRPr lang="en-GB"/>
          </a:p>
        </p:txBody>
      </p:sp>
    </p:spTree>
    <p:extLst>
      <p:ext uri="{BB962C8B-B14F-4D97-AF65-F5344CB8AC3E}">
        <p14:creationId xmlns:p14="http://schemas.microsoft.com/office/powerpoint/2010/main" val="3610100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 – </a:t>
            </a:r>
            <a:r>
              <a:rPr lang="fr-FR" dirty="0" err="1"/>
              <a:t>Negative</a:t>
            </a:r>
            <a:r>
              <a:rPr lang="fr-FR" dirty="0"/>
              <a:t> </a:t>
            </a:r>
            <a:r>
              <a:rPr lang="fr-FR" dirty="0" err="1"/>
              <a:t>Recall</a:t>
            </a:r>
            <a:r>
              <a:rPr lang="fr-FR" dirty="0"/>
              <a:t> = </a:t>
            </a:r>
            <a:r>
              <a:rPr lang="fr-FR" dirty="0" err="1"/>
              <a:t>Specifity</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74</a:t>
            </a:fld>
            <a:endParaRPr lang="en-GB"/>
          </a:p>
        </p:txBody>
      </p:sp>
    </p:spTree>
    <p:extLst>
      <p:ext uri="{BB962C8B-B14F-4D97-AF65-F5344CB8AC3E}">
        <p14:creationId xmlns:p14="http://schemas.microsoft.com/office/powerpoint/2010/main" val="2049188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given example, we can observe that the two classes are not well separable (they are not far apart from each other). However, we can notice that facing an imbalanced dataset doesn’t necessarily mean that the two classes are not well separable and, so, that the classifier can’t do a pretty good job on the minority class. For example, consider that we still have two classes C0 (90%) and C1 (10%). Data in C0 follow a one dimensional Gaussian distribution of mean 0 and variance 4 whereas data in C1 follow a one dimensional Gaussian distribution of mean 10 and variance 1. If we plot the data as before, we then have</a:t>
            </a:r>
          </a:p>
        </p:txBody>
      </p:sp>
      <p:sp>
        <p:nvSpPr>
          <p:cNvPr id="4" name="Slide Number Placeholder 3"/>
          <p:cNvSpPr>
            <a:spLocks noGrp="1"/>
          </p:cNvSpPr>
          <p:nvPr>
            <p:ph type="sldNum" sz="quarter" idx="5"/>
          </p:nvPr>
        </p:nvSpPr>
        <p:spPr/>
        <p:txBody>
          <a:bodyPr/>
          <a:lstStyle/>
          <a:p>
            <a:fld id="{A5218154-7734-3F40-80EB-A48166DB1DD3}" type="slidenum">
              <a:rPr lang="en-GB" smtClean="0"/>
              <a:t>76</a:t>
            </a:fld>
            <a:endParaRPr lang="en-GB"/>
          </a:p>
        </p:txBody>
      </p:sp>
    </p:spTree>
    <p:extLst>
      <p:ext uri="{BB962C8B-B14F-4D97-AF65-F5344CB8AC3E}">
        <p14:creationId xmlns:p14="http://schemas.microsoft.com/office/powerpoint/2010/main" val="2181398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see that contrarily to the previous case the C0 curve is not always above the C1 curve and, so, there are points that are more likely to be drawn from class C1 than from class C0. In this case, the two classes are separated enough to compensate the imbalance: a classifier will not necessarily answer C0 all the time.</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77</a:t>
            </a:fld>
            <a:endParaRPr lang="en-GB"/>
          </a:p>
        </p:txBody>
      </p:sp>
    </p:spTree>
    <p:extLst>
      <p:ext uri="{BB962C8B-B14F-4D97-AF65-F5344CB8AC3E}">
        <p14:creationId xmlns:p14="http://schemas.microsoft.com/office/powerpoint/2010/main" val="1134069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1">
                <a:solidFill>
                  <a:prstClr val="black"/>
                </a:solidFill>
              </a:rPr>
              <a:t>© Copyright Showeet.com – Creative &amp; Free PowerPoint Templates</a:t>
            </a:r>
            <a:endParaRPr lang="en-US" noProof="1"/>
          </a:p>
          <a:p>
            <a:endParaRPr lang="en-GB"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a:p>
        </p:txBody>
      </p:sp>
    </p:spTree>
    <p:extLst>
      <p:ext uri="{BB962C8B-B14F-4D97-AF65-F5344CB8AC3E}">
        <p14:creationId xmlns:p14="http://schemas.microsoft.com/office/powerpoint/2010/main" val="1813761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we should keep in mind that a classifier has a theoretical minimal error probability. For a classifier of this kind (one feature, two classes), we can mention that, graphically, the theoretical minimal error probability is given by the area under the minimum of the two curves.</a:t>
            </a:r>
          </a:p>
          <a:p>
            <a:r>
              <a:rPr lang="en-US" dirty="0"/>
              <a:t/>
            </a:r>
            <a:br>
              <a:rPr lang="en-US" dirty="0"/>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Illustration of the theoretical minimal error for different degree of separability of two classes.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78</a:t>
            </a:fld>
            <a:endParaRPr lang="en-GB"/>
          </a:p>
        </p:txBody>
      </p:sp>
    </p:spTree>
    <p:extLst>
      <p:ext uri="{BB962C8B-B14F-4D97-AF65-F5344CB8AC3E}">
        <p14:creationId xmlns:p14="http://schemas.microsoft.com/office/powerpoint/2010/main" val="152999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80</a:t>
            </a:fld>
            <a:endParaRPr lang="en-GB"/>
          </a:p>
        </p:txBody>
      </p:sp>
    </p:spTree>
    <p:extLst>
      <p:ext uri="{BB962C8B-B14F-4D97-AF65-F5344CB8AC3E}">
        <p14:creationId xmlns:p14="http://schemas.microsoft.com/office/powerpoint/2010/main" val="3775712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83</a:t>
            </a:fld>
            <a:endParaRPr lang="en-GB"/>
          </a:p>
        </p:txBody>
      </p:sp>
    </p:spTree>
    <p:extLst>
      <p:ext uri="{BB962C8B-B14F-4D97-AF65-F5344CB8AC3E}">
        <p14:creationId xmlns:p14="http://schemas.microsoft.com/office/powerpoint/2010/main" val="1149038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a:t>
            </a:r>
            <a:r>
              <a:rPr lang="fr-FR" dirty="0" err="1"/>
              <a:t>you</a:t>
            </a:r>
            <a:r>
              <a:rPr lang="fr-FR" dirty="0"/>
              <a:t> </a:t>
            </a:r>
            <a:r>
              <a:rPr lang="fr-FR" dirty="0" err="1"/>
              <a:t>see</a:t>
            </a:r>
            <a:r>
              <a:rPr lang="fr-FR" dirty="0"/>
              <a:t> </a:t>
            </a:r>
            <a:r>
              <a:rPr lang="fr-FR" dirty="0" err="1"/>
              <a:t>here</a:t>
            </a:r>
            <a:r>
              <a:rPr lang="fr-FR" dirty="0"/>
              <a:t> </a:t>
            </a:r>
            <a:r>
              <a:rPr lang="fr-FR" dirty="0" err="1"/>
              <a:t>is</a:t>
            </a:r>
            <a:r>
              <a:rPr lang="fr-FR" dirty="0"/>
              <a:t> .. A </a:t>
            </a:r>
            <a:r>
              <a:rPr lang="fr-FR" dirty="0" err="1"/>
              <a:t>forest</a:t>
            </a:r>
            <a:r>
              <a:rPr lang="fr-FR" dirty="0"/>
              <a:t>! In machine learning the </a:t>
            </a:r>
            <a:r>
              <a:rPr lang="fr-FR" dirty="0" err="1"/>
              <a:t>word</a:t>
            </a:r>
            <a:r>
              <a:rPr lang="fr-FR" dirty="0"/>
              <a:t> </a:t>
            </a:r>
            <a:r>
              <a:rPr lang="fr-FR" dirty="0" err="1"/>
              <a:t>forest</a:t>
            </a:r>
            <a:r>
              <a:rPr lang="fr-FR" dirty="0"/>
              <a:t> </a:t>
            </a:r>
            <a:r>
              <a:rPr lang="fr-FR" dirty="0" err="1"/>
              <a:t>refers</a:t>
            </a:r>
            <a:r>
              <a:rPr lang="fr-FR" dirty="0"/>
              <a:t> us to </a:t>
            </a:r>
            <a:r>
              <a:rPr lang="fr-FR" dirty="0" err="1"/>
              <a:t>Random</a:t>
            </a:r>
            <a:r>
              <a:rPr lang="fr-FR" dirty="0"/>
              <a:t> Forest </a:t>
            </a:r>
            <a:r>
              <a:rPr lang="fr-FR" dirty="0" err="1"/>
              <a:t>which</a:t>
            </a:r>
            <a:r>
              <a:rPr lang="fr-FR" dirty="0"/>
              <a:t> </a:t>
            </a:r>
            <a:r>
              <a:rPr lang="fr-FR" dirty="0" err="1"/>
              <a:t>belongs</a:t>
            </a:r>
            <a:r>
              <a:rPr lang="fr-FR" dirty="0"/>
              <a:t> to the </a:t>
            </a:r>
            <a:r>
              <a:rPr lang="fr-FR" dirty="0" err="1"/>
              <a:t>family</a:t>
            </a:r>
            <a:r>
              <a:rPr lang="fr-FR" dirty="0"/>
              <a:t> of ensemble </a:t>
            </a:r>
            <a:r>
              <a:rPr lang="fr-FR" dirty="0" err="1"/>
              <a:t>methods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85</a:t>
            </a:fld>
            <a:endParaRPr lang="en-GB"/>
          </a:p>
        </p:txBody>
      </p:sp>
    </p:spTree>
    <p:extLst>
      <p:ext uri="{BB962C8B-B14F-4D97-AF65-F5344CB8AC3E}">
        <p14:creationId xmlns:p14="http://schemas.microsoft.com/office/powerpoint/2010/main" val="3483858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sequantial</a:t>
            </a:r>
            <a:r>
              <a:rPr lang="fr-FR" dirty="0"/>
              <a:t> </a:t>
            </a:r>
            <a:r>
              <a:rPr lang="fr-FR" dirty="0" err="1"/>
              <a:t>methods</a:t>
            </a:r>
            <a:r>
              <a:rPr lang="fr-FR" dirty="0"/>
              <a:t> the </a:t>
            </a:r>
            <a:r>
              <a:rPr lang="fr-FR" dirty="0" err="1"/>
              <a:t>models</a:t>
            </a:r>
            <a:r>
              <a:rPr lang="fr-FR" dirty="0"/>
              <a:t> are </a:t>
            </a:r>
            <a:r>
              <a:rPr lang="fr-FR" dirty="0" err="1"/>
              <a:t>built</a:t>
            </a:r>
            <a:r>
              <a:rPr lang="fr-FR" dirty="0"/>
              <a:t> in </a:t>
            </a:r>
            <a:r>
              <a:rPr lang="fr-FR" dirty="0" err="1"/>
              <a:t>series</a:t>
            </a:r>
            <a:r>
              <a:rPr lang="fr-FR" dirty="0"/>
              <a:t>. In </a:t>
            </a:r>
            <a:r>
              <a:rPr lang="fr-FR" dirty="0" err="1"/>
              <a:t>each</a:t>
            </a:r>
            <a:r>
              <a:rPr lang="fr-FR" dirty="0"/>
              <a:t> successive model , the </a:t>
            </a:r>
            <a:r>
              <a:rPr lang="fr-FR" dirty="0" err="1"/>
              <a:t>weight</a:t>
            </a:r>
            <a:r>
              <a:rPr lang="fr-FR" dirty="0"/>
              <a:t> are </a:t>
            </a:r>
            <a:r>
              <a:rPr lang="fr-FR" dirty="0" err="1"/>
              <a:t>adjusted</a:t>
            </a:r>
            <a:r>
              <a:rPr lang="fr-FR" dirty="0"/>
              <a:t> </a:t>
            </a:r>
            <a:r>
              <a:rPr lang="fr-FR" dirty="0" err="1"/>
              <a:t>based</a:t>
            </a:r>
            <a:r>
              <a:rPr lang="fr-FR" dirty="0"/>
              <a:t> on the </a:t>
            </a:r>
            <a:r>
              <a:rPr lang="fr-FR" dirty="0" err="1"/>
              <a:t>learning</a:t>
            </a:r>
            <a:r>
              <a:rPr lang="fr-FR" dirty="0"/>
              <a:t> of </a:t>
            </a:r>
            <a:r>
              <a:rPr lang="fr-FR" dirty="0" err="1"/>
              <a:t>previous</a:t>
            </a:r>
            <a:r>
              <a:rPr lang="fr-FR"/>
              <a:t> model</a:t>
            </a:r>
            <a:endParaRPr lang="fr-FR" dirty="0"/>
          </a:p>
          <a:p>
            <a:endParaRPr lang="fr-FR" dirty="0"/>
          </a:p>
          <a:p>
            <a:r>
              <a:rPr lang="fr-FR" dirty="0"/>
              <a:t>in </a:t>
            </a:r>
            <a:r>
              <a:rPr lang="fr-FR" dirty="0" err="1"/>
              <a:t>parallel</a:t>
            </a:r>
            <a:r>
              <a:rPr lang="fr-FR" dirty="0"/>
              <a:t> </a:t>
            </a:r>
            <a:r>
              <a:rPr lang="fr-FR" dirty="0" err="1"/>
              <a:t>methods</a:t>
            </a:r>
            <a:r>
              <a:rPr lang="fr-FR" dirty="0"/>
              <a:t> </a:t>
            </a:r>
            <a:r>
              <a:rPr lang="fr-FR" dirty="0" err="1"/>
              <a:t>various</a:t>
            </a:r>
            <a:r>
              <a:rPr lang="fr-FR" dirty="0"/>
              <a:t> </a:t>
            </a:r>
            <a:r>
              <a:rPr lang="fr-FR" dirty="0" err="1"/>
              <a:t>models</a:t>
            </a:r>
            <a:r>
              <a:rPr lang="fr-FR" dirty="0"/>
              <a:t> are </a:t>
            </a:r>
            <a:r>
              <a:rPr lang="fr-FR" dirty="0" err="1"/>
              <a:t>built</a:t>
            </a:r>
            <a:r>
              <a:rPr lang="fr-FR" dirty="0"/>
              <a:t> in </a:t>
            </a:r>
            <a:r>
              <a:rPr lang="fr-FR" dirty="0" err="1"/>
              <a:t>parallel</a:t>
            </a:r>
            <a:r>
              <a:rPr lang="fr-FR" dirty="0"/>
              <a:t> on </a:t>
            </a:r>
            <a:r>
              <a:rPr lang="fr-FR" dirty="0" err="1"/>
              <a:t>various</a:t>
            </a:r>
            <a:r>
              <a:rPr lang="fr-FR" dirty="0"/>
              <a:t> </a:t>
            </a:r>
            <a:r>
              <a:rPr lang="fr-FR" dirty="0" err="1"/>
              <a:t>samples</a:t>
            </a:r>
            <a:r>
              <a:rPr lang="fr-FR" dirty="0"/>
              <a:t> an </a:t>
            </a:r>
            <a:r>
              <a:rPr lang="fr-FR" dirty="0" err="1"/>
              <a:t>then</a:t>
            </a:r>
            <a:r>
              <a:rPr lang="fr-FR" dirty="0"/>
              <a:t> the </a:t>
            </a:r>
            <a:r>
              <a:rPr lang="fr-FR" dirty="0" err="1"/>
              <a:t>various</a:t>
            </a:r>
            <a:r>
              <a:rPr lang="fr-FR" dirty="0"/>
              <a:t> </a:t>
            </a:r>
            <a:r>
              <a:rPr lang="fr-FR" dirty="0" err="1"/>
              <a:t>models</a:t>
            </a:r>
            <a:r>
              <a:rPr lang="fr-FR" dirty="0"/>
              <a:t> vte to </a:t>
            </a:r>
            <a:r>
              <a:rPr lang="fr-FR" dirty="0" err="1"/>
              <a:t>give</a:t>
            </a:r>
            <a:r>
              <a:rPr lang="fr-FR" dirty="0"/>
              <a:t> the final mdel and </a:t>
            </a:r>
            <a:r>
              <a:rPr lang="fr-FR" dirty="0" err="1"/>
              <a:t>hence</a:t>
            </a:r>
            <a:r>
              <a:rPr lang="fr-FR" dirty="0"/>
              <a:t> </a:t>
            </a:r>
            <a:r>
              <a:rPr lang="fr-FR" dirty="0" err="1"/>
              <a:t>prediction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86</a:t>
            </a:fld>
            <a:endParaRPr lang="en-GB"/>
          </a:p>
        </p:txBody>
      </p:sp>
    </p:spTree>
    <p:extLst>
      <p:ext uri="{BB962C8B-B14F-4D97-AF65-F5344CB8AC3E}">
        <p14:creationId xmlns:p14="http://schemas.microsoft.com/office/powerpoint/2010/main" val="3829092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106</a:t>
            </a:fld>
            <a:endParaRPr lang="en-GB"/>
          </a:p>
        </p:txBody>
      </p:sp>
    </p:spTree>
    <p:extLst>
      <p:ext uri="{BB962C8B-B14F-4D97-AF65-F5344CB8AC3E}">
        <p14:creationId xmlns:p14="http://schemas.microsoft.com/office/powerpoint/2010/main" val="2053108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dirty="0">
                <a:solidFill>
                  <a:schemeClr val="tx1"/>
                </a:solidFill>
                <a:effectLst/>
                <a:latin typeface="+mn-lt"/>
                <a:ea typeface="+mn-ea"/>
                <a:cs typeface="+mn-cs"/>
              </a:rPr>
              <a:t>WHAT IS WEIGHTED REGRESSION?</a:t>
            </a:r>
          </a:p>
          <a:p>
            <a:r>
              <a:rPr lang="en-US" sz="1200" b="0" i="0" kern="1200" dirty="0">
                <a:solidFill>
                  <a:schemeClr val="tx1"/>
                </a:solidFill>
                <a:effectLst/>
                <a:latin typeface="+mn-lt"/>
                <a:ea typeface="+mn-ea"/>
                <a:cs typeface="+mn-cs"/>
              </a:rPr>
              <a:t>Weighted regression is a method that you can use when the least squares assumption of constant variance in the residuals is violated (heteroscedasticity). With the correct weight, this procedure minimizes the sum of weighted squared residuals to produce residuals with a constant variance (homoscedasticity).</a:t>
            </a:r>
          </a:p>
          <a:p>
            <a:endParaRPr lang="en-US" sz="1200" b="1" i="0" kern="1200" cap="all" dirty="0">
              <a:solidFill>
                <a:schemeClr val="tx1"/>
              </a:solidFill>
              <a:effectLst/>
              <a:latin typeface="+mn-lt"/>
              <a:ea typeface="+mn-ea"/>
              <a:cs typeface="+mn-cs"/>
            </a:endParaRPr>
          </a:p>
          <a:p>
            <a:r>
              <a:rPr lang="en-US" sz="1200" b="1" i="0" kern="1200" cap="all" dirty="0">
                <a:solidFill>
                  <a:schemeClr val="tx1"/>
                </a:solidFill>
                <a:effectLst/>
                <a:latin typeface="+mn-lt"/>
                <a:ea typeface="+mn-ea"/>
                <a:cs typeface="+mn-cs"/>
              </a:rPr>
              <a:t>IMPORTANT</a:t>
            </a:r>
          </a:p>
          <a:p>
            <a:r>
              <a:rPr lang="en-US" sz="1200" b="0" i="0" kern="1200" dirty="0">
                <a:solidFill>
                  <a:schemeClr val="tx1"/>
                </a:solidFill>
                <a:effectLst/>
                <a:latin typeface="+mn-lt"/>
                <a:ea typeface="+mn-ea"/>
                <a:cs typeface="+mn-cs"/>
              </a:rPr>
              <a:t>Weighted regression is not an appropriate solution if the heteroscedasticity is caused by an omitted variable.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107</a:t>
            </a:fld>
            <a:endParaRPr lang="en-GB"/>
          </a:p>
        </p:txBody>
      </p:sp>
    </p:spTree>
    <p:extLst>
      <p:ext uri="{BB962C8B-B14F-4D97-AF65-F5344CB8AC3E}">
        <p14:creationId xmlns:p14="http://schemas.microsoft.com/office/powerpoint/2010/main" val="424260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a:p>
        </p:txBody>
      </p:sp>
    </p:spTree>
    <p:extLst>
      <p:ext uri="{BB962C8B-B14F-4D97-AF65-F5344CB8AC3E}">
        <p14:creationId xmlns:p14="http://schemas.microsoft.com/office/powerpoint/2010/main" val="2999163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a:p>
        </p:txBody>
      </p:sp>
    </p:spTree>
    <p:extLst>
      <p:ext uri="{BB962C8B-B14F-4D97-AF65-F5344CB8AC3E}">
        <p14:creationId xmlns:p14="http://schemas.microsoft.com/office/powerpoint/2010/main" val="111887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23</a:t>
            </a:fld>
            <a:endParaRPr lang="en-GB"/>
          </a:p>
        </p:txBody>
      </p:sp>
    </p:spTree>
    <p:extLst>
      <p:ext uri="{BB962C8B-B14F-4D97-AF65-F5344CB8AC3E}">
        <p14:creationId xmlns:p14="http://schemas.microsoft.com/office/powerpoint/2010/main" val="229316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Other</a:t>
            </a:r>
            <a:r>
              <a:rPr lang="fr-FR" dirty="0"/>
              <a:t> </a:t>
            </a:r>
            <a:r>
              <a:rPr lang="fr-FR" dirty="0" err="1"/>
              <a:t>models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a:p>
        </p:txBody>
      </p:sp>
    </p:spTree>
    <p:extLst>
      <p:ext uri="{BB962C8B-B14F-4D97-AF65-F5344CB8AC3E}">
        <p14:creationId xmlns:p14="http://schemas.microsoft.com/office/powerpoint/2010/main" val="74306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 far </a:t>
            </a:r>
            <a:r>
              <a:rPr lang="fr-FR" dirty="0" err="1"/>
              <a:t>we</a:t>
            </a:r>
            <a:r>
              <a:rPr lang="fr-FR" dirty="0"/>
              <a:t> have </a:t>
            </a:r>
            <a:r>
              <a:rPr lang="fr-FR" dirty="0" err="1"/>
              <a:t>seen</a:t>
            </a:r>
            <a:r>
              <a:rPr lang="fr-FR" dirty="0"/>
              <a:t> techniques </a:t>
            </a:r>
            <a:r>
              <a:rPr lang="fr-FR" dirty="0" err="1"/>
              <a:t>that</a:t>
            </a:r>
            <a:r>
              <a:rPr lang="fr-FR" dirty="0"/>
              <a:t> </a:t>
            </a:r>
            <a:r>
              <a:rPr lang="fr-FR" dirty="0" err="1"/>
              <a:t>undersample</a:t>
            </a:r>
            <a:r>
              <a:rPr lang="fr-FR" dirty="0"/>
              <a:t> the </a:t>
            </a:r>
            <a:r>
              <a:rPr lang="fr-FR" dirty="0" err="1"/>
              <a:t>majority</a:t>
            </a:r>
            <a:r>
              <a:rPr lang="fr-FR" dirty="0"/>
              <a:t> class, s </a:t>
            </a:r>
            <a:r>
              <a:rPr lang="fr-FR" dirty="0" err="1"/>
              <a:t>instead</a:t>
            </a:r>
            <a:r>
              <a:rPr lang="fr-FR" dirty="0"/>
              <a:t> of </a:t>
            </a:r>
            <a:r>
              <a:rPr lang="fr-FR" dirty="0" err="1"/>
              <a:t>reducing</a:t>
            </a:r>
            <a:r>
              <a:rPr lang="fr-FR" dirty="0"/>
              <a:t> the ratio of the </a:t>
            </a:r>
            <a:r>
              <a:rPr lang="fr-FR" dirty="0" err="1"/>
              <a:t>majority</a:t>
            </a:r>
            <a:r>
              <a:rPr lang="fr-FR" dirty="0"/>
              <a:t> class </a:t>
            </a:r>
            <a:r>
              <a:rPr lang="fr-FR" dirty="0" err="1"/>
              <a:t>what</a:t>
            </a:r>
            <a:r>
              <a:rPr lang="fr-FR" dirty="0"/>
              <a:t> if </a:t>
            </a:r>
            <a:r>
              <a:rPr lang="fr-FR" dirty="0" err="1"/>
              <a:t>we</a:t>
            </a:r>
            <a:r>
              <a:rPr lang="fr-FR" dirty="0"/>
              <a:t> </a:t>
            </a:r>
            <a:r>
              <a:rPr lang="fr-FR" dirty="0" err="1"/>
              <a:t>were</a:t>
            </a:r>
            <a:r>
              <a:rPr lang="fr-FR" dirty="0"/>
              <a:t> able to </a:t>
            </a:r>
            <a:r>
              <a:rPr lang="fr-FR" dirty="0" err="1"/>
              <a:t>increase</a:t>
            </a:r>
            <a:r>
              <a:rPr lang="fr-FR" dirty="0"/>
              <a:t> the </a:t>
            </a:r>
            <a:r>
              <a:rPr lang="fr-FR" dirty="0" err="1"/>
              <a:t>propotion</a:t>
            </a:r>
            <a:r>
              <a:rPr lang="fr-FR" dirty="0"/>
              <a:t> f the </a:t>
            </a:r>
            <a:r>
              <a:rPr lang="fr-FR" dirty="0" err="1"/>
              <a:t>minority</a:t>
            </a:r>
            <a:r>
              <a:rPr lang="fr-FR" dirty="0"/>
              <a:t> class </a:t>
            </a:r>
            <a:r>
              <a:rPr lang="fr-FR" dirty="0" err="1"/>
              <a:t>which</a:t>
            </a:r>
            <a:r>
              <a:rPr lang="fr-FR" dirty="0"/>
              <a:t> </a:t>
            </a:r>
            <a:r>
              <a:rPr lang="fr-FR" dirty="0" err="1"/>
              <a:t>is</a:t>
            </a:r>
            <a:r>
              <a:rPr lang="fr-FR" dirty="0"/>
              <a:t> </a:t>
            </a:r>
            <a:r>
              <a:rPr lang="fr-FR" dirty="0" err="1"/>
              <a:t>oversampling</a:t>
            </a:r>
            <a:r>
              <a:rPr lang="fr-FR" dirty="0"/>
              <a:t>.</a:t>
            </a:r>
          </a:p>
          <a:p>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32</a:t>
            </a:fld>
            <a:endParaRPr lang="en-GB"/>
          </a:p>
        </p:txBody>
      </p:sp>
    </p:spTree>
    <p:extLst>
      <p:ext uri="{BB962C8B-B14F-4D97-AF65-F5344CB8AC3E}">
        <p14:creationId xmlns:p14="http://schemas.microsoft.com/office/powerpoint/2010/main" val="285475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a:t>
            </a:r>
            <a:r>
              <a:rPr lang="fr-FR" dirty="0" err="1"/>
              <a:t>other</a:t>
            </a:r>
            <a:r>
              <a:rPr lang="fr-FR" dirty="0"/>
              <a:t> </a:t>
            </a:r>
            <a:r>
              <a:rPr lang="fr-FR" dirty="0" err="1"/>
              <a:t>words</a:t>
            </a:r>
            <a:r>
              <a:rPr lang="fr-FR" dirty="0"/>
              <a:t> if </a:t>
            </a:r>
            <a:r>
              <a:rPr lang="fr-FR" dirty="0" err="1"/>
              <a:t>you</a:t>
            </a:r>
            <a:r>
              <a:rPr lang="fr-FR" dirty="0"/>
              <a:t> have </a:t>
            </a:r>
            <a:r>
              <a:rPr lang="fr-FR" dirty="0" err="1"/>
              <a:t>have</a:t>
            </a:r>
            <a:r>
              <a:rPr lang="fr-FR" dirty="0"/>
              <a:t> an </a:t>
            </a:r>
            <a:r>
              <a:rPr lang="fr-FR" dirty="0" err="1"/>
              <a:t>imbalanced</a:t>
            </a:r>
            <a:r>
              <a:rPr lang="fr-FR" dirty="0"/>
              <a:t> </a:t>
            </a:r>
            <a:r>
              <a:rPr lang="fr-FR" dirty="0" err="1"/>
              <a:t>dataset</a:t>
            </a:r>
            <a:r>
              <a:rPr lang="fr-FR" dirty="0"/>
              <a:t> and </a:t>
            </a:r>
            <a:r>
              <a:rPr lang="fr-FR" dirty="0" err="1"/>
              <a:t>yu</a:t>
            </a:r>
            <a:r>
              <a:rPr lang="fr-FR" dirty="0"/>
              <a:t> </a:t>
            </a:r>
            <a:r>
              <a:rPr lang="fr-FR" dirty="0" err="1"/>
              <a:t>want</a:t>
            </a:r>
            <a:r>
              <a:rPr lang="fr-FR" dirty="0"/>
              <a:t> to use </a:t>
            </a:r>
            <a:r>
              <a:rPr lang="fr-FR" dirty="0" err="1"/>
              <a:t>oversampling</a:t>
            </a:r>
            <a:r>
              <a:rPr lang="fr-FR" dirty="0"/>
              <a:t> first </a:t>
            </a:r>
            <a:r>
              <a:rPr lang="fr-FR" dirty="0" err="1"/>
              <a:t>thing</a:t>
            </a:r>
            <a:r>
              <a:rPr lang="fr-FR" dirty="0"/>
              <a:t> u have to do </a:t>
            </a:r>
            <a:r>
              <a:rPr lang="fr-FR" dirty="0" err="1"/>
              <a:t>is</a:t>
            </a:r>
            <a:r>
              <a:rPr lang="fr-FR" dirty="0"/>
              <a:t> </a:t>
            </a:r>
            <a:r>
              <a:rPr lang="fr-FR" dirty="0" err="1"/>
              <a:t>splitting</a:t>
            </a:r>
            <a:r>
              <a:rPr lang="fr-FR" dirty="0"/>
              <a:t> the data </a:t>
            </a:r>
            <a:r>
              <a:rPr lang="fr-FR" dirty="0" err="1"/>
              <a:t>then</a:t>
            </a:r>
            <a:r>
              <a:rPr lang="fr-FR" dirty="0"/>
              <a:t> </a:t>
            </a:r>
            <a:r>
              <a:rPr lang="fr-FR" dirty="0" err="1"/>
              <a:t>apply</a:t>
            </a:r>
            <a:r>
              <a:rPr lang="fr-FR" dirty="0"/>
              <a:t> </a:t>
            </a:r>
            <a:r>
              <a:rPr lang="fr-FR" dirty="0" err="1"/>
              <a:t>oversampling</a:t>
            </a:r>
            <a:r>
              <a:rPr lang="fr-FR" dirty="0"/>
              <a:t> technique </a:t>
            </a:r>
            <a:r>
              <a:rPr lang="fr-FR" dirty="0" err="1"/>
              <a:t>only</a:t>
            </a:r>
            <a:r>
              <a:rPr lang="fr-FR" dirty="0"/>
              <a:t> on the training set and </a:t>
            </a:r>
            <a:r>
              <a:rPr lang="fr-FR" dirty="0" err="1"/>
              <a:t>after</a:t>
            </a:r>
            <a:r>
              <a:rPr lang="fr-FR" dirty="0"/>
              <a:t> </a:t>
            </a:r>
            <a:r>
              <a:rPr lang="fr-FR" dirty="0" err="1"/>
              <a:t>generating</a:t>
            </a:r>
            <a:r>
              <a:rPr lang="fr-FR" dirty="0"/>
              <a:t> the mdel use the </a:t>
            </a:r>
            <a:r>
              <a:rPr lang="fr-FR" dirty="0" err="1"/>
              <a:t>testing</a:t>
            </a:r>
            <a:r>
              <a:rPr lang="fr-FR" dirty="0"/>
              <a:t> set to </a:t>
            </a:r>
            <a:r>
              <a:rPr lang="fr-FR" dirty="0" err="1"/>
              <a:t>measure</a:t>
            </a:r>
            <a:r>
              <a:rPr lang="fr-FR" dirty="0"/>
              <a:t> the performance of </a:t>
            </a:r>
            <a:r>
              <a:rPr lang="fr-FR" dirty="0" err="1"/>
              <a:t>ur</a:t>
            </a:r>
            <a:r>
              <a:rPr lang="fr-FR" dirty="0"/>
              <a:t> model</a:t>
            </a:r>
            <a:endParaRPr lang="en-US" dirty="0"/>
          </a:p>
        </p:txBody>
      </p:sp>
      <p:sp>
        <p:nvSpPr>
          <p:cNvPr id="4" name="Espace réservé du numéro de diapositive 3"/>
          <p:cNvSpPr>
            <a:spLocks noGrp="1"/>
          </p:cNvSpPr>
          <p:nvPr>
            <p:ph type="sldNum" sz="quarter" idx="5"/>
          </p:nvPr>
        </p:nvSpPr>
        <p:spPr/>
        <p:txBody>
          <a:bodyPr/>
          <a:lstStyle/>
          <a:p>
            <a:fld id="{A5218154-7734-3F40-80EB-A48166DB1DD3}" type="slidenum">
              <a:rPr lang="en-GB" smtClean="0"/>
              <a:t>33</a:t>
            </a:fld>
            <a:endParaRPr lang="en-GB"/>
          </a:p>
        </p:txBody>
      </p:sp>
    </p:spTree>
    <p:extLst>
      <p:ext uri="{BB962C8B-B14F-4D97-AF65-F5344CB8AC3E}">
        <p14:creationId xmlns:p14="http://schemas.microsoft.com/office/powerpoint/2010/main" val="2979900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userDrawn="1">
  <p:cSld name="0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B629870-74EB-8946-A64E-5CE2A02D6DCA}"/>
              </a:ext>
            </a:extLst>
          </p:cNvPr>
          <p:cNvSpPr>
            <a:spLocks noGrp="1"/>
          </p:cNvSpPr>
          <p:nvPr>
            <p:ph type="pic" sz="quarter" idx="13"/>
          </p:nvPr>
        </p:nvSpPr>
        <p:spPr>
          <a:xfrm>
            <a:off x="8166821" y="1182688"/>
            <a:ext cx="4025179" cy="4360862"/>
          </a:xfrm>
          <a:custGeom>
            <a:avLst/>
            <a:gdLst>
              <a:gd name="connsiteX0" fmla="*/ 915045 w 4025179"/>
              <a:gd name="connsiteY0" fmla="*/ 0 h 4360862"/>
              <a:gd name="connsiteX1" fmla="*/ 927071 w 4025179"/>
              <a:gd name="connsiteY1" fmla="*/ 0 h 4360862"/>
              <a:gd name="connsiteX2" fmla="*/ 1040598 w 4025179"/>
              <a:gd name="connsiteY2" fmla="*/ 5539 h 4360862"/>
              <a:gd name="connsiteX3" fmla="*/ 1401158 w 4025179"/>
              <a:gd name="connsiteY3" fmla="*/ 125948 h 4360862"/>
              <a:gd name="connsiteX4" fmla="*/ 2479805 w 4025179"/>
              <a:gd name="connsiteY4" fmla="*/ 748869 h 4360862"/>
              <a:gd name="connsiteX5" fmla="*/ 3558646 w 4025179"/>
              <a:gd name="connsiteY5" fmla="*/ 1371566 h 4360862"/>
              <a:gd name="connsiteX6" fmla="*/ 4018417 w 4025179"/>
              <a:gd name="connsiteY6" fmla="*/ 2062739 h 4360862"/>
              <a:gd name="connsiteX7" fmla="*/ 4025179 w 4025179"/>
              <a:gd name="connsiteY7" fmla="*/ 2171810 h 4360862"/>
              <a:gd name="connsiteX8" fmla="*/ 4025179 w 4025179"/>
              <a:gd name="connsiteY8" fmla="*/ 2189083 h 4360862"/>
              <a:gd name="connsiteX9" fmla="*/ 4018417 w 4025179"/>
              <a:gd name="connsiteY9" fmla="*/ 2298154 h 4360862"/>
              <a:gd name="connsiteX10" fmla="*/ 3558646 w 4025179"/>
              <a:gd name="connsiteY10" fmla="*/ 2989327 h 4360862"/>
              <a:gd name="connsiteX11" fmla="*/ 2479805 w 4025179"/>
              <a:gd name="connsiteY11" fmla="*/ 3612024 h 4360862"/>
              <a:gd name="connsiteX12" fmla="*/ 1401158 w 4025179"/>
              <a:gd name="connsiteY12" fmla="*/ 4234944 h 4360862"/>
              <a:gd name="connsiteX13" fmla="*/ 1040598 w 4025179"/>
              <a:gd name="connsiteY13" fmla="*/ 4355354 h 4360862"/>
              <a:gd name="connsiteX14" fmla="*/ 927697 w 4025179"/>
              <a:gd name="connsiteY14" fmla="*/ 4360862 h 4360862"/>
              <a:gd name="connsiteX15" fmla="*/ 914677 w 4025179"/>
              <a:gd name="connsiteY15" fmla="*/ 4360862 h 4360862"/>
              <a:gd name="connsiteX16" fmla="*/ 800228 w 4025179"/>
              <a:gd name="connsiteY16" fmla="*/ 4351374 h 4360862"/>
              <a:gd name="connsiteX17" fmla="*/ 0 w 4025179"/>
              <a:gd name="connsiteY17" fmla="*/ 3426064 h 4360862"/>
              <a:gd name="connsiteX18" fmla="*/ 0 w 4025179"/>
              <a:gd name="connsiteY18" fmla="*/ 2180446 h 4360862"/>
              <a:gd name="connsiteX19" fmla="*/ 0 w 4025179"/>
              <a:gd name="connsiteY19" fmla="*/ 934829 h 4360862"/>
              <a:gd name="connsiteX20" fmla="*/ 800228 w 4025179"/>
              <a:gd name="connsiteY20" fmla="*/ 9519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5179" h="4360862">
                <a:moveTo>
                  <a:pt x="915045" y="0"/>
                </a:moveTo>
                <a:lnTo>
                  <a:pt x="927071" y="0"/>
                </a:lnTo>
                <a:lnTo>
                  <a:pt x="1040598" y="5539"/>
                </a:lnTo>
                <a:cubicBezTo>
                  <a:pt x="1162152" y="19609"/>
                  <a:pt x="1284391" y="58560"/>
                  <a:pt x="1401158" y="125948"/>
                </a:cubicBezTo>
                <a:lnTo>
                  <a:pt x="2479805" y="748869"/>
                </a:lnTo>
                <a:lnTo>
                  <a:pt x="3558646" y="1371566"/>
                </a:lnTo>
                <a:cubicBezTo>
                  <a:pt x="3831103" y="1528805"/>
                  <a:pt x="3984359" y="1789317"/>
                  <a:pt x="4018417" y="2062739"/>
                </a:cubicBezTo>
                <a:lnTo>
                  <a:pt x="4025179" y="2171810"/>
                </a:lnTo>
                <a:lnTo>
                  <a:pt x="4025179" y="2189083"/>
                </a:lnTo>
                <a:lnTo>
                  <a:pt x="4018417" y="2298154"/>
                </a:lnTo>
                <a:cubicBezTo>
                  <a:pt x="3984359" y="2571575"/>
                  <a:pt x="3831103" y="2832088"/>
                  <a:pt x="3558646" y="2989327"/>
                </a:cubicBezTo>
                <a:lnTo>
                  <a:pt x="2479805" y="3612024"/>
                </a:lnTo>
                <a:lnTo>
                  <a:pt x="1401158" y="4234944"/>
                </a:lnTo>
                <a:cubicBezTo>
                  <a:pt x="1284391" y="4302332"/>
                  <a:pt x="1162152" y="4341283"/>
                  <a:pt x="1040598" y="4355354"/>
                </a:cubicBezTo>
                <a:lnTo>
                  <a:pt x="927697" y="4360862"/>
                </a:lnTo>
                <a:lnTo>
                  <a:pt x="914677" y="4360862"/>
                </a:lnTo>
                <a:lnTo>
                  <a:pt x="800228" y="4351374"/>
                </a:lnTo>
                <a:cubicBezTo>
                  <a:pt x="367915" y="4287123"/>
                  <a:pt x="0" y="3920243"/>
                  <a:pt x="0" y="3426064"/>
                </a:cubicBezTo>
                <a:lnTo>
                  <a:pt x="0" y="2180446"/>
                </a:lnTo>
                <a:lnTo>
                  <a:pt x="0" y="934829"/>
                </a:lnTo>
                <a:cubicBezTo>
                  <a:pt x="0" y="440650"/>
                  <a:pt x="367915" y="73770"/>
                  <a:pt x="800228" y="9519"/>
                </a:cubicBezTo>
                <a:close/>
              </a:path>
            </a:pathLst>
          </a:custGeom>
          <a:solidFill>
            <a:schemeClr val="bg2"/>
          </a:solidFill>
        </p:spPr>
        <p:txBody>
          <a:bodyPr wrap="square">
            <a:noAutofit/>
          </a:bodyPr>
          <a:lstStyle/>
          <a:p>
            <a:endParaRPr lang="en-GB"/>
          </a:p>
        </p:txBody>
      </p:sp>
      <p:sp>
        <p:nvSpPr>
          <p:cNvPr id="2" name="Date Placeholder 1">
            <a:extLst>
              <a:ext uri="{FF2B5EF4-FFF2-40B4-BE49-F238E27FC236}">
                <a16:creationId xmlns:a16="http://schemas.microsoft.com/office/drawing/2014/main" id="{922ECAED-FD22-6846-8164-C07561AC2A09}"/>
              </a:ext>
            </a:extLst>
          </p:cNvPr>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a:extLst>
              <a:ext uri="{FF2B5EF4-FFF2-40B4-BE49-F238E27FC236}">
                <a16:creationId xmlns:a16="http://schemas.microsoft.com/office/drawing/2014/main" id="{195A717F-22C8-AC4C-8AC3-D0216408AB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A68DE37-5FC8-1641-8974-DD8CDF20B2E7}"/>
              </a:ext>
            </a:extLst>
          </p:cNvPr>
          <p:cNvSpPr>
            <a:spLocks noGrp="1"/>
          </p:cNvSpPr>
          <p:nvPr>
            <p:ph type="sldNum" sz="quarter" idx="12"/>
          </p:nvPr>
        </p:nvSpPr>
        <p:spPr/>
        <p:txBody>
          <a:bodyPr/>
          <a:lstStyle/>
          <a:p>
            <a:fld id="{CE7809C5-EAA0-BC41-804F-8C0058248A03}" type="slidenum">
              <a:rPr lang="en-GB" smtClean="0"/>
              <a:t>‹N°›</a:t>
            </a:fld>
            <a:endParaRPr lang="en-GB"/>
          </a:p>
        </p:txBody>
      </p:sp>
      <p:sp>
        <p:nvSpPr>
          <p:cNvPr id="7" name="Text Placeholder 2">
            <a:extLst>
              <a:ext uri="{FF2B5EF4-FFF2-40B4-BE49-F238E27FC236}">
                <a16:creationId xmlns:a16="http://schemas.microsoft.com/office/drawing/2014/main" id="{124D2B9F-4060-AF4A-805C-962332D5A61B}"/>
              </a:ext>
            </a:extLst>
          </p:cNvPr>
          <p:cNvSpPr>
            <a:spLocks noGrp="1"/>
          </p:cNvSpPr>
          <p:nvPr>
            <p:ph type="body" idx="1"/>
          </p:nvPr>
        </p:nvSpPr>
        <p:spPr>
          <a:xfrm>
            <a:off x="498232" y="3714013"/>
            <a:ext cx="3966357" cy="1500187"/>
          </a:xfrm>
        </p:spPr>
        <p:txBody>
          <a:bodyPr/>
          <a:lstStyle>
            <a:lvl1pPr marL="0" indent="0">
              <a:buNone/>
              <a:defRPr sz="2400" b="0" i="0">
                <a:solidFill>
                  <a:schemeClr val="accent5"/>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8" name="Shape">
            <a:extLst>
              <a:ext uri="{FF2B5EF4-FFF2-40B4-BE49-F238E27FC236}">
                <a16:creationId xmlns:a16="http://schemas.microsoft.com/office/drawing/2014/main" id="{22601DD0-3625-FF41-8C1D-1B48F34BD2EF}"/>
              </a:ext>
            </a:extLst>
          </p:cNvPr>
          <p:cNvSpPr/>
          <p:nvPr userDrawn="1"/>
        </p:nvSpPr>
        <p:spPr>
          <a:xfrm>
            <a:off x="5231753" y="-297851"/>
            <a:ext cx="6757694" cy="732174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Shape">
            <a:extLst>
              <a:ext uri="{FF2B5EF4-FFF2-40B4-BE49-F238E27FC236}">
                <a16:creationId xmlns:a16="http://schemas.microsoft.com/office/drawing/2014/main" id="{C2B786A7-DF6B-1348-9D3A-FFE7E5A2C47F}"/>
              </a:ext>
            </a:extLst>
          </p:cNvPr>
          <p:cNvSpPr/>
          <p:nvPr userDrawn="1"/>
        </p:nvSpPr>
        <p:spPr>
          <a:xfrm rot="7200000">
            <a:off x="-1762985" y="179143"/>
            <a:ext cx="7139409" cy="773531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Title 15">
            <a:extLst>
              <a:ext uri="{FF2B5EF4-FFF2-40B4-BE49-F238E27FC236}">
                <a16:creationId xmlns:a16="http://schemas.microsoft.com/office/drawing/2014/main" id="{1CE6B6E6-73F9-E540-8A32-A72BA46DC3D9}"/>
              </a:ext>
            </a:extLst>
          </p:cNvPr>
          <p:cNvSpPr>
            <a:spLocks noGrp="1"/>
          </p:cNvSpPr>
          <p:nvPr>
            <p:ph type="title" hasCustomPrompt="1"/>
          </p:nvPr>
        </p:nvSpPr>
        <p:spPr>
          <a:xfrm>
            <a:off x="498231" y="1512282"/>
            <a:ext cx="3966356" cy="1916723"/>
          </a:xfrm>
        </p:spPr>
        <p:txBody>
          <a:bodyPr anchor="b" anchorCtr="0">
            <a:normAutofit/>
          </a:bodyPr>
          <a:lstStyle>
            <a:lvl1pPr>
              <a:defRPr sz="3600" b="1">
                <a:solidFill>
                  <a:schemeClr val="tx1"/>
                </a:solidFill>
                <a:latin typeface="+mn-lt"/>
              </a:defRPr>
            </a:lvl1pPr>
          </a:lstStyle>
          <a:p>
            <a:r>
              <a:rPr lang="en-US" dirty="0"/>
              <a:t>CLICK TO EDIT MASTER TITLE STYLE</a:t>
            </a:r>
          </a:p>
        </p:txBody>
      </p:sp>
    </p:spTree>
    <p:extLst>
      <p:ext uri="{BB962C8B-B14F-4D97-AF65-F5344CB8AC3E}">
        <p14:creationId xmlns:p14="http://schemas.microsoft.com/office/powerpoint/2010/main" val="327892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1" nodeType="withEffect">
                                  <p:stCondLst>
                                    <p:cond delay="0"/>
                                  </p:stCondLst>
                                  <p:iterate type="wd">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 presetClass="entr" presetSubtype="2" decel="10000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1+#ppt_w/2"/>
                                          </p:val>
                                        </p:tav>
                                        <p:tav tm="100000">
                                          <p:val>
                                            <p:strVal val="#ppt_x"/>
                                          </p:val>
                                        </p:tav>
                                      </p:tavLst>
                                    </p:anim>
                                    <p:anim calcmode="lin" valueType="num">
                                      <p:cBhvr additive="base">
                                        <p:cTn id="17" dur="75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750" fill="hold"/>
                                        <p:tgtEl>
                                          <p:spTgt spid="14"/>
                                        </p:tgtEl>
                                        <p:attrNameLst>
                                          <p:attrName>ppt_x</p:attrName>
                                        </p:attrNameLst>
                                      </p:cBhvr>
                                      <p:tavLst>
                                        <p:tav tm="0">
                                          <p:val>
                                            <p:strVal val="0-#ppt_w/2"/>
                                          </p:val>
                                        </p:tav>
                                        <p:tav tm="100000">
                                          <p:val>
                                            <p:strVal val="#ppt_x"/>
                                          </p:val>
                                        </p:tav>
                                      </p:tavLst>
                                    </p:anim>
                                    <p:anim calcmode="lin" valueType="num">
                                      <p:cBhvr additive="base">
                                        <p:cTn id="21" dur="75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uiExpand="1" animBg="1"/>
      <p:bldP spid="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animBg="1"/>
      <p:bldP spid="6"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1" name="Picture Placeholder 10">
            <a:extLst>
              <a:ext uri="{FF2B5EF4-FFF2-40B4-BE49-F238E27FC236}">
                <a16:creationId xmlns:a16="http://schemas.microsoft.com/office/drawing/2014/main" id="{BBA03FEF-90C3-6146-B1CD-A554644888AD}"/>
              </a:ext>
            </a:extLst>
          </p:cNvPr>
          <p:cNvSpPr>
            <a:spLocks noGrp="1"/>
          </p:cNvSpPr>
          <p:nvPr>
            <p:ph type="pic" sz="quarter" idx="10"/>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18659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500"/>
                                        <p:tgtEl>
                                          <p:spTgt spid="11">
                                            <p:txEl>
                                              <p:charRg st="4294967295" end="4294967295"/>
                                            </p:txEl>
                                          </p:spTgt>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fill="hold"/>
                                        <p:tgtEl>
                                          <p:spTgt spid="11"/>
                                        </p:tgtEl>
                                        <p:attrNameLst>
                                          <p:attrName>ppt_x</p:attrName>
                                        </p:attrNameLst>
                                      </p:cBhvr>
                                      <p:tavLst>
                                        <p:tav tm="0">
                                          <p:val>
                                            <p:strVal val="#ppt_x"/>
                                          </p:val>
                                        </p:tav>
                                        <p:tav tm="100000">
                                          <p:val>
                                            <p:strVal val="#ppt_x"/>
                                          </p:val>
                                        </p:tav>
                                      </p:tavLst>
                                    </p:anim>
                                    <p:anim calcmode="lin" valueType="num">
                                      <p:cBhvr additive="base">
                                        <p:cTn id="11" dur="750" fill="hold"/>
                                        <p:tgtEl>
                                          <p:spTgt spid="11"/>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uiExpand="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3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6221680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3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6BC089-D443-8E46-9B20-F805C5ADFBEB}" type="datetimeFigureOut">
              <a:rPr lang="en-GB" smtClean="0"/>
              <a:t>30/12/2020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0556760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3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259526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3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6468120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3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802964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3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643848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PhAnim="0" preserve="1" userDrawn="1">
  <p:cSld name="1_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13" name="Text Placeholder 5"/>
          <p:cNvSpPr>
            <a:spLocks noGrp="1"/>
          </p:cNvSpPr>
          <p:nvPr>
            <p:ph type="body" sz="quarter" idx="12" hasCustomPrompt="1"/>
          </p:nvPr>
        </p:nvSpPr>
        <p:spPr>
          <a:xfrm>
            <a:off x="935568"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2920363"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1" hasCustomPrompt="1"/>
          </p:nvPr>
        </p:nvSpPr>
        <p:spPr>
          <a:xfrm>
            <a:off x="4844412"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3" hasCustomPrompt="1"/>
          </p:nvPr>
        </p:nvSpPr>
        <p:spPr>
          <a:xfrm>
            <a:off x="6829295"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5" hasCustomPrompt="1"/>
          </p:nvPr>
        </p:nvSpPr>
        <p:spPr>
          <a:xfrm>
            <a:off x="8789706"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28" name="Shape">
            <a:extLst>
              <a:ext uri="{FF2B5EF4-FFF2-40B4-BE49-F238E27FC236}">
                <a16:creationId xmlns:a16="http://schemas.microsoft.com/office/drawing/2014/main" id="{83B85767-26E8-46A6-8020-33E458C7E685}"/>
              </a:ext>
            </a:extLst>
          </p:cNvPr>
          <p:cNvSpPr/>
          <p:nvPr userDrawn="1"/>
        </p:nvSpPr>
        <p:spPr>
          <a:xfrm rot="5400000">
            <a:off x="5126735"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0" name="Shape">
            <a:extLst>
              <a:ext uri="{FF2B5EF4-FFF2-40B4-BE49-F238E27FC236}">
                <a16:creationId xmlns:a16="http://schemas.microsoft.com/office/drawing/2014/main" id="{9A53BC23-2634-4BCB-BAE9-0EFE539343CC}"/>
              </a:ext>
            </a:extLst>
          </p:cNvPr>
          <p:cNvSpPr/>
          <p:nvPr userDrawn="1"/>
        </p:nvSpPr>
        <p:spPr>
          <a:xfrm rot="16200000">
            <a:off x="9070951"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1" name="Shape">
            <a:extLst>
              <a:ext uri="{FF2B5EF4-FFF2-40B4-BE49-F238E27FC236}">
                <a16:creationId xmlns:a16="http://schemas.microsoft.com/office/drawing/2014/main" id="{2D41C472-9109-45FE-9081-14094BFF8717}"/>
              </a:ext>
            </a:extLst>
          </p:cNvPr>
          <p:cNvSpPr/>
          <p:nvPr userDrawn="1"/>
        </p:nvSpPr>
        <p:spPr>
          <a:xfrm rot="16200000">
            <a:off x="1238649" y="3045387"/>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8" name="Shape">
            <a:extLst>
              <a:ext uri="{FF2B5EF4-FFF2-40B4-BE49-F238E27FC236}">
                <a16:creationId xmlns:a16="http://schemas.microsoft.com/office/drawing/2014/main" id="{9FB6090F-112F-455A-BBEA-7835DD6B57D2}"/>
              </a:ext>
            </a:extLst>
          </p:cNvPr>
          <p:cNvSpPr/>
          <p:nvPr userDrawn="1"/>
        </p:nvSpPr>
        <p:spPr>
          <a:xfrm rot="10800000">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4" name="Shape">
            <a:extLst>
              <a:ext uri="{FF2B5EF4-FFF2-40B4-BE49-F238E27FC236}">
                <a16:creationId xmlns:a16="http://schemas.microsoft.com/office/drawing/2014/main" id="{01D4A663-53A3-45CC-A7BE-17C863702AD2}"/>
              </a:ext>
            </a:extLst>
          </p:cNvPr>
          <p:cNvSpPr/>
          <p:nvPr userDrawn="1"/>
        </p:nvSpPr>
        <p:spPr>
          <a:xfrm rot="5400000">
            <a:off x="1238649"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5" name="Shape">
            <a:extLst>
              <a:ext uri="{FF2B5EF4-FFF2-40B4-BE49-F238E27FC236}">
                <a16:creationId xmlns:a16="http://schemas.microsoft.com/office/drawing/2014/main" id="{B84DB27C-93BF-4015-8A31-E2A8A5355CC1}"/>
              </a:ext>
            </a:extLst>
          </p:cNvPr>
          <p:cNvSpPr/>
          <p:nvPr userDrawn="1"/>
        </p:nvSpPr>
        <p:spPr>
          <a:xfrm rot="16200000">
            <a:off x="5154800"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6" name="Shape">
            <a:extLst>
              <a:ext uri="{FF2B5EF4-FFF2-40B4-BE49-F238E27FC236}">
                <a16:creationId xmlns:a16="http://schemas.microsoft.com/office/drawing/2014/main" id="{D0906E8C-67E4-4D31-A328-371C79BCEDD4}"/>
              </a:ext>
            </a:extLst>
          </p:cNvPr>
          <p:cNvSpPr/>
          <p:nvPr userDrawn="1"/>
        </p:nvSpPr>
        <p:spPr>
          <a:xfrm rot="5400000">
            <a:off x="9070951"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7" name="Shape">
            <a:extLst>
              <a:ext uri="{FF2B5EF4-FFF2-40B4-BE49-F238E27FC236}">
                <a16:creationId xmlns:a16="http://schemas.microsoft.com/office/drawing/2014/main" id="{2E4096C9-5A5A-4037-B06C-01354D4C56E6}"/>
              </a:ext>
            </a:extLst>
          </p:cNvPr>
          <p:cNvSpPr/>
          <p:nvPr userDrawn="1"/>
        </p:nvSpPr>
        <p:spPr>
          <a:xfrm>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2" name="Shape">
            <a:extLst>
              <a:ext uri="{FF2B5EF4-FFF2-40B4-BE49-F238E27FC236}">
                <a16:creationId xmlns:a16="http://schemas.microsoft.com/office/drawing/2014/main" id="{676A598F-24F7-49D0-8BDA-057E3D1BE0F5}"/>
              </a:ext>
            </a:extLst>
          </p:cNvPr>
          <p:cNvSpPr/>
          <p:nvPr userDrawn="1"/>
        </p:nvSpPr>
        <p:spPr>
          <a:xfrm>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3" name="Shape">
            <a:extLst>
              <a:ext uri="{FF2B5EF4-FFF2-40B4-BE49-F238E27FC236}">
                <a16:creationId xmlns:a16="http://schemas.microsoft.com/office/drawing/2014/main" id="{D192AC85-16BE-4263-895E-9D5357E67419}"/>
              </a:ext>
            </a:extLst>
          </p:cNvPr>
          <p:cNvSpPr/>
          <p:nvPr userDrawn="1"/>
        </p:nvSpPr>
        <p:spPr>
          <a:xfrm rot="10800000">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7" name="Text Placeholder 5"/>
          <p:cNvSpPr>
            <a:spLocks noGrp="1"/>
          </p:cNvSpPr>
          <p:nvPr userDrawn="1">
            <p:ph type="body" sz="quarter" idx="17" hasCustomPrompt="1"/>
          </p:nvPr>
        </p:nvSpPr>
        <p:spPr>
          <a:xfrm>
            <a:off x="134984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userDrawn="1">
            <p:ph type="body" sz="quarter" idx="18" hasCustomPrompt="1"/>
          </p:nvPr>
        </p:nvSpPr>
        <p:spPr>
          <a:xfrm>
            <a:off x="330364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0" hasCustomPrompt="1"/>
          </p:nvPr>
        </p:nvSpPr>
        <p:spPr>
          <a:xfrm>
            <a:off x="525743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2" hasCustomPrompt="1"/>
          </p:nvPr>
        </p:nvSpPr>
        <p:spPr>
          <a:xfrm>
            <a:off x="721123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4" hasCustomPrompt="1"/>
          </p:nvPr>
        </p:nvSpPr>
        <p:spPr>
          <a:xfrm>
            <a:off x="916502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67770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2" presetClass="entr" presetSubtype="1" decel="100000" fill="hold" grpId="0" nodeType="withEffect">
                                  <p:stCondLst>
                                    <p:cond delay="0"/>
                                  </p:stCondLst>
                                  <p:iterate type="wd">
                                    <p:tmPct val="10000"/>
                                  </p:iterate>
                                  <p:childTnLst>
                                    <p:set>
                                      <p:cBhvr>
                                        <p:cTn id="9" dur="1" fill="hold">
                                          <p:stCondLst>
                                            <p:cond delay="0"/>
                                          </p:stCondLst>
                                        </p:cTn>
                                        <p:tgtEl>
                                          <p:spTgt spid="27"/>
                                        </p:tgtEl>
                                        <p:attrNameLst>
                                          <p:attrName>style.visibility</p:attrName>
                                        </p:attrNameLst>
                                      </p:cBhvr>
                                      <p:to>
                                        <p:strVal val="visible"/>
                                      </p:to>
                                    </p:set>
                                    <p:anim calcmode="lin" valueType="num">
                                      <p:cBhvr additive="base">
                                        <p:cTn id="10" dur="1000" fill="hold"/>
                                        <p:tgtEl>
                                          <p:spTgt spid="27"/>
                                        </p:tgtEl>
                                        <p:attrNameLst>
                                          <p:attrName>ppt_x</p:attrName>
                                        </p:attrNameLst>
                                      </p:cBhvr>
                                      <p:tavLst>
                                        <p:tav tm="0">
                                          <p:val>
                                            <p:strVal val="#ppt_x"/>
                                          </p:val>
                                        </p:tav>
                                        <p:tav tm="100000">
                                          <p:val>
                                            <p:strVal val="#ppt_x"/>
                                          </p:val>
                                        </p:tav>
                                      </p:tavLst>
                                    </p:anim>
                                    <p:anim calcmode="lin" valueType="num">
                                      <p:cBhvr additive="base">
                                        <p:cTn id="11" dur="1000" fill="hold"/>
                                        <p:tgtEl>
                                          <p:spTgt spid="27"/>
                                        </p:tgtEl>
                                        <p:attrNameLst>
                                          <p:attrName>ppt_y</p:attrName>
                                        </p:attrNameLst>
                                      </p:cBhvr>
                                      <p:tavLst>
                                        <p:tav tm="0">
                                          <p:val>
                                            <p:strVal val="0-#ppt_h/2"/>
                                          </p:val>
                                        </p:tav>
                                        <p:tav tm="100000">
                                          <p:val>
                                            <p:strVal val="#ppt_y"/>
                                          </p:val>
                                        </p:tav>
                                      </p:tavLst>
                                    </p:anim>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par>
                                <p:cTn id="19" presetID="2" presetClass="entr" presetSubtype="1" decel="100000" fill="hold" grpId="1"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750" fill="hold"/>
                                        <p:tgtEl>
                                          <p:spTgt spid="31"/>
                                        </p:tgtEl>
                                        <p:attrNameLst>
                                          <p:attrName>ppt_x</p:attrName>
                                        </p:attrNameLst>
                                      </p:cBhvr>
                                      <p:tavLst>
                                        <p:tav tm="0">
                                          <p:val>
                                            <p:strVal val="#ppt_x"/>
                                          </p:val>
                                        </p:tav>
                                        <p:tav tm="100000">
                                          <p:val>
                                            <p:strVal val="#ppt_x"/>
                                          </p:val>
                                        </p:tav>
                                      </p:tavLst>
                                    </p:anim>
                                    <p:anim calcmode="lin" valueType="num">
                                      <p:cBhvr additive="base">
                                        <p:cTn id="22" dur="750" fill="hold"/>
                                        <p:tgtEl>
                                          <p:spTgt spid="31"/>
                                        </p:tgtEl>
                                        <p:attrNameLst>
                                          <p:attrName>ppt_y</p:attrName>
                                        </p:attrNameLst>
                                      </p:cBhvr>
                                      <p:tavLst>
                                        <p:tav tm="0">
                                          <p:val>
                                            <p:strVal val="0-#ppt_h/2"/>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1500" fill="hold"/>
                                        <p:tgtEl>
                                          <p:spTgt spid="31"/>
                                        </p:tgtEl>
                                        <p:attrNameLst>
                                          <p:attrName>r</p:attrName>
                                        </p:attrNameLst>
                                      </p:cBhvr>
                                    </p:animRot>
                                  </p:childTnLst>
                                </p:cTn>
                              </p:par>
                              <p:par>
                                <p:cTn id="25" presetID="2" presetClass="entr" presetSubtype="4" decel="10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ppt_x"/>
                                          </p:val>
                                        </p:tav>
                                        <p:tav tm="100000">
                                          <p:val>
                                            <p:strVal val="#ppt_x"/>
                                          </p:val>
                                        </p:tav>
                                      </p:tavLst>
                                    </p:anim>
                                    <p:anim calcmode="lin" valueType="num">
                                      <p:cBhvr additive="base">
                                        <p:cTn id="28" dur="1000" fill="hold"/>
                                        <p:tgtEl>
                                          <p:spTgt spid="34"/>
                                        </p:tgtEl>
                                        <p:attrNameLst>
                                          <p:attrName>ppt_y</p:attrName>
                                        </p:attrNameLst>
                                      </p:cBhvr>
                                      <p:tavLst>
                                        <p:tav tm="0">
                                          <p:val>
                                            <p:strVal val="1+#ppt_h/2"/>
                                          </p:val>
                                        </p:tav>
                                        <p:tav tm="100000">
                                          <p:val>
                                            <p:strVal val="#ppt_y"/>
                                          </p:val>
                                        </p:tav>
                                      </p:tavLst>
                                    </p:anim>
                                  </p:childTnLst>
                                </p:cTn>
                              </p:par>
                              <p:par>
                                <p:cTn id="29" presetID="53" presetClass="entr" presetSubtype="16"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750" fill="hold"/>
                                        <p:tgtEl>
                                          <p:spTgt spid="34"/>
                                        </p:tgtEl>
                                        <p:attrNameLst>
                                          <p:attrName>ppt_w</p:attrName>
                                        </p:attrNameLst>
                                      </p:cBhvr>
                                      <p:tavLst>
                                        <p:tav tm="0">
                                          <p:val>
                                            <p:fltVal val="0"/>
                                          </p:val>
                                        </p:tav>
                                        <p:tav tm="100000">
                                          <p:val>
                                            <p:strVal val="#ppt_w"/>
                                          </p:val>
                                        </p:tav>
                                      </p:tavLst>
                                    </p:anim>
                                    <p:anim calcmode="lin" valueType="num">
                                      <p:cBhvr>
                                        <p:cTn id="32" dur="750" fill="hold"/>
                                        <p:tgtEl>
                                          <p:spTgt spid="34"/>
                                        </p:tgtEl>
                                        <p:attrNameLst>
                                          <p:attrName>ppt_h</p:attrName>
                                        </p:attrNameLst>
                                      </p:cBhvr>
                                      <p:tavLst>
                                        <p:tav tm="0">
                                          <p:val>
                                            <p:fltVal val="0"/>
                                          </p:val>
                                        </p:tav>
                                        <p:tav tm="100000">
                                          <p:val>
                                            <p:strVal val="#ppt_h"/>
                                          </p:val>
                                        </p:tav>
                                      </p:tavLst>
                                    </p:anim>
                                    <p:animEffect transition="in" filter="fade">
                                      <p:cBhvr>
                                        <p:cTn id="33" dur="75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8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2" presetClass="entr" presetSubtype="4" decel="10000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750" fill="hold"/>
                                        <p:tgtEl>
                                          <p:spTgt spid="33"/>
                                        </p:tgtEl>
                                        <p:attrNameLst>
                                          <p:attrName>ppt_x</p:attrName>
                                        </p:attrNameLst>
                                      </p:cBhvr>
                                      <p:tavLst>
                                        <p:tav tm="0">
                                          <p:val>
                                            <p:strVal val="#ppt_x"/>
                                          </p:val>
                                        </p:tav>
                                        <p:tav tm="100000">
                                          <p:val>
                                            <p:strVal val="#ppt_x"/>
                                          </p:val>
                                        </p:tav>
                                      </p:tavLst>
                                    </p:anim>
                                    <p:anim calcmode="lin" valueType="num">
                                      <p:cBhvr additive="base">
                                        <p:cTn id="44" dur="750" fill="hold"/>
                                        <p:tgtEl>
                                          <p:spTgt spid="33"/>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2" presetClass="entr" presetSubtype="1" decel="10000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1000" fill="hold"/>
                                        <p:tgtEl>
                                          <p:spTgt spid="37"/>
                                        </p:tgtEl>
                                        <p:attrNameLst>
                                          <p:attrName>ppt_x</p:attrName>
                                        </p:attrNameLst>
                                      </p:cBhvr>
                                      <p:tavLst>
                                        <p:tav tm="0">
                                          <p:val>
                                            <p:strVal val="#ppt_x"/>
                                          </p:val>
                                        </p:tav>
                                        <p:tav tm="100000">
                                          <p:val>
                                            <p:strVal val="#ppt_x"/>
                                          </p:val>
                                        </p:tav>
                                      </p:tavLst>
                                    </p:anim>
                                    <p:anim calcmode="lin" valueType="num">
                                      <p:cBhvr additive="base">
                                        <p:cTn id="51" dur="1000" fill="hold"/>
                                        <p:tgtEl>
                                          <p:spTgt spid="37"/>
                                        </p:tgtEl>
                                        <p:attrNameLst>
                                          <p:attrName>ppt_y</p:attrName>
                                        </p:attrNameLst>
                                      </p:cBhvr>
                                      <p:tavLst>
                                        <p:tav tm="0">
                                          <p:val>
                                            <p:strVal val="0-#ppt_h/2"/>
                                          </p:val>
                                        </p:tav>
                                        <p:tav tm="100000">
                                          <p:val>
                                            <p:strVal val="#ppt_y"/>
                                          </p:val>
                                        </p:tav>
                                      </p:tavLst>
                                    </p:anim>
                                  </p:childTnLst>
                                </p:cTn>
                              </p:par>
                              <p:par>
                                <p:cTn id="52" presetID="53" presetClass="entr" presetSubtype="16" fill="hold" grpId="1"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750" fill="hold"/>
                                        <p:tgtEl>
                                          <p:spTgt spid="37"/>
                                        </p:tgtEl>
                                        <p:attrNameLst>
                                          <p:attrName>ppt_w</p:attrName>
                                        </p:attrNameLst>
                                      </p:cBhvr>
                                      <p:tavLst>
                                        <p:tav tm="0">
                                          <p:val>
                                            <p:fltVal val="0"/>
                                          </p:val>
                                        </p:tav>
                                        <p:tav tm="100000">
                                          <p:val>
                                            <p:strVal val="#ppt_w"/>
                                          </p:val>
                                        </p:tav>
                                      </p:tavLst>
                                    </p:anim>
                                    <p:anim calcmode="lin" valueType="num">
                                      <p:cBhvr>
                                        <p:cTn id="55" dur="750" fill="hold"/>
                                        <p:tgtEl>
                                          <p:spTgt spid="37"/>
                                        </p:tgtEl>
                                        <p:attrNameLst>
                                          <p:attrName>ppt_h</p:attrName>
                                        </p:attrNameLst>
                                      </p:cBhvr>
                                      <p:tavLst>
                                        <p:tav tm="0">
                                          <p:val>
                                            <p:fltVal val="0"/>
                                          </p:val>
                                        </p:tav>
                                        <p:tav tm="100000">
                                          <p:val>
                                            <p:strVal val="#ppt_h"/>
                                          </p:val>
                                        </p:tav>
                                      </p:tavLst>
                                    </p:anim>
                                    <p:animEffect transition="in" filter="fade">
                                      <p:cBhvr>
                                        <p:cTn id="56" dur="750"/>
                                        <p:tgtEl>
                                          <p:spTgt spid="37"/>
                                        </p:tgtEl>
                                      </p:cBhvr>
                                    </p:animEffect>
                                  </p:childTnLst>
                                </p:cTn>
                              </p:par>
                              <p:par>
                                <p:cTn id="57" presetID="8" presetClass="emph" presetSubtype="0" repeatCount="indefinite" fill="hold" grpId="2" nodeType="withEffect">
                                  <p:stCondLst>
                                    <p:cond delay="250"/>
                                  </p:stCondLst>
                                  <p:childTnLst>
                                    <p:animRot by="21600000">
                                      <p:cBhvr>
                                        <p:cTn id="58" dur="1500" fill="hold"/>
                                        <p:tgtEl>
                                          <p:spTgt spid="37"/>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4550"/>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childTnLst>
                                </p:cTn>
                              </p:par>
                              <p:par>
                                <p:cTn id="69" presetID="2" presetClass="entr" presetSubtype="1" decel="10000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750" fill="hold"/>
                                        <p:tgtEl>
                                          <p:spTgt spid="28"/>
                                        </p:tgtEl>
                                        <p:attrNameLst>
                                          <p:attrName>ppt_x</p:attrName>
                                        </p:attrNameLst>
                                      </p:cBhvr>
                                      <p:tavLst>
                                        <p:tav tm="0">
                                          <p:val>
                                            <p:strVal val="#ppt_x"/>
                                          </p:val>
                                        </p:tav>
                                        <p:tav tm="100000">
                                          <p:val>
                                            <p:strVal val="#ppt_x"/>
                                          </p:val>
                                        </p:tav>
                                      </p:tavLst>
                                    </p:anim>
                                    <p:anim calcmode="lin" valueType="num">
                                      <p:cBhvr additive="base">
                                        <p:cTn id="72" dur="750" fill="hold"/>
                                        <p:tgtEl>
                                          <p:spTgt spid="28"/>
                                        </p:tgtEl>
                                        <p:attrNameLst>
                                          <p:attrName>ppt_y</p:attrName>
                                        </p:attrNameLst>
                                      </p:cBhvr>
                                      <p:tavLst>
                                        <p:tav tm="0">
                                          <p:val>
                                            <p:strVal val="0-#ppt_h/2"/>
                                          </p:val>
                                        </p:tav>
                                        <p:tav tm="100000">
                                          <p:val>
                                            <p:strVal val="#ppt_y"/>
                                          </p:val>
                                        </p:tav>
                                      </p:tavLst>
                                    </p:anim>
                                  </p:childTnLst>
                                </p:cTn>
                              </p:par>
                              <p:par>
                                <p:cTn id="73" presetID="8" presetClass="emph" presetSubtype="0" repeatCount="indefinite" fill="hold" grpId="2" nodeType="withEffect">
                                  <p:stCondLst>
                                    <p:cond delay="250"/>
                                  </p:stCondLst>
                                  <p:childTnLst>
                                    <p:animRot by="21600000">
                                      <p:cBhvr>
                                        <p:cTn id="74" dur="1500" fill="hold"/>
                                        <p:tgtEl>
                                          <p:spTgt spid="28"/>
                                        </p:tgtEl>
                                        <p:attrNameLst>
                                          <p:attrName>r</p:attrName>
                                        </p:attrNameLst>
                                      </p:cBhvr>
                                    </p:animRot>
                                  </p:childTnLst>
                                </p:cTn>
                              </p:par>
                              <p:par>
                                <p:cTn id="75" presetID="2" presetClass="entr" presetSubtype="4" decel="10000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1000" fill="hold"/>
                                        <p:tgtEl>
                                          <p:spTgt spid="35"/>
                                        </p:tgtEl>
                                        <p:attrNameLst>
                                          <p:attrName>ppt_x</p:attrName>
                                        </p:attrNameLst>
                                      </p:cBhvr>
                                      <p:tavLst>
                                        <p:tav tm="0">
                                          <p:val>
                                            <p:strVal val="#ppt_x"/>
                                          </p:val>
                                        </p:tav>
                                        <p:tav tm="100000">
                                          <p:val>
                                            <p:strVal val="#ppt_x"/>
                                          </p:val>
                                        </p:tav>
                                      </p:tavLst>
                                    </p:anim>
                                    <p:anim calcmode="lin" valueType="num">
                                      <p:cBhvr additive="base">
                                        <p:cTn id="78" dur="1000" fill="hold"/>
                                        <p:tgtEl>
                                          <p:spTgt spid="35"/>
                                        </p:tgtEl>
                                        <p:attrNameLst>
                                          <p:attrName>ppt_y</p:attrName>
                                        </p:attrNameLst>
                                      </p:cBhvr>
                                      <p:tavLst>
                                        <p:tav tm="0">
                                          <p:val>
                                            <p:strVal val="1+#ppt_h/2"/>
                                          </p:val>
                                        </p:tav>
                                        <p:tav tm="100000">
                                          <p:val>
                                            <p:strVal val="#ppt_y"/>
                                          </p:val>
                                        </p:tav>
                                      </p:tavLst>
                                    </p:anim>
                                  </p:childTnLst>
                                </p:cTn>
                              </p:par>
                              <p:par>
                                <p:cTn id="79" presetID="53" presetClass="entr" presetSubtype="16" fill="hold" grpId="1"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750" fill="hold"/>
                                        <p:tgtEl>
                                          <p:spTgt spid="35"/>
                                        </p:tgtEl>
                                        <p:attrNameLst>
                                          <p:attrName>ppt_w</p:attrName>
                                        </p:attrNameLst>
                                      </p:cBhvr>
                                      <p:tavLst>
                                        <p:tav tm="0">
                                          <p:val>
                                            <p:fltVal val="0"/>
                                          </p:val>
                                        </p:tav>
                                        <p:tav tm="100000">
                                          <p:val>
                                            <p:strVal val="#ppt_w"/>
                                          </p:val>
                                        </p:tav>
                                      </p:tavLst>
                                    </p:anim>
                                    <p:anim calcmode="lin" valueType="num">
                                      <p:cBhvr>
                                        <p:cTn id="82" dur="750" fill="hold"/>
                                        <p:tgtEl>
                                          <p:spTgt spid="35"/>
                                        </p:tgtEl>
                                        <p:attrNameLst>
                                          <p:attrName>ppt_h</p:attrName>
                                        </p:attrNameLst>
                                      </p:cBhvr>
                                      <p:tavLst>
                                        <p:tav tm="0">
                                          <p:val>
                                            <p:fltVal val="0"/>
                                          </p:val>
                                        </p:tav>
                                        <p:tav tm="100000">
                                          <p:val>
                                            <p:strVal val="#ppt_h"/>
                                          </p:val>
                                        </p:tav>
                                      </p:tavLst>
                                    </p:anim>
                                    <p:animEffect transition="in" filter="fade">
                                      <p:cBhvr>
                                        <p:cTn id="83" dur="75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par>
                          <p:cTn id="87" fill="hold">
                            <p:stCondLst>
                              <p:cond delay="6300"/>
                            </p:stCondLst>
                            <p:childTnLst>
                              <p:par>
                                <p:cTn id="88" presetID="10" presetClass="entr" presetSubtype="0" fill="hold" grpId="0"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childTnLst>
                                </p:cTn>
                              </p:par>
                              <p:par>
                                <p:cTn id="91" presetID="2" presetClass="entr" presetSubtype="4" decel="100000" fill="hold" grpId="1"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750" fill="hold"/>
                                        <p:tgtEl>
                                          <p:spTgt spid="32"/>
                                        </p:tgtEl>
                                        <p:attrNameLst>
                                          <p:attrName>ppt_x</p:attrName>
                                        </p:attrNameLst>
                                      </p:cBhvr>
                                      <p:tavLst>
                                        <p:tav tm="0">
                                          <p:val>
                                            <p:strVal val="#ppt_x"/>
                                          </p:val>
                                        </p:tav>
                                        <p:tav tm="100000">
                                          <p:val>
                                            <p:strVal val="#ppt_x"/>
                                          </p:val>
                                        </p:tav>
                                      </p:tavLst>
                                    </p:anim>
                                    <p:anim calcmode="lin" valueType="num">
                                      <p:cBhvr additive="base">
                                        <p:cTn id="94" dur="750" fill="hold"/>
                                        <p:tgtEl>
                                          <p:spTgt spid="32"/>
                                        </p:tgtEl>
                                        <p:attrNameLst>
                                          <p:attrName>ppt_y</p:attrName>
                                        </p:attrNameLst>
                                      </p:cBhvr>
                                      <p:tavLst>
                                        <p:tav tm="0">
                                          <p:val>
                                            <p:strVal val="1+#ppt_h/2"/>
                                          </p:val>
                                        </p:tav>
                                        <p:tav tm="100000">
                                          <p:val>
                                            <p:strVal val="#ppt_y"/>
                                          </p:val>
                                        </p:tav>
                                      </p:tavLst>
                                    </p:anim>
                                  </p:childTnLst>
                                </p:cTn>
                              </p:par>
                              <p:par>
                                <p:cTn id="95" presetID="10" presetClass="entr" presetSubtype="0" fill="hold" grpId="0" nodeType="withEffect">
                                  <p:stCondLst>
                                    <p:cond delay="0"/>
                                  </p:stCondLst>
                                  <p:childTnLst>
                                    <p:set>
                                      <p:cBhvr>
                                        <p:cTn id="96" dur="1" fill="hold">
                                          <p:stCondLst>
                                            <p:cond delay="0"/>
                                          </p:stCondLst>
                                        </p:cTn>
                                        <p:tgtEl>
                                          <p:spTgt spid="21">
                                            <p:txEl>
                                              <p:pRg st="0" end="0"/>
                                            </p:txEl>
                                          </p:spTgt>
                                        </p:tgtEl>
                                        <p:attrNameLst>
                                          <p:attrName>style.visibility</p:attrName>
                                        </p:attrNameLst>
                                      </p:cBhvr>
                                      <p:to>
                                        <p:strVal val="visible"/>
                                      </p:to>
                                    </p:set>
                                    <p:animEffect transition="in" filter="fade">
                                      <p:cBhvr>
                                        <p:cTn id="97" dur="500"/>
                                        <p:tgtEl>
                                          <p:spTgt spid="21">
                                            <p:txEl>
                                              <p:pRg st="0" end="0"/>
                                            </p:txEl>
                                          </p:spTgt>
                                        </p:tgtEl>
                                      </p:cBhvr>
                                    </p:animEffect>
                                  </p:childTnLst>
                                </p:cTn>
                              </p:par>
                              <p:par>
                                <p:cTn id="98" presetID="2" presetClass="entr" presetSubtype="1" decel="10000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additive="base">
                                        <p:cTn id="100" dur="1000" fill="hold"/>
                                        <p:tgtEl>
                                          <p:spTgt spid="38"/>
                                        </p:tgtEl>
                                        <p:attrNameLst>
                                          <p:attrName>ppt_x</p:attrName>
                                        </p:attrNameLst>
                                      </p:cBhvr>
                                      <p:tavLst>
                                        <p:tav tm="0">
                                          <p:val>
                                            <p:strVal val="#ppt_x"/>
                                          </p:val>
                                        </p:tav>
                                        <p:tav tm="100000">
                                          <p:val>
                                            <p:strVal val="#ppt_x"/>
                                          </p:val>
                                        </p:tav>
                                      </p:tavLst>
                                    </p:anim>
                                    <p:anim calcmode="lin" valueType="num">
                                      <p:cBhvr additive="base">
                                        <p:cTn id="101" dur="1000" fill="hold"/>
                                        <p:tgtEl>
                                          <p:spTgt spid="38"/>
                                        </p:tgtEl>
                                        <p:attrNameLst>
                                          <p:attrName>ppt_y</p:attrName>
                                        </p:attrNameLst>
                                      </p:cBhvr>
                                      <p:tavLst>
                                        <p:tav tm="0">
                                          <p:val>
                                            <p:strVal val="0-#ppt_h/2"/>
                                          </p:val>
                                        </p:tav>
                                        <p:tav tm="100000">
                                          <p:val>
                                            <p:strVal val="#ppt_y"/>
                                          </p:val>
                                        </p:tav>
                                      </p:tavLst>
                                    </p:anim>
                                  </p:childTnLst>
                                </p:cTn>
                              </p:par>
                              <p:par>
                                <p:cTn id="102" presetID="53" presetClass="entr" presetSubtype="16" fill="hold" grpId="1" nodeType="with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750" fill="hold"/>
                                        <p:tgtEl>
                                          <p:spTgt spid="38"/>
                                        </p:tgtEl>
                                        <p:attrNameLst>
                                          <p:attrName>ppt_w</p:attrName>
                                        </p:attrNameLst>
                                      </p:cBhvr>
                                      <p:tavLst>
                                        <p:tav tm="0">
                                          <p:val>
                                            <p:fltVal val="0"/>
                                          </p:val>
                                        </p:tav>
                                        <p:tav tm="100000">
                                          <p:val>
                                            <p:strVal val="#ppt_w"/>
                                          </p:val>
                                        </p:tav>
                                      </p:tavLst>
                                    </p:anim>
                                    <p:anim calcmode="lin" valueType="num">
                                      <p:cBhvr>
                                        <p:cTn id="105" dur="750" fill="hold"/>
                                        <p:tgtEl>
                                          <p:spTgt spid="38"/>
                                        </p:tgtEl>
                                        <p:attrNameLst>
                                          <p:attrName>ppt_h</p:attrName>
                                        </p:attrNameLst>
                                      </p:cBhvr>
                                      <p:tavLst>
                                        <p:tav tm="0">
                                          <p:val>
                                            <p:fltVal val="0"/>
                                          </p:val>
                                        </p:tav>
                                        <p:tav tm="100000">
                                          <p:val>
                                            <p:strVal val="#ppt_h"/>
                                          </p:val>
                                        </p:tav>
                                      </p:tavLst>
                                    </p:anim>
                                    <p:animEffect transition="in" filter="fade">
                                      <p:cBhvr>
                                        <p:cTn id="106" dur="750"/>
                                        <p:tgtEl>
                                          <p:spTgt spid="38"/>
                                        </p:tgtEl>
                                      </p:cBhvr>
                                    </p:animEffect>
                                  </p:childTnLst>
                                </p:cTn>
                              </p:par>
                              <p:par>
                                <p:cTn id="107" presetID="8" presetClass="emph" presetSubtype="0" repeatCount="indefinite" fill="hold" grpId="2" nodeType="withEffect">
                                  <p:stCondLst>
                                    <p:cond delay="250"/>
                                  </p:stCondLst>
                                  <p:childTnLst>
                                    <p:animRot by="21600000">
                                      <p:cBhvr>
                                        <p:cTn id="108" dur="1500" fill="hold"/>
                                        <p:tgtEl>
                                          <p:spTgt spid="38"/>
                                        </p:tgtEl>
                                        <p:attrNameLst>
                                          <p:attrName>r</p:attrName>
                                        </p:attrNameLst>
                                      </p:cBhvr>
                                    </p:animRo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childTnLst>
                          </p:cTn>
                        </p:par>
                        <p:par>
                          <p:cTn id="112" fill="hold">
                            <p:stCondLst>
                              <p:cond delay="8050"/>
                            </p:stCondLst>
                            <p:childTnLst>
                              <p:par>
                                <p:cTn id="113" presetID="10" presetClass="entr" presetSubtype="0" fill="hold" grpId="0" nodeType="afterEffect">
                                  <p:stCondLst>
                                    <p:cond delay="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1000"/>
                                        <p:tgtEl>
                                          <p:spTgt spid="30"/>
                                        </p:tgtEl>
                                      </p:cBhvr>
                                    </p:animEffect>
                                  </p:childTnLst>
                                </p:cTn>
                              </p:par>
                              <p:par>
                                <p:cTn id="119" presetID="2" presetClass="entr" presetSubtype="1" decel="100000" fill="hold" grpId="1" nodeType="with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750" fill="hold"/>
                                        <p:tgtEl>
                                          <p:spTgt spid="30"/>
                                        </p:tgtEl>
                                        <p:attrNameLst>
                                          <p:attrName>ppt_x</p:attrName>
                                        </p:attrNameLst>
                                      </p:cBhvr>
                                      <p:tavLst>
                                        <p:tav tm="0">
                                          <p:val>
                                            <p:strVal val="#ppt_x"/>
                                          </p:val>
                                        </p:tav>
                                        <p:tav tm="100000">
                                          <p:val>
                                            <p:strVal val="#ppt_x"/>
                                          </p:val>
                                        </p:tav>
                                      </p:tavLst>
                                    </p:anim>
                                    <p:anim calcmode="lin" valueType="num">
                                      <p:cBhvr additive="base">
                                        <p:cTn id="122" dur="750" fill="hold"/>
                                        <p:tgtEl>
                                          <p:spTgt spid="30"/>
                                        </p:tgtEl>
                                        <p:attrNameLst>
                                          <p:attrName>ppt_y</p:attrName>
                                        </p:attrNameLst>
                                      </p:cBhvr>
                                      <p:tavLst>
                                        <p:tav tm="0">
                                          <p:val>
                                            <p:strVal val="0-#ppt_h/2"/>
                                          </p:val>
                                        </p:tav>
                                        <p:tav tm="100000">
                                          <p:val>
                                            <p:strVal val="#ppt_y"/>
                                          </p:val>
                                        </p:tav>
                                      </p:tavLst>
                                    </p:anim>
                                  </p:childTnLst>
                                </p:cTn>
                              </p:par>
                              <p:par>
                                <p:cTn id="123" presetID="8" presetClass="emph" presetSubtype="0" repeatCount="indefinite" fill="hold" grpId="2" nodeType="withEffect">
                                  <p:stCondLst>
                                    <p:cond delay="250"/>
                                  </p:stCondLst>
                                  <p:childTnLst>
                                    <p:animRot by="21600000">
                                      <p:cBhvr>
                                        <p:cTn id="124" dur="1500" fill="hold"/>
                                        <p:tgtEl>
                                          <p:spTgt spid="30"/>
                                        </p:tgtEl>
                                        <p:attrNameLst>
                                          <p:attrName>r</p:attrName>
                                        </p:attrNameLst>
                                      </p:cBhvr>
                                    </p:animRot>
                                  </p:childTnLst>
                                </p:cTn>
                              </p:par>
                              <p:par>
                                <p:cTn id="125" presetID="2" presetClass="entr" presetSubtype="4" decel="10000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1000" fill="hold"/>
                                        <p:tgtEl>
                                          <p:spTgt spid="36"/>
                                        </p:tgtEl>
                                        <p:attrNameLst>
                                          <p:attrName>ppt_x</p:attrName>
                                        </p:attrNameLst>
                                      </p:cBhvr>
                                      <p:tavLst>
                                        <p:tav tm="0">
                                          <p:val>
                                            <p:strVal val="#ppt_x"/>
                                          </p:val>
                                        </p:tav>
                                        <p:tav tm="100000">
                                          <p:val>
                                            <p:strVal val="#ppt_x"/>
                                          </p:val>
                                        </p:tav>
                                      </p:tavLst>
                                    </p:anim>
                                    <p:anim calcmode="lin" valueType="num">
                                      <p:cBhvr additive="base">
                                        <p:cTn id="128" dur="1000" fill="hold"/>
                                        <p:tgtEl>
                                          <p:spTgt spid="36"/>
                                        </p:tgtEl>
                                        <p:attrNameLst>
                                          <p:attrName>ppt_y</p:attrName>
                                        </p:attrNameLst>
                                      </p:cBhvr>
                                      <p:tavLst>
                                        <p:tav tm="0">
                                          <p:val>
                                            <p:strVal val="1+#ppt_h/2"/>
                                          </p:val>
                                        </p:tav>
                                        <p:tav tm="100000">
                                          <p:val>
                                            <p:strVal val="#ppt_y"/>
                                          </p:val>
                                        </p:tav>
                                      </p:tavLst>
                                    </p:anim>
                                  </p:childTnLst>
                                </p:cTn>
                              </p:par>
                              <p:par>
                                <p:cTn id="129" presetID="53" presetClass="entr" presetSubtype="16" fill="hold" grpId="1"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750" fill="hold"/>
                                        <p:tgtEl>
                                          <p:spTgt spid="36"/>
                                        </p:tgtEl>
                                        <p:attrNameLst>
                                          <p:attrName>ppt_w</p:attrName>
                                        </p:attrNameLst>
                                      </p:cBhvr>
                                      <p:tavLst>
                                        <p:tav tm="0">
                                          <p:val>
                                            <p:fltVal val="0"/>
                                          </p:val>
                                        </p:tav>
                                        <p:tav tm="100000">
                                          <p:val>
                                            <p:strVal val="#ppt_w"/>
                                          </p:val>
                                        </p:tav>
                                      </p:tavLst>
                                    </p:anim>
                                    <p:anim calcmode="lin" valueType="num">
                                      <p:cBhvr>
                                        <p:cTn id="132" dur="750" fill="hold"/>
                                        <p:tgtEl>
                                          <p:spTgt spid="36"/>
                                        </p:tgtEl>
                                        <p:attrNameLst>
                                          <p:attrName>ppt_h</p:attrName>
                                        </p:attrNameLst>
                                      </p:cBhvr>
                                      <p:tavLst>
                                        <p:tav tm="0">
                                          <p:val>
                                            <p:fltVal val="0"/>
                                          </p:val>
                                        </p:tav>
                                        <p:tav tm="100000">
                                          <p:val>
                                            <p:strVal val="#ppt_h"/>
                                          </p:val>
                                        </p:tav>
                                      </p:tavLst>
                                    </p:anim>
                                    <p:animEffect transition="in" filter="fade">
                                      <p:cBhvr>
                                        <p:cTn id="133" dur="750"/>
                                        <p:tgtEl>
                                          <p:spTgt spid="3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uiExpand="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8" grpId="0" uiExpand="1">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uiExpand="1">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6" grpId="0" uiExpand="1">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7" grpId="1"/>
      <p:bldP spid="28" grpId="0" animBg="1"/>
      <p:bldP spid="28" grpId="1" animBg="1"/>
      <p:bldP spid="28" grpId="2" animBg="1"/>
      <p:bldP spid="30" grpId="0" animBg="1"/>
      <p:bldP spid="30" grpId="1" animBg="1"/>
      <p:bldP spid="30" grpId="2" animBg="1"/>
      <p:bldP spid="31" grpId="0" animBg="1"/>
      <p:bldP spid="31" grpId="1" animBg="1"/>
      <p:bldP spid="31" grpId="2" animBg="1"/>
      <p:bldP spid="38" grpId="0" animBg="1"/>
      <p:bldP spid="38" grpId="1" animBg="1"/>
      <p:bldP spid="38" grpId="2" animBg="1"/>
      <p:bldP spid="34" grpId="0" animBg="1"/>
      <p:bldP spid="34" grpId="1" animBg="1"/>
      <p:bldP spid="35" grpId="0" animBg="1"/>
      <p:bldP spid="35" grpId="1" animBg="1"/>
      <p:bldP spid="36" grpId="0" animBg="1"/>
      <p:bldP spid="36" grpId="1" animBg="1"/>
      <p:bldP spid="37" grpId="0" animBg="1"/>
      <p:bldP spid="37" grpId="1" animBg="1"/>
      <p:bldP spid="37" grpId="2" animBg="1"/>
      <p:bldP spid="32" grpId="0" animBg="1"/>
      <p:bldP spid="32" grpId="1" animBg="1"/>
      <p:bldP spid="33" grpId="0" animBg="1"/>
      <p:bldP spid="33" grpId="1"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177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PhAnim="0" userDrawn="1">
  <p:cSld name="0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B629870-74EB-8946-A64E-5CE2A02D6DCA}"/>
              </a:ext>
            </a:extLst>
          </p:cNvPr>
          <p:cNvSpPr>
            <a:spLocks noGrp="1"/>
          </p:cNvSpPr>
          <p:nvPr>
            <p:ph type="pic" sz="quarter" idx="13"/>
          </p:nvPr>
        </p:nvSpPr>
        <p:spPr>
          <a:xfrm>
            <a:off x="8166821" y="1182688"/>
            <a:ext cx="4025179" cy="4360862"/>
          </a:xfrm>
          <a:custGeom>
            <a:avLst/>
            <a:gdLst>
              <a:gd name="connsiteX0" fmla="*/ 915045 w 4025179"/>
              <a:gd name="connsiteY0" fmla="*/ 0 h 4360862"/>
              <a:gd name="connsiteX1" fmla="*/ 927071 w 4025179"/>
              <a:gd name="connsiteY1" fmla="*/ 0 h 4360862"/>
              <a:gd name="connsiteX2" fmla="*/ 1040598 w 4025179"/>
              <a:gd name="connsiteY2" fmla="*/ 5539 h 4360862"/>
              <a:gd name="connsiteX3" fmla="*/ 1401158 w 4025179"/>
              <a:gd name="connsiteY3" fmla="*/ 125948 h 4360862"/>
              <a:gd name="connsiteX4" fmla="*/ 2479805 w 4025179"/>
              <a:gd name="connsiteY4" fmla="*/ 748869 h 4360862"/>
              <a:gd name="connsiteX5" fmla="*/ 3558646 w 4025179"/>
              <a:gd name="connsiteY5" fmla="*/ 1371566 h 4360862"/>
              <a:gd name="connsiteX6" fmla="*/ 4018417 w 4025179"/>
              <a:gd name="connsiteY6" fmla="*/ 2062739 h 4360862"/>
              <a:gd name="connsiteX7" fmla="*/ 4025179 w 4025179"/>
              <a:gd name="connsiteY7" fmla="*/ 2171810 h 4360862"/>
              <a:gd name="connsiteX8" fmla="*/ 4025179 w 4025179"/>
              <a:gd name="connsiteY8" fmla="*/ 2189083 h 4360862"/>
              <a:gd name="connsiteX9" fmla="*/ 4018417 w 4025179"/>
              <a:gd name="connsiteY9" fmla="*/ 2298154 h 4360862"/>
              <a:gd name="connsiteX10" fmla="*/ 3558646 w 4025179"/>
              <a:gd name="connsiteY10" fmla="*/ 2989327 h 4360862"/>
              <a:gd name="connsiteX11" fmla="*/ 2479805 w 4025179"/>
              <a:gd name="connsiteY11" fmla="*/ 3612024 h 4360862"/>
              <a:gd name="connsiteX12" fmla="*/ 1401158 w 4025179"/>
              <a:gd name="connsiteY12" fmla="*/ 4234944 h 4360862"/>
              <a:gd name="connsiteX13" fmla="*/ 1040598 w 4025179"/>
              <a:gd name="connsiteY13" fmla="*/ 4355354 h 4360862"/>
              <a:gd name="connsiteX14" fmla="*/ 927697 w 4025179"/>
              <a:gd name="connsiteY14" fmla="*/ 4360862 h 4360862"/>
              <a:gd name="connsiteX15" fmla="*/ 914677 w 4025179"/>
              <a:gd name="connsiteY15" fmla="*/ 4360862 h 4360862"/>
              <a:gd name="connsiteX16" fmla="*/ 800228 w 4025179"/>
              <a:gd name="connsiteY16" fmla="*/ 4351374 h 4360862"/>
              <a:gd name="connsiteX17" fmla="*/ 0 w 4025179"/>
              <a:gd name="connsiteY17" fmla="*/ 3426064 h 4360862"/>
              <a:gd name="connsiteX18" fmla="*/ 0 w 4025179"/>
              <a:gd name="connsiteY18" fmla="*/ 2180446 h 4360862"/>
              <a:gd name="connsiteX19" fmla="*/ 0 w 4025179"/>
              <a:gd name="connsiteY19" fmla="*/ 934829 h 4360862"/>
              <a:gd name="connsiteX20" fmla="*/ 800228 w 4025179"/>
              <a:gd name="connsiteY20" fmla="*/ 9519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5179" h="4360862">
                <a:moveTo>
                  <a:pt x="915045" y="0"/>
                </a:moveTo>
                <a:lnTo>
                  <a:pt x="927071" y="0"/>
                </a:lnTo>
                <a:lnTo>
                  <a:pt x="1040598" y="5539"/>
                </a:lnTo>
                <a:cubicBezTo>
                  <a:pt x="1162152" y="19609"/>
                  <a:pt x="1284391" y="58560"/>
                  <a:pt x="1401158" y="125948"/>
                </a:cubicBezTo>
                <a:lnTo>
                  <a:pt x="2479805" y="748869"/>
                </a:lnTo>
                <a:lnTo>
                  <a:pt x="3558646" y="1371566"/>
                </a:lnTo>
                <a:cubicBezTo>
                  <a:pt x="3831103" y="1528805"/>
                  <a:pt x="3984359" y="1789317"/>
                  <a:pt x="4018417" y="2062739"/>
                </a:cubicBezTo>
                <a:lnTo>
                  <a:pt x="4025179" y="2171810"/>
                </a:lnTo>
                <a:lnTo>
                  <a:pt x="4025179" y="2189083"/>
                </a:lnTo>
                <a:lnTo>
                  <a:pt x="4018417" y="2298154"/>
                </a:lnTo>
                <a:cubicBezTo>
                  <a:pt x="3984359" y="2571575"/>
                  <a:pt x="3831103" y="2832088"/>
                  <a:pt x="3558646" y="2989327"/>
                </a:cubicBezTo>
                <a:lnTo>
                  <a:pt x="2479805" y="3612024"/>
                </a:lnTo>
                <a:lnTo>
                  <a:pt x="1401158" y="4234944"/>
                </a:lnTo>
                <a:cubicBezTo>
                  <a:pt x="1284391" y="4302332"/>
                  <a:pt x="1162152" y="4341283"/>
                  <a:pt x="1040598" y="4355354"/>
                </a:cubicBezTo>
                <a:lnTo>
                  <a:pt x="927697" y="4360862"/>
                </a:lnTo>
                <a:lnTo>
                  <a:pt x="914677" y="4360862"/>
                </a:lnTo>
                <a:lnTo>
                  <a:pt x="800228" y="4351374"/>
                </a:lnTo>
                <a:cubicBezTo>
                  <a:pt x="367915" y="4287123"/>
                  <a:pt x="0" y="3920243"/>
                  <a:pt x="0" y="3426064"/>
                </a:cubicBezTo>
                <a:lnTo>
                  <a:pt x="0" y="2180446"/>
                </a:lnTo>
                <a:lnTo>
                  <a:pt x="0" y="934829"/>
                </a:lnTo>
                <a:cubicBezTo>
                  <a:pt x="0" y="440650"/>
                  <a:pt x="367915" y="73770"/>
                  <a:pt x="800228" y="9519"/>
                </a:cubicBezTo>
                <a:close/>
              </a:path>
            </a:pathLst>
          </a:custGeom>
          <a:solidFill>
            <a:schemeClr val="bg2"/>
          </a:solidFill>
        </p:spPr>
        <p:txBody>
          <a:bodyPr wrap="square">
            <a:noAutofit/>
          </a:bodyPr>
          <a:lstStyle/>
          <a:p>
            <a:endParaRPr lang="en-GB"/>
          </a:p>
        </p:txBody>
      </p:sp>
      <p:sp>
        <p:nvSpPr>
          <p:cNvPr id="2" name="Date Placeholder 1">
            <a:extLst>
              <a:ext uri="{FF2B5EF4-FFF2-40B4-BE49-F238E27FC236}">
                <a16:creationId xmlns:a16="http://schemas.microsoft.com/office/drawing/2014/main" id="{922ECAED-FD22-6846-8164-C07561AC2A09}"/>
              </a:ext>
            </a:extLst>
          </p:cNvPr>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a:extLst>
              <a:ext uri="{FF2B5EF4-FFF2-40B4-BE49-F238E27FC236}">
                <a16:creationId xmlns:a16="http://schemas.microsoft.com/office/drawing/2014/main" id="{195A717F-22C8-AC4C-8AC3-D0216408AB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A68DE37-5FC8-1641-8974-DD8CDF20B2E7}"/>
              </a:ext>
            </a:extLst>
          </p:cNvPr>
          <p:cNvSpPr>
            <a:spLocks noGrp="1"/>
          </p:cNvSpPr>
          <p:nvPr>
            <p:ph type="sldNum" sz="quarter" idx="12"/>
          </p:nvPr>
        </p:nvSpPr>
        <p:spPr/>
        <p:txBody>
          <a:bodyPr/>
          <a:lstStyle/>
          <a:p>
            <a:fld id="{CE7809C5-EAA0-BC41-804F-8C0058248A03}" type="slidenum">
              <a:rPr lang="en-GB" smtClean="0"/>
              <a:t>‹N°›</a:t>
            </a:fld>
            <a:endParaRPr lang="en-GB"/>
          </a:p>
        </p:txBody>
      </p:sp>
      <p:sp>
        <p:nvSpPr>
          <p:cNvPr id="7" name="Text Placeholder 2">
            <a:extLst>
              <a:ext uri="{FF2B5EF4-FFF2-40B4-BE49-F238E27FC236}">
                <a16:creationId xmlns:a16="http://schemas.microsoft.com/office/drawing/2014/main" id="{124D2B9F-4060-AF4A-805C-962332D5A61B}"/>
              </a:ext>
            </a:extLst>
          </p:cNvPr>
          <p:cNvSpPr>
            <a:spLocks noGrp="1"/>
          </p:cNvSpPr>
          <p:nvPr>
            <p:ph type="body" idx="1"/>
          </p:nvPr>
        </p:nvSpPr>
        <p:spPr>
          <a:xfrm>
            <a:off x="498232" y="3714013"/>
            <a:ext cx="3966357" cy="1500187"/>
          </a:xfrm>
        </p:spPr>
        <p:txBody>
          <a:bodyPr/>
          <a:lstStyle>
            <a:lvl1pPr marL="0" indent="0">
              <a:buNone/>
              <a:defRPr sz="2400" b="0" i="0">
                <a:solidFill>
                  <a:schemeClr val="accent5"/>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8" name="Shape">
            <a:extLst>
              <a:ext uri="{FF2B5EF4-FFF2-40B4-BE49-F238E27FC236}">
                <a16:creationId xmlns:a16="http://schemas.microsoft.com/office/drawing/2014/main" id="{22601DD0-3625-FF41-8C1D-1B48F34BD2EF}"/>
              </a:ext>
            </a:extLst>
          </p:cNvPr>
          <p:cNvSpPr/>
          <p:nvPr userDrawn="1"/>
        </p:nvSpPr>
        <p:spPr>
          <a:xfrm>
            <a:off x="5231753" y="-297851"/>
            <a:ext cx="6757694" cy="732174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Shape">
            <a:extLst>
              <a:ext uri="{FF2B5EF4-FFF2-40B4-BE49-F238E27FC236}">
                <a16:creationId xmlns:a16="http://schemas.microsoft.com/office/drawing/2014/main" id="{C2B786A7-DF6B-1348-9D3A-FFE7E5A2C47F}"/>
              </a:ext>
            </a:extLst>
          </p:cNvPr>
          <p:cNvSpPr/>
          <p:nvPr userDrawn="1"/>
        </p:nvSpPr>
        <p:spPr>
          <a:xfrm rot="7200000">
            <a:off x="-1762985" y="179143"/>
            <a:ext cx="7139409" cy="773531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Title 15">
            <a:extLst>
              <a:ext uri="{FF2B5EF4-FFF2-40B4-BE49-F238E27FC236}">
                <a16:creationId xmlns:a16="http://schemas.microsoft.com/office/drawing/2014/main" id="{1CE6B6E6-73F9-E540-8A32-A72BA46DC3D9}"/>
              </a:ext>
            </a:extLst>
          </p:cNvPr>
          <p:cNvSpPr>
            <a:spLocks noGrp="1"/>
          </p:cNvSpPr>
          <p:nvPr>
            <p:ph type="title" hasCustomPrompt="1"/>
          </p:nvPr>
        </p:nvSpPr>
        <p:spPr>
          <a:xfrm>
            <a:off x="498231" y="1512282"/>
            <a:ext cx="3966356" cy="1916723"/>
          </a:xfrm>
        </p:spPr>
        <p:txBody>
          <a:bodyPr anchor="b" anchorCtr="0">
            <a:normAutofit/>
          </a:bodyPr>
          <a:lstStyle>
            <a:lvl1pPr>
              <a:defRPr sz="3600" b="1">
                <a:solidFill>
                  <a:schemeClr val="tx1"/>
                </a:solidFill>
                <a:latin typeface="+mn-lt"/>
              </a:defRPr>
            </a:lvl1pPr>
          </a:lstStyle>
          <a:p>
            <a:r>
              <a:rPr lang="en-US" dirty="0"/>
              <a:t>CLICK TO EDIT MASTER TITLE STYLE</a:t>
            </a:r>
          </a:p>
        </p:txBody>
      </p:sp>
    </p:spTree>
    <p:extLst>
      <p:ext uri="{BB962C8B-B14F-4D97-AF65-F5344CB8AC3E}">
        <p14:creationId xmlns:p14="http://schemas.microsoft.com/office/powerpoint/2010/main" val="166474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1" nodeType="withEffect">
                                  <p:stCondLst>
                                    <p:cond delay="0"/>
                                  </p:stCondLst>
                                  <p:iterate type="wd">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 presetClass="entr" presetSubtype="2" decel="10000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1+#ppt_w/2"/>
                                          </p:val>
                                        </p:tav>
                                        <p:tav tm="100000">
                                          <p:val>
                                            <p:strVal val="#ppt_x"/>
                                          </p:val>
                                        </p:tav>
                                      </p:tavLst>
                                    </p:anim>
                                    <p:anim calcmode="lin" valueType="num">
                                      <p:cBhvr additive="base">
                                        <p:cTn id="17" dur="75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750" fill="hold"/>
                                        <p:tgtEl>
                                          <p:spTgt spid="14"/>
                                        </p:tgtEl>
                                        <p:attrNameLst>
                                          <p:attrName>ppt_x</p:attrName>
                                        </p:attrNameLst>
                                      </p:cBhvr>
                                      <p:tavLst>
                                        <p:tav tm="0">
                                          <p:val>
                                            <p:strVal val="0-#ppt_w/2"/>
                                          </p:val>
                                        </p:tav>
                                        <p:tav tm="100000">
                                          <p:val>
                                            <p:strVal val="#ppt_x"/>
                                          </p:val>
                                        </p:tav>
                                      </p:tavLst>
                                    </p:anim>
                                    <p:anim calcmode="lin" valueType="num">
                                      <p:cBhvr additive="base">
                                        <p:cTn id="21" dur="75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uiExpand="1" animBg="1"/>
      <p:bldP spid="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animBg="1"/>
      <p:bldP spid="6"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PhAnim="0" preserve="1" userDrawn="1">
  <p:cSld name="0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E8715E4-0A87-4C80-A6D8-509DB03820EE}"/>
              </a:ext>
            </a:extLst>
          </p:cNvPr>
          <p:cNvSpPr txBox="1">
            <a:spLocks/>
          </p:cNvSpPr>
          <p:nvPr/>
        </p:nvSpPr>
        <p:spPr>
          <a:xfrm>
            <a:off x="2616099" y="-4231932"/>
            <a:ext cx="10505872" cy="10505873"/>
          </a:xfrm>
          <a:custGeom>
            <a:avLst/>
            <a:gdLst>
              <a:gd name="connsiteX0" fmla="*/ 8244021 w 10505872"/>
              <a:gd name="connsiteY0" fmla="*/ 136 h 10505873"/>
              <a:gd name="connsiteX1" fmla="*/ 10425155 w 10505872"/>
              <a:gd name="connsiteY1" fmla="*/ 2891290 h 10505873"/>
              <a:gd name="connsiteX2" fmla="*/ 9632687 w 10505872"/>
              <a:gd name="connsiteY2" fmla="*/ 5847410 h 10505873"/>
              <a:gd name="connsiteX3" fmla="*/ 8840944 w 10505872"/>
              <a:gd name="connsiteY3" fmla="*/ 8803581 h 10505873"/>
              <a:gd name="connsiteX4" fmla="*/ 5001397 w 10505872"/>
              <a:gd name="connsiteY4" fmla="*/ 9832557 h 10505873"/>
              <a:gd name="connsiteX5" fmla="*/ 2837356 w 10505872"/>
              <a:gd name="connsiteY5" fmla="*/ 7668517 h 10505873"/>
              <a:gd name="connsiteX6" fmla="*/ 673318 w 10505872"/>
              <a:gd name="connsiteY6" fmla="*/ 5504479 h 10505873"/>
              <a:gd name="connsiteX7" fmla="*/ 1702292 w 10505872"/>
              <a:gd name="connsiteY7" fmla="*/ 1664931 h 10505873"/>
              <a:gd name="connsiteX8" fmla="*/ 4658465 w 10505872"/>
              <a:gd name="connsiteY8" fmla="*/ 873188 h 10505873"/>
              <a:gd name="connsiteX9" fmla="*/ 7614585 w 10505872"/>
              <a:gd name="connsiteY9" fmla="*/ 80719 h 10505873"/>
              <a:gd name="connsiteX10" fmla="*/ 8244021 w 10505872"/>
              <a:gd name="connsiteY10" fmla="*/ 136 h 105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3">
                <a:moveTo>
                  <a:pt x="8244021" y="136"/>
                </a:moveTo>
                <a:cubicBezTo>
                  <a:pt x="9679805" y="15889"/>
                  <a:pt x="10825496" y="1398252"/>
                  <a:pt x="10425155" y="2891290"/>
                </a:cubicBezTo>
                <a:lnTo>
                  <a:pt x="9632687" y="5847410"/>
                </a:lnTo>
                <a:lnTo>
                  <a:pt x="8840944" y="8803581"/>
                </a:lnTo>
                <a:cubicBezTo>
                  <a:pt x="8383410" y="10509910"/>
                  <a:pt x="6250194" y="11081355"/>
                  <a:pt x="5001397" y="9832557"/>
                </a:cubicBezTo>
                <a:lnTo>
                  <a:pt x="2837356" y="7668517"/>
                </a:lnTo>
                <a:lnTo>
                  <a:pt x="673318" y="5504479"/>
                </a:lnTo>
                <a:cubicBezTo>
                  <a:pt x="-575480" y="4255681"/>
                  <a:pt x="-4037" y="2122463"/>
                  <a:pt x="1702292" y="1664931"/>
                </a:cubicBezTo>
                <a:lnTo>
                  <a:pt x="4658465" y="873188"/>
                </a:lnTo>
                <a:lnTo>
                  <a:pt x="7614585" y="80719"/>
                </a:lnTo>
                <a:cubicBezTo>
                  <a:pt x="7827875" y="23528"/>
                  <a:pt x="8038907" y="-2114"/>
                  <a:pt x="8244021" y="136"/>
                </a:cubicBezTo>
                <a:close/>
              </a:path>
            </a:pathLst>
          </a:custGeom>
          <a:solidFill>
            <a:schemeClr val="tx2"/>
          </a:solidFill>
        </p:spPr>
        <p:txBody>
          <a:bodyPr vert="horz" wrap="square"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2463699" y="-4384334"/>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4826399" y="595486"/>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hasCustomPrompt="1"/>
          </p:nvPr>
        </p:nvSpPr>
        <p:spPr>
          <a:xfrm>
            <a:off x="6577377" y="2770498"/>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64925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1000"/>
                                        <p:tgtEl>
                                          <p:spTgt spid="11">
                                            <p:txEl>
                                              <p:charRg st="4294967295" end="4294967295"/>
                                            </p:txEl>
                                          </p:spTgt>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ppt_x"/>
                                          </p:val>
                                        </p:tav>
                                        <p:tav tm="100000">
                                          <p:val>
                                            <p:strVal val="#ppt_x"/>
                                          </p:val>
                                        </p:tav>
                                      </p:tavLst>
                                    </p:anim>
                                    <p:anim calcmode="lin" valueType="num">
                                      <p:cBhvr additive="base">
                                        <p:cTn id="11" dur="1000" fill="hold"/>
                                        <p:tgtEl>
                                          <p:spTgt spid="11"/>
                                        </p:tgtEl>
                                        <p:attrNameLst>
                                          <p:attrName>ppt_y</p:attrName>
                                        </p:attrNameLst>
                                      </p:cBhvr>
                                      <p:tavLst>
                                        <p:tav tm="0">
                                          <p:val>
                                            <p:strVal val="0-#ppt_h/2"/>
                                          </p:val>
                                        </p:tav>
                                        <p:tav tm="100000">
                                          <p:val>
                                            <p:strVal val="#ppt_y"/>
                                          </p:val>
                                        </p:tav>
                                      </p:tavLst>
                                    </p:anim>
                                  </p:childTnLst>
                                </p:cTn>
                              </p:par>
                              <p:par>
                                <p:cTn id="12" presetID="53" presetClass="entr" presetSubtype="528"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fltVal val="0.5"/>
                                          </p:val>
                                        </p:tav>
                                        <p:tav tm="100000">
                                          <p:val>
                                            <p:strVal val="#ppt_x"/>
                                          </p:val>
                                        </p:tav>
                                      </p:tavLst>
                                    </p:anim>
                                    <p:anim calcmode="lin" valueType="num">
                                      <p:cBhvr>
                                        <p:cTn id="18" dur="1000" fill="hold"/>
                                        <p:tgtEl>
                                          <p:spTgt spid="11"/>
                                        </p:tgtEl>
                                        <p:attrNameLst>
                                          <p:attrName>ppt_y</p:attrName>
                                        </p:attrNameLst>
                                      </p:cBhvr>
                                      <p:tavLst>
                                        <p:tav tm="0">
                                          <p:val>
                                            <p:fltVal val="0.5"/>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par>
                                <p:cTn id="23" presetID="53" presetClass="entr" presetSubtype="16"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Effect transition="in" filter="fade">
                                      <p:cBhvr>
                                        <p:cTn id="27" dur="1000"/>
                                        <p:tgtEl>
                                          <p:spTgt spid="13"/>
                                        </p:tgtEl>
                                      </p:cBhvr>
                                    </p:animEffect>
                                  </p:childTnLst>
                                </p:cTn>
                              </p:par>
                              <p:par>
                                <p:cTn id="28" presetID="10" presetClass="entr" presetSubtype="0" fill="hold" grpId="0" nodeType="withEffect">
                                  <p:stCondLst>
                                    <p:cond delay="250"/>
                                  </p:stCondLst>
                                  <p:iterate type="wd">
                                    <p:tmPct val="10000"/>
                                  </p:iterate>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000"/>
                            </p:stCondLst>
                            <p:childTnLst>
                              <p:par>
                                <p:cTn id="32" presetID="10" presetClass="entr" presetSubtype="0" fill="hold" grpId="0" nodeType="afterEffect">
                                  <p:stCondLst>
                                    <p:cond delay="0"/>
                                  </p:stCondLst>
                                  <p:iterate type="wd">
                                    <p:tmPct val="10000"/>
                                  </p:iterate>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1" grpId="1" animBg="1"/>
      <p:bldP spid="11" grpId="2" uiExpand="1"/>
      <p:bldP spid="3" grpId="0"/>
      <p:bldP spid="4"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A474E7C3-CE86-F64E-8AD2-CBDD1D85D92E}"/>
              </a:ext>
            </a:extLst>
          </p:cNvPr>
          <p:cNvSpPr>
            <a:spLocks noGrp="1"/>
          </p:cNvSpPr>
          <p:nvPr>
            <p:ph type="title"/>
          </p:nvPr>
        </p:nvSpPr>
        <p:spPr>
          <a:xfrm>
            <a:off x="831851" y="1609536"/>
            <a:ext cx="10515600" cy="2852737"/>
          </a:xfrm>
        </p:spPr>
        <p:txBody>
          <a:bodyPr anchor="b"/>
          <a:lstStyle>
            <a:lvl1pPr>
              <a:defRPr sz="6000">
                <a:solidFill>
                  <a:schemeClr val="tx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D8A43978-4D57-C946-B151-E2CEBD7952D1}"/>
              </a:ext>
            </a:extLst>
          </p:cNvPr>
          <p:cNvSpPr>
            <a:spLocks noGrp="1"/>
          </p:cNvSpPr>
          <p:nvPr>
            <p:ph type="body" idx="1"/>
          </p:nvPr>
        </p:nvSpPr>
        <p:spPr>
          <a:xfrm>
            <a:off x="831851" y="4489261"/>
            <a:ext cx="10515600" cy="1500187"/>
          </a:xfrm>
        </p:spPr>
        <p:txBody>
          <a:bodyPr/>
          <a:lstStyle>
            <a:lvl1pPr marL="0" indent="0">
              <a:buNone/>
              <a:defRPr sz="2400">
                <a:solidFill>
                  <a:schemeClr val="accent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0907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1_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2" name="Content Placeholder 11">
            <a:extLst>
              <a:ext uri="{FF2B5EF4-FFF2-40B4-BE49-F238E27FC236}">
                <a16:creationId xmlns:a16="http://schemas.microsoft.com/office/drawing/2014/main" id="{E1DA964E-3A15-44F5-B0AD-9A025EB14CBD}"/>
              </a:ext>
            </a:extLst>
          </p:cNvPr>
          <p:cNvSpPr>
            <a:spLocks noGrp="1"/>
          </p:cNvSpPr>
          <p:nvPr>
            <p:ph sz="quarter" idx="32"/>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solidFill>
        </p:spPr>
        <p:txBody>
          <a:bodyPr wrap="square" anchor="ctr">
            <a:noAutofit/>
          </a:bodyPr>
          <a:lstStyle>
            <a:lvl1pPr marL="0" indent="0" algn="ctr">
              <a:buNone/>
              <a:defRPr>
                <a:solidFill>
                  <a:schemeClr val="bg1"/>
                </a:solidFill>
              </a:defRPr>
            </a:lvl1pPr>
            <a:lvl2pPr marL="457189" indent="0" algn="ctr">
              <a:buNone/>
              <a:defRPr>
                <a:solidFill>
                  <a:schemeClr val="bg1"/>
                </a:solidFill>
              </a:defRPr>
            </a:lvl2pPr>
            <a:lvl3pPr marL="914377" indent="0" algn="ctr">
              <a:buNone/>
              <a:defRPr>
                <a:solidFill>
                  <a:schemeClr val="bg1"/>
                </a:solidFill>
              </a:defRPr>
            </a:lvl3pPr>
            <a:lvl4pPr marL="1371566" indent="0" algn="ctr">
              <a:buNone/>
              <a:defRPr>
                <a:solidFill>
                  <a:schemeClr val="bg1"/>
                </a:solidFill>
              </a:defRPr>
            </a:lvl4pPr>
            <a:lvl5pPr marL="1828755" indent="0" algn="ctr">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19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ppt_x"/>
                                          </p:val>
                                        </p:tav>
                                        <p:tav tm="100000">
                                          <p:val>
                                            <p:strVal val="#ppt_x"/>
                                          </p:val>
                                        </p:tav>
                                      </p:tavLst>
                                    </p:anim>
                                    <p:anim calcmode="lin" valueType="num">
                                      <p:cBhvr additive="base">
                                        <p:cTn id="11" dur="7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P spid="12" grpId="0"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animBg="1">
        <p:tmplLst>
          <p:tmpl>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PhAnim="0" preserve="1" userDrawn="1">
  <p:cSld name="0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5B2D0A64-190A-E642-AF81-3707AF4FE09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15BF99D-F0B5-A34F-8A5E-49E5FA17B8A3}"/>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4B0B97E-7860-CE49-8A9C-06C580A2FF64}"/>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Tree>
    <p:extLst>
      <p:ext uri="{BB962C8B-B14F-4D97-AF65-F5344CB8AC3E}">
        <p14:creationId xmlns:p14="http://schemas.microsoft.com/office/powerpoint/2010/main" val="25273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4/3*#ppt_w"/>
                                          </p:val>
                                        </p:tav>
                                        <p:tav tm="100000">
                                          <p:val>
                                            <p:strVal val="#ppt_w"/>
                                          </p:val>
                                        </p:tav>
                                      </p:tavLst>
                                    </p:anim>
                                    <p:anim calcmode="lin" valueType="num">
                                      <p:cBhvr>
                                        <p:cTn id="12" dur="1000" fill="hold"/>
                                        <p:tgtEl>
                                          <p:spTgt spid="7"/>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iterate type="wd">
                                    <p:tmPct val="10000"/>
                                  </p:iterate>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uiExpand="1" build="p"/>
      <p:bldP spid="9" grpId="0" uiExpand="1" build="p">
        <p:tmplLst>
          <p:tmpl lvl="1">
            <p:tnLst>
              <p:par>
                <p:cTn presetID="10" presetClass="entr" presetSubtype="0" fill="hold" nodeType="afterEffect" nodePh="1">
                  <p:stCondLst>
                    <p:cond delay="0"/>
                  </p:stCondLst>
                  <p:endCondLst>
                    <p:cond delay="0"/>
                  </p:end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0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10" name="Text Placeholder 7">
            <a:extLst>
              <a:ext uri="{FF2B5EF4-FFF2-40B4-BE49-F238E27FC236}">
                <a16:creationId xmlns:a16="http://schemas.microsoft.com/office/drawing/2014/main" id="{6821B0F8-C093-F54D-AD71-C92DBBA029D2}"/>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1" name="Content Placeholder 2">
            <a:extLst>
              <a:ext uri="{FF2B5EF4-FFF2-40B4-BE49-F238E27FC236}">
                <a16:creationId xmlns:a16="http://schemas.microsoft.com/office/drawing/2014/main" id="{54D0D9C5-EB2B-E843-94CC-1D23D5685296}"/>
              </a:ext>
            </a:extLst>
          </p:cNvPr>
          <p:cNvSpPr>
            <a:spLocks noGrp="1"/>
          </p:cNvSpPr>
          <p:nvPr>
            <p:ph sz="half" idx="1"/>
          </p:nvPr>
        </p:nvSpPr>
        <p:spPr>
          <a:xfrm>
            <a:off x="838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2" name="Content Placeholder 3">
            <a:extLst>
              <a:ext uri="{FF2B5EF4-FFF2-40B4-BE49-F238E27FC236}">
                <a16:creationId xmlns:a16="http://schemas.microsoft.com/office/drawing/2014/main" id="{58FC9F59-BF63-DF43-927C-2A2656E07BDD}"/>
              </a:ext>
            </a:extLst>
          </p:cNvPr>
          <p:cNvSpPr>
            <a:spLocks noGrp="1"/>
          </p:cNvSpPr>
          <p:nvPr>
            <p:ph sz="half" idx="2"/>
          </p:nvPr>
        </p:nvSpPr>
        <p:spPr>
          <a:xfrm>
            <a:off x="6172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3" name="Title 1">
            <a:extLst>
              <a:ext uri="{FF2B5EF4-FFF2-40B4-BE49-F238E27FC236}">
                <a16:creationId xmlns:a16="http://schemas.microsoft.com/office/drawing/2014/main" id="{E25090ED-3B46-E642-B6F8-52F78C8EC852}"/>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4325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9" name="Title 1">
            <a:extLst>
              <a:ext uri="{FF2B5EF4-FFF2-40B4-BE49-F238E27FC236}">
                <a16:creationId xmlns:a16="http://schemas.microsoft.com/office/drawing/2014/main" id="{A76E271D-D6A4-ED49-886A-0069C8C5809C}"/>
              </a:ext>
            </a:extLst>
          </p:cNvPr>
          <p:cNvSpPr>
            <a:spLocks noGrp="1"/>
          </p:cNvSpPr>
          <p:nvPr>
            <p:ph type="title"/>
          </p:nvPr>
        </p:nvSpPr>
        <p:spPr>
          <a:xfrm>
            <a:off x="838200" y="391692"/>
            <a:ext cx="10515600" cy="840230"/>
          </a:xfrm>
        </p:spPr>
        <p:txBody>
          <a:bodyPr lIns="0" rIns="0" anchor="b">
            <a:spAutoFit/>
          </a:bodyPr>
          <a:lstStyle>
            <a:lvl1pPr>
              <a:defRPr sz="5400">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B84DB4D7-0766-D948-8A03-0A828D3888F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5" name="Content Placeholder 2">
            <a:extLst>
              <a:ext uri="{FF2B5EF4-FFF2-40B4-BE49-F238E27FC236}">
                <a16:creationId xmlns:a16="http://schemas.microsoft.com/office/drawing/2014/main" id="{41E9DC25-523C-EE48-AEE5-C05353924DE8}"/>
              </a:ext>
            </a:extLst>
          </p:cNvPr>
          <p:cNvSpPr>
            <a:spLocks noGrp="1"/>
          </p:cNvSpPr>
          <p:nvPr>
            <p:ph sz="half" idx="1"/>
          </p:nvPr>
        </p:nvSpPr>
        <p:spPr>
          <a:xfrm>
            <a:off x="838205"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6" name="Content Placeholder 3">
            <a:extLst>
              <a:ext uri="{FF2B5EF4-FFF2-40B4-BE49-F238E27FC236}">
                <a16:creationId xmlns:a16="http://schemas.microsoft.com/office/drawing/2014/main" id="{D6C65D7D-FA41-0440-B523-C4ACF162EFC8}"/>
              </a:ext>
            </a:extLst>
          </p:cNvPr>
          <p:cNvSpPr>
            <a:spLocks noGrp="1"/>
          </p:cNvSpPr>
          <p:nvPr>
            <p:ph sz="half" idx="2"/>
          </p:nvPr>
        </p:nvSpPr>
        <p:spPr>
          <a:xfrm>
            <a:off x="4425866"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Content Placeholder 3">
            <a:extLst>
              <a:ext uri="{FF2B5EF4-FFF2-40B4-BE49-F238E27FC236}">
                <a16:creationId xmlns:a16="http://schemas.microsoft.com/office/drawing/2014/main" id="{18EFDF0A-C655-C64E-BC11-ACA37B14C29A}"/>
              </a:ext>
            </a:extLst>
          </p:cNvPr>
          <p:cNvSpPr>
            <a:spLocks noGrp="1"/>
          </p:cNvSpPr>
          <p:nvPr>
            <p:ph sz="half" idx="14"/>
          </p:nvPr>
        </p:nvSpPr>
        <p:spPr>
          <a:xfrm>
            <a:off x="7983258"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1454917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PhAnim="0" preserve="1" userDrawn="1">
  <p:cSld name="1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Shape">
            <a:extLst>
              <a:ext uri="{FF2B5EF4-FFF2-40B4-BE49-F238E27FC236}">
                <a16:creationId xmlns:a16="http://schemas.microsoft.com/office/drawing/2014/main" id="{33B02226-4CFA-9143-ACF4-84719890EC82}"/>
              </a:ext>
            </a:extLst>
          </p:cNvPr>
          <p:cNvSpPr/>
          <p:nvPr userDrawn="1"/>
        </p:nvSpPr>
        <p:spPr>
          <a:xfrm rot="16200000">
            <a:off x="3121477" y="4062233"/>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5" name="Shape">
            <a:extLst>
              <a:ext uri="{FF2B5EF4-FFF2-40B4-BE49-F238E27FC236}">
                <a16:creationId xmlns:a16="http://schemas.microsoft.com/office/drawing/2014/main" id="{84FCDF16-45C2-3641-8F33-94B9632037E2}"/>
              </a:ext>
            </a:extLst>
          </p:cNvPr>
          <p:cNvSpPr/>
          <p:nvPr userDrawn="1"/>
        </p:nvSpPr>
        <p:spPr>
          <a:xfrm rot="19800000">
            <a:off x="2249936" y="696181"/>
            <a:ext cx="2605923" cy="282343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Shape">
            <a:extLst>
              <a:ext uri="{FF2B5EF4-FFF2-40B4-BE49-F238E27FC236}">
                <a16:creationId xmlns:a16="http://schemas.microsoft.com/office/drawing/2014/main" id="{A58E80EC-67F9-A641-942E-01C809E87393}"/>
              </a:ext>
            </a:extLst>
          </p:cNvPr>
          <p:cNvSpPr/>
          <p:nvPr userDrawn="1"/>
        </p:nvSpPr>
        <p:spPr>
          <a:xfrm rot="16200000">
            <a:off x="5208365" y="65374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7" name="Shape">
            <a:extLst>
              <a:ext uri="{FF2B5EF4-FFF2-40B4-BE49-F238E27FC236}">
                <a16:creationId xmlns:a16="http://schemas.microsoft.com/office/drawing/2014/main" id="{41E333B1-5013-B54D-81FF-B4D9A51FACF9}"/>
              </a:ext>
            </a:extLst>
          </p:cNvPr>
          <p:cNvSpPr/>
          <p:nvPr userDrawn="1"/>
        </p:nvSpPr>
        <p:spPr>
          <a:xfrm rot="5400000">
            <a:off x="5013013" y="3697974"/>
            <a:ext cx="2437935" cy="264142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8" name="Shape">
            <a:extLst>
              <a:ext uri="{FF2B5EF4-FFF2-40B4-BE49-F238E27FC236}">
                <a16:creationId xmlns:a16="http://schemas.microsoft.com/office/drawing/2014/main" id="{27FE05EB-4A11-5543-BA45-0195D08D8441}"/>
              </a:ext>
            </a:extLst>
          </p:cNvPr>
          <p:cNvSpPr/>
          <p:nvPr userDrawn="1"/>
        </p:nvSpPr>
        <p:spPr>
          <a:xfrm rot="9000000">
            <a:off x="743851" y="3487912"/>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9" name="Shape">
            <a:extLst>
              <a:ext uri="{FF2B5EF4-FFF2-40B4-BE49-F238E27FC236}">
                <a16:creationId xmlns:a16="http://schemas.microsoft.com/office/drawing/2014/main" id="{D8E4C2AB-3F73-9F45-8048-530C08D4173D}"/>
              </a:ext>
            </a:extLst>
          </p:cNvPr>
          <p:cNvSpPr/>
          <p:nvPr userDrawn="1"/>
        </p:nvSpPr>
        <p:spPr>
          <a:xfrm rot="5400000">
            <a:off x="7664239" y="1016764"/>
            <a:ext cx="2484298" cy="269165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4" name="Shape">
            <a:extLst>
              <a:ext uri="{FF2B5EF4-FFF2-40B4-BE49-F238E27FC236}">
                <a16:creationId xmlns:a16="http://schemas.microsoft.com/office/drawing/2014/main" id="{D34D6D29-5F8E-F449-8471-06F79A888A44}"/>
              </a:ext>
            </a:extLst>
          </p:cNvPr>
          <p:cNvSpPr/>
          <p:nvPr userDrawn="1"/>
        </p:nvSpPr>
        <p:spPr>
          <a:xfrm rot="16200000">
            <a:off x="7501371" y="396680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5" name="Shape">
            <a:extLst>
              <a:ext uri="{FF2B5EF4-FFF2-40B4-BE49-F238E27FC236}">
                <a16:creationId xmlns:a16="http://schemas.microsoft.com/office/drawing/2014/main" id="{4046E1C5-A352-CB41-9C2E-79FDEA17ECFC}"/>
              </a:ext>
            </a:extLst>
          </p:cNvPr>
          <p:cNvSpPr/>
          <p:nvPr userDrawn="1"/>
        </p:nvSpPr>
        <p:spPr>
          <a:xfrm rot="16200000">
            <a:off x="9422683" y="2693244"/>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32" name="Picture Placeholder 19">
            <a:extLst>
              <a:ext uri="{FF2B5EF4-FFF2-40B4-BE49-F238E27FC236}">
                <a16:creationId xmlns:a16="http://schemas.microsoft.com/office/drawing/2014/main" id="{9C21738B-1D0C-FC41-975A-B0168760E20B}"/>
              </a:ext>
            </a:extLst>
          </p:cNvPr>
          <p:cNvSpPr>
            <a:spLocks noGrp="1"/>
          </p:cNvSpPr>
          <p:nvPr>
            <p:ph type="pic" sz="quarter" idx="13"/>
          </p:nvPr>
        </p:nvSpPr>
        <p:spPr>
          <a:xfrm>
            <a:off x="3038232" y="3971981"/>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3" name="Picture Placeholder 21">
            <a:extLst>
              <a:ext uri="{FF2B5EF4-FFF2-40B4-BE49-F238E27FC236}">
                <a16:creationId xmlns:a16="http://schemas.microsoft.com/office/drawing/2014/main" id="{4A571AB3-0324-D041-BF57-897D2EE949F3}"/>
              </a:ext>
            </a:extLst>
          </p:cNvPr>
          <p:cNvSpPr>
            <a:spLocks noGrp="1"/>
          </p:cNvSpPr>
          <p:nvPr>
            <p:ph type="pic" sz="quarter" idx="15"/>
          </p:nvPr>
        </p:nvSpPr>
        <p:spPr>
          <a:xfrm>
            <a:off x="5116705" y="908594"/>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4" name="Picture Placeholder 19">
            <a:extLst>
              <a:ext uri="{FF2B5EF4-FFF2-40B4-BE49-F238E27FC236}">
                <a16:creationId xmlns:a16="http://schemas.microsoft.com/office/drawing/2014/main" id="{3961D252-CE8D-0542-9148-54D307ACC639}"/>
              </a:ext>
            </a:extLst>
          </p:cNvPr>
          <p:cNvSpPr>
            <a:spLocks noGrp="1"/>
          </p:cNvSpPr>
          <p:nvPr>
            <p:ph type="pic" sz="quarter" idx="17"/>
          </p:nvPr>
        </p:nvSpPr>
        <p:spPr>
          <a:xfrm>
            <a:off x="1001088" y="3186130"/>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dirty="0"/>
          </a:p>
        </p:txBody>
      </p:sp>
      <p:sp>
        <p:nvSpPr>
          <p:cNvPr id="35" name="Picture Placeholder 19">
            <a:extLst>
              <a:ext uri="{FF2B5EF4-FFF2-40B4-BE49-F238E27FC236}">
                <a16:creationId xmlns:a16="http://schemas.microsoft.com/office/drawing/2014/main" id="{BD824CAD-9054-7741-8087-52B90A3EBF13}"/>
              </a:ext>
            </a:extLst>
          </p:cNvPr>
          <p:cNvSpPr>
            <a:spLocks noGrp="1"/>
          </p:cNvSpPr>
          <p:nvPr>
            <p:ph type="pic" sz="quarter" idx="18"/>
          </p:nvPr>
        </p:nvSpPr>
        <p:spPr>
          <a:xfrm>
            <a:off x="7262992" y="3895257"/>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6" name="Picture Placeholder 19">
            <a:extLst>
              <a:ext uri="{FF2B5EF4-FFF2-40B4-BE49-F238E27FC236}">
                <a16:creationId xmlns:a16="http://schemas.microsoft.com/office/drawing/2014/main" id="{D72462E0-51D0-8B47-9698-FF5DC3BFD5C0}"/>
              </a:ext>
            </a:extLst>
          </p:cNvPr>
          <p:cNvSpPr>
            <a:spLocks noGrp="1"/>
          </p:cNvSpPr>
          <p:nvPr>
            <p:ph type="pic" sz="quarter" idx="19"/>
          </p:nvPr>
        </p:nvSpPr>
        <p:spPr>
          <a:xfrm>
            <a:off x="9195964" y="2827315"/>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7" name="Picture Placeholder 22">
            <a:extLst>
              <a:ext uri="{FF2B5EF4-FFF2-40B4-BE49-F238E27FC236}">
                <a16:creationId xmlns:a16="http://schemas.microsoft.com/office/drawing/2014/main" id="{B07D4300-E0F4-CE42-BB6D-66A058404490}"/>
              </a:ext>
            </a:extLst>
          </p:cNvPr>
          <p:cNvSpPr>
            <a:spLocks noGrp="1"/>
          </p:cNvSpPr>
          <p:nvPr>
            <p:ph type="pic" sz="quarter" idx="20"/>
          </p:nvPr>
        </p:nvSpPr>
        <p:spPr>
          <a:xfrm>
            <a:off x="2140677" y="1294877"/>
            <a:ext cx="2840947" cy="262197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8" name="Picture Placeholder 22">
            <a:extLst>
              <a:ext uri="{FF2B5EF4-FFF2-40B4-BE49-F238E27FC236}">
                <a16:creationId xmlns:a16="http://schemas.microsoft.com/office/drawing/2014/main" id="{CB322035-D307-684C-9BCE-97C792C482B1}"/>
              </a:ext>
            </a:extLst>
          </p:cNvPr>
          <p:cNvSpPr>
            <a:spLocks noGrp="1"/>
          </p:cNvSpPr>
          <p:nvPr>
            <p:ph type="pic" sz="quarter" idx="21"/>
          </p:nvPr>
        </p:nvSpPr>
        <p:spPr>
          <a:xfrm>
            <a:off x="7465029" y="1341176"/>
            <a:ext cx="2691659" cy="2484197"/>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9" name="Picture Placeholder 22">
            <a:extLst>
              <a:ext uri="{FF2B5EF4-FFF2-40B4-BE49-F238E27FC236}">
                <a16:creationId xmlns:a16="http://schemas.microsoft.com/office/drawing/2014/main" id="{5EA116BD-D9A6-244B-B2C4-6F67A48EAB73}"/>
              </a:ext>
            </a:extLst>
          </p:cNvPr>
          <p:cNvSpPr>
            <a:spLocks noGrp="1"/>
          </p:cNvSpPr>
          <p:nvPr>
            <p:ph type="pic" sz="quarter" idx="22"/>
          </p:nvPr>
        </p:nvSpPr>
        <p:spPr>
          <a:xfrm>
            <a:off x="4923800" y="3620347"/>
            <a:ext cx="2625935" cy="242353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20" name="Text Placeholder 7">
            <a:extLst>
              <a:ext uri="{FF2B5EF4-FFF2-40B4-BE49-F238E27FC236}">
                <a16:creationId xmlns:a16="http://schemas.microsoft.com/office/drawing/2014/main" id="{5FF2996E-B798-C941-B039-8FBF2793C412}"/>
              </a:ext>
            </a:extLst>
          </p:cNvPr>
          <p:cNvSpPr>
            <a:spLocks noGrp="1"/>
          </p:cNvSpPr>
          <p:nvPr>
            <p:ph type="body" sz="quarter" idx="23" hasCustomPrompt="1"/>
          </p:nvPr>
        </p:nvSpPr>
        <p:spPr>
          <a:xfrm>
            <a:off x="7720277" y="82567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1" name="Text Placeholder 7">
            <a:extLst>
              <a:ext uri="{FF2B5EF4-FFF2-40B4-BE49-F238E27FC236}">
                <a16:creationId xmlns:a16="http://schemas.microsoft.com/office/drawing/2014/main" id="{463A5812-9617-6641-B093-01B834881B5B}"/>
              </a:ext>
            </a:extLst>
          </p:cNvPr>
          <p:cNvSpPr>
            <a:spLocks noGrp="1"/>
          </p:cNvSpPr>
          <p:nvPr>
            <p:ph type="body" sz="quarter" idx="30" hasCustomPrompt="1"/>
          </p:nvPr>
        </p:nvSpPr>
        <p:spPr>
          <a:xfrm>
            <a:off x="7715701" y="464382"/>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2" name="Text Placeholder 7">
            <a:extLst>
              <a:ext uri="{FF2B5EF4-FFF2-40B4-BE49-F238E27FC236}">
                <a16:creationId xmlns:a16="http://schemas.microsoft.com/office/drawing/2014/main" id="{2DE08F00-96D9-BA42-BA31-E95FEA2E13D4}"/>
              </a:ext>
            </a:extLst>
          </p:cNvPr>
          <p:cNvSpPr>
            <a:spLocks noGrp="1"/>
          </p:cNvSpPr>
          <p:nvPr>
            <p:ph type="body" sz="quarter" idx="31" hasCustomPrompt="1"/>
          </p:nvPr>
        </p:nvSpPr>
        <p:spPr>
          <a:xfrm>
            <a:off x="7179505" y="645115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3" name="Text Placeholder 7">
            <a:extLst>
              <a:ext uri="{FF2B5EF4-FFF2-40B4-BE49-F238E27FC236}">
                <a16:creationId xmlns:a16="http://schemas.microsoft.com/office/drawing/2014/main" id="{C931792A-36D6-8C44-8953-18CBDAE5A7C0}"/>
              </a:ext>
            </a:extLst>
          </p:cNvPr>
          <p:cNvSpPr>
            <a:spLocks noGrp="1"/>
          </p:cNvSpPr>
          <p:nvPr>
            <p:ph type="body" sz="quarter" idx="32" hasCustomPrompt="1"/>
          </p:nvPr>
        </p:nvSpPr>
        <p:spPr>
          <a:xfrm>
            <a:off x="7174929" y="6089856"/>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6" name="Text Placeholder 7">
            <a:extLst>
              <a:ext uri="{FF2B5EF4-FFF2-40B4-BE49-F238E27FC236}">
                <a16:creationId xmlns:a16="http://schemas.microsoft.com/office/drawing/2014/main" id="{24DDA799-70B2-2246-9037-479A49DCA2A6}"/>
              </a:ext>
            </a:extLst>
          </p:cNvPr>
          <p:cNvSpPr>
            <a:spLocks noGrp="1"/>
          </p:cNvSpPr>
          <p:nvPr>
            <p:ph type="body" sz="quarter" idx="33" hasCustomPrompt="1"/>
          </p:nvPr>
        </p:nvSpPr>
        <p:spPr>
          <a:xfrm>
            <a:off x="2150305" y="88531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7" name="Text Placeholder 7">
            <a:extLst>
              <a:ext uri="{FF2B5EF4-FFF2-40B4-BE49-F238E27FC236}">
                <a16:creationId xmlns:a16="http://schemas.microsoft.com/office/drawing/2014/main" id="{23617EFC-BA28-C841-B0F3-F7283EB27E9E}"/>
              </a:ext>
            </a:extLst>
          </p:cNvPr>
          <p:cNvSpPr>
            <a:spLocks noGrp="1"/>
          </p:cNvSpPr>
          <p:nvPr>
            <p:ph type="body" sz="quarter" idx="34" hasCustomPrompt="1"/>
          </p:nvPr>
        </p:nvSpPr>
        <p:spPr>
          <a:xfrm>
            <a:off x="2145729" y="5240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8" name="Text Placeholder 7">
            <a:extLst>
              <a:ext uri="{FF2B5EF4-FFF2-40B4-BE49-F238E27FC236}">
                <a16:creationId xmlns:a16="http://schemas.microsoft.com/office/drawing/2014/main" id="{24885F0A-C343-F14B-9356-A28E40547342}"/>
              </a:ext>
            </a:extLst>
          </p:cNvPr>
          <p:cNvSpPr>
            <a:spLocks noGrp="1"/>
          </p:cNvSpPr>
          <p:nvPr>
            <p:ph type="body" sz="quarter" idx="35" hasCustomPrompt="1"/>
          </p:nvPr>
        </p:nvSpPr>
        <p:spPr>
          <a:xfrm>
            <a:off x="2885801" y="6508122"/>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9" name="Text Placeholder 7">
            <a:extLst>
              <a:ext uri="{FF2B5EF4-FFF2-40B4-BE49-F238E27FC236}">
                <a16:creationId xmlns:a16="http://schemas.microsoft.com/office/drawing/2014/main" id="{31228740-B71F-4347-89F8-4401FB4D82F1}"/>
              </a:ext>
            </a:extLst>
          </p:cNvPr>
          <p:cNvSpPr>
            <a:spLocks noGrp="1"/>
          </p:cNvSpPr>
          <p:nvPr>
            <p:ph type="body" sz="quarter" idx="36" hasCustomPrompt="1"/>
          </p:nvPr>
        </p:nvSpPr>
        <p:spPr>
          <a:xfrm>
            <a:off x="2881225" y="6146828"/>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30" name="Text Placeholder 7">
            <a:extLst>
              <a:ext uri="{FF2B5EF4-FFF2-40B4-BE49-F238E27FC236}">
                <a16:creationId xmlns:a16="http://schemas.microsoft.com/office/drawing/2014/main" id="{EB6D8E46-25E7-F74B-A600-279A54A22BE2}"/>
              </a:ext>
            </a:extLst>
          </p:cNvPr>
          <p:cNvSpPr>
            <a:spLocks noGrp="1"/>
          </p:cNvSpPr>
          <p:nvPr>
            <p:ph type="body" sz="quarter" idx="37" hasCustomPrompt="1"/>
          </p:nvPr>
        </p:nvSpPr>
        <p:spPr>
          <a:xfrm>
            <a:off x="609741" y="5656093"/>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31" name="Text Placeholder 7">
            <a:extLst>
              <a:ext uri="{FF2B5EF4-FFF2-40B4-BE49-F238E27FC236}">
                <a16:creationId xmlns:a16="http://schemas.microsoft.com/office/drawing/2014/main" id="{9D389DA1-8006-9742-A6B0-B9A53ECC7DA6}"/>
              </a:ext>
            </a:extLst>
          </p:cNvPr>
          <p:cNvSpPr>
            <a:spLocks noGrp="1"/>
          </p:cNvSpPr>
          <p:nvPr>
            <p:ph type="body" sz="quarter" idx="38" hasCustomPrompt="1"/>
          </p:nvPr>
        </p:nvSpPr>
        <p:spPr>
          <a:xfrm>
            <a:off x="605165" y="5294799"/>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0" name="Text Placeholder 7">
            <a:extLst>
              <a:ext uri="{FF2B5EF4-FFF2-40B4-BE49-F238E27FC236}">
                <a16:creationId xmlns:a16="http://schemas.microsoft.com/office/drawing/2014/main" id="{3D7BB568-BFBD-8C45-BFE8-87FE11C949FD}"/>
              </a:ext>
            </a:extLst>
          </p:cNvPr>
          <p:cNvSpPr>
            <a:spLocks noGrp="1"/>
          </p:cNvSpPr>
          <p:nvPr>
            <p:ph type="body" sz="quarter" idx="39" hasCustomPrompt="1"/>
          </p:nvPr>
        </p:nvSpPr>
        <p:spPr>
          <a:xfrm>
            <a:off x="9505261" y="522871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1" name="Text Placeholder 7">
            <a:extLst>
              <a:ext uri="{FF2B5EF4-FFF2-40B4-BE49-F238E27FC236}">
                <a16:creationId xmlns:a16="http://schemas.microsoft.com/office/drawing/2014/main" id="{23AD0BC8-A660-7A45-A535-0F3C87BF7F86}"/>
              </a:ext>
            </a:extLst>
          </p:cNvPr>
          <p:cNvSpPr>
            <a:spLocks noGrp="1"/>
          </p:cNvSpPr>
          <p:nvPr>
            <p:ph type="body" sz="quarter" idx="40" hasCustomPrompt="1"/>
          </p:nvPr>
        </p:nvSpPr>
        <p:spPr>
          <a:xfrm>
            <a:off x="9500689" y="48674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2" name="Text Placeholder 7">
            <a:extLst>
              <a:ext uri="{FF2B5EF4-FFF2-40B4-BE49-F238E27FC236}">
                <a16:creationId xmlns:a16="http://schemas.microsoft.com/office/drawing/2014/main" id="{919D8F71-157E-7540-9B7F-5C8A26C250ED}"/>
              </a:ext>
            </a:extLst>
          </p:cNvPr>
          <p:cNvSpPr>
            <a:spLocks noGrp="1"/>
          </p:cNvSpPr>
          <p:nvPr>
            <p:ph type="body" sz="quarter" idx="41" hasCustomPrompt="1"/>
          </p:nvPr>
        </p:nvSpPr>
        <p:spPr>
          <a:xfrm>
            <a:off x="4977074" y="517905"/>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3" name="Text Placeholder 7">
            <a:extLst>
              <a:ext uri="{FF2B5EF4-FFF2-40B4-BE49-F238E27FC236}">
                <a16:creationId xmlns:a16="http://schemas.microsoft.com/office/drawing/2014/main" id="{0FBAB95C-C6F4-A848-9D7F-BD9F0003884E}"/>
              </a:ext>
            </a:extLst>
          </p:cNvPr>
          <p:cNvSpPr>
            <a:spLocks noGrp="1"/>
          </p:cNvSpPr>
          <p:nvPr>
            <p:ph type="body" sz="quarter" idx="42" hasCustomPrompt="1"/>
          </p:nvPr>
        </p:nvSpPr>
        <p:spPr>
          <a:xfrm>
            <a:off x="4972501" y="156611"/>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4" name="Text Placeholder 7">
            <a:extLst>
              <a:ext uri="{FF2B5EF4-FFF2-40B4-BE49-F238E27FC236}">
                <a16:creationId xmlns:a16="http://schemas.microsoft.com/office/drawing/2014/main" id="{8128EFDD-D28A-ED4A-8AA5-7BE8F2309076}"/>
              </a:ext>
            </a:extLst>
          </p:cNvPr>
          <p:cNvSpPr>
            <a:spLocks noGrp="1"/>
          </p:cNvSpPr>
          <p:nvPr>
            <p:ph type="body" sz="quarter" idx="43" hasCustomPrompt="1"/>
          </p:nvPr>
        </p:nvSpPr>
        <p:spPr>
          <a:xfrm>
            <a:off x="4947257" y="3310459"/>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5" name="Text Placeholder 7">
            <a:extLst>
              <a:ext uri="{FF2B5EF4-FFF2-40B4-BE49-F238E27FC236}">
                <a16:creationId xmlns:a16="http://schemas.microsoft.com/office/drawing/2014/main" id="{13A36D58-E9D3-E349-BE24-C506BE02548A}"/>
              </a:ext>
            </a:extLst>
          </p:cNvPr>
          <p:cNvSpPr>
            <a:spLocks noGrp="1"/>
          </p:cNvSpPr>
          <p:nvPr>
            <p:ph type="body" sz="quarter" idx="44" hasCustomPrompt="1"/>
          </p:nvPr>
        </p:nvSpPr>
        <p:spPr>
          <a:xfrm>
            <a:off x="4942685" y="2949165"/>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Tree>
    <p:extLst>
      <p:ext uri="{BB962C8B-B14F-4D97-AF65-F5344CB8AC3E}">
        <p14:creationId xmlns:p14="http://schemas.microsoft.com/office/powerpoint/2010/main" val="158824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ppt_x"/>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39"/>
                                        </p:tgtEl>
                                        <p:attrNameLst>
                                          <p:attrName>style.visibility</p:attrName>
                                        </p:attrNameLst>
                                      </p:cBhvr>
                                      <p:to>
                                        <p:strVal val="visible"/>
                                      </p:to>
                                    </p:set>
                                    <p:anim calcmode="lin" valueType="num">
                                      <p:cBhvr>
                                        <p:cTn id="11" dur="1000" fill="hold"/>
                                        <p:tgtEl>
                                          <p:spTgt spid="39"/>
                                        </p:tgtEl>
                                        <p:attrNameLst>
                                          <p:attrName>ppt_w</p:attrName>
                                        </p:attrNameLst>
                                      </p:cBhvr>
                                      <p:tavLst>
                                        <p:tav tm="0">
                                          <p:val>
                                            <p:strVal val="4/3*#ppt_w"/>
                                          </p:val>
                                        </p:tav>
                                        <p:tav tm="100000">
                                          <p:val>
                                            <p:strVal val="#ppt_w"/>
                                          </p:val>
                                        </p:tav>
                                      </p:tavLst>
                                    </p:anim>
                                    <p:anim calcmode="lin" valueType="num">
                                      <p:cBhvr>
                                        <p:cTn id="12" dur="1000" fill="hold"/>
                                        <p:tgtEl>
                                          <p:spTgt spid="39"/>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44">
                                            <p:txEl>
                                              <p:pRg st="0" end="0"/>
                                            </p:txEl>
                                          </p:spTgt>
                                        </p:tgtEl>
                                        <p:attrNameLst>
                                          <p:attrName>style.visibility</p:attrName>
                                        </p:attrNameLst>
                                      </p:cBhvr>
                                      <p:to>
                                        <p:strVal val="visible"/>
                                      </p:to>
                                    </p:set>
                                    <p:animEffect transition="in" filter="fade">
                                      <p:cBhvr>
                                        <p:cTn id="18" dur="500"/>
                                        <p:tgtEl>
                                          <p:spTgt spid="44">
                                            <p:txEl>
                                              <p:pRg st="0" end="0"/>
                                            </p:txEl>
                                          </p:spTgt>
                                        </p:tgtEl>
                                      </p:cBhvr>
                                    </p:animEffect>
                                  </p:childTnLst>
                                </p:cTn>
                              </p:par>
                              <p:par>
                                <p:cTn id="19" presetID="10" presetClass="entr" presetSubtype="0" fill="hold" grpId="0" nodeType="withEffect">
                                  <p:stCondLst>
                                    <p:cond delay="0"/>
                                  </p:stCondLst>
                                  <p:iterate type="wd">
                                    <p:tmPct val="10000"/>
                                  </p:iterate>
                                  <p:childTnLst>
                                    <p:set>
                                      <p:cBhvr>
                                        <p:cTn id="20" dur="1" fill="hold">
                                          <p:stCondLst>
                                            <p:cond delay="0"/>
                                          </p:stCondLst>
                                        </p:cTn>
                                        <p:tgtEl>
                                          <p:spTgt spid="45">
                                            <p:txEl>
                                              <p:pRg st="0" end="0"/>
                                            </p:txEl>
                                          </p:spTgt>
                                        </p:tgtEl>
                                        <p:attrNameLst>
                                          <p:attrName>style.visibility</p:attrName>
                                        </p:attrNameLst>
                                      </p:cBhvr>
                                      <p:to>
                                        <p:strVal val="visible"/>
                                      </p:to>
                                    </p:set>
                                    <p:animEffect transition="in" filter="fade">
                                      <p:cBhvr>
                                        <p:cTn id="21" dur="500"/>
                                        <p:tgtEl>
                                          <p:spTgt spid="45">
                                            <p:txEl>
                                              <p:pRg st="0" end="0"/>
                                            </p:txEl>
                                          </p:spTgt>
                                        </p:tgtEl>
                                      </p:cBhvr>
                                    </p:animEffect>
                                  </p:childTnLst>
                                </p:cTn>
                              </p:par>
                              <p:par>
                                <p:cTn id="22" presetID="2" presetClass="entr" presetSubtype="1" decel="100000" fill="hold" grpId="0" nodeType="withEffect">
                                  <p:stCondLst>
                                    <p:cond delay="250"/>
                                  </p:stCondLst>
                                  <p:iterate type="wd">
                                    <p:tmPct val="30000"/>
                                  </p:iterate>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ppt_x"/>
                                          </p:val>
                                        </p:tav>
                                        <p:tav tm="100000">
                                          <p:val>
                                            <p:strVal val="#ppt_x"/>
                                          </p:val>
                                        </p:tav>
                                      </p:tavLst>
                                    </p:anim>
                                    <p:anim calcmode="lin" valueType="num">
                                      <p:cBhvr additive="base">
                                        <p:cTn id="25" dur="1000" fill="hold"/>
                                        <p:tgtEl>
                                          <p:spTgt spid="33"/>
                                        </p:tgtEl>
                                        <p:attrNameLst>
                                          <p:attrName>ppt_y</p:attrName>
                                        </p:attrNameLst>
                                      </p:cBhvr>
                                      <p:tavLst>
                                        <p:tav tm="0">
                                          <p:val>
                                            <p:strVal val="0-#ppt_h/2"/>
                                          </p:val>
                                        </p:tav>
                                        <p:tav tm="100000">
                                          <p:val>
                                            <p:strVal val="#ppt_y"/>
                                          </p:val>
                                        </p:tav>
                                      </p:tavLst>
                                    </p:anim>
                                  </p:childTnLst>
                                </p:cTn>
                              </p:par>
                              <p:par>
                                <p:cTn id="26" presetID="23" presetClass="entr" presetSubtype="288" fill="hold" grpId="1" nodeType="withEffect">
                                  <p:stCondLst>
                                    <p:cond delay="250"/>
                                  </p:stCondLst>
                                  <p:iterate type="wd">
                                    <p:tmPct val="30000"/>
                                  </p:iterate>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strVal val="4/3*#ppt_w"/>
                                          </p:val>
                                        </p:tav>
                                        <p:tav tm="100000">
                                          <p:val>
                                            <p:strVal val="#ppt_w"/>
                                          </p:val>
                                        </p:tav>
                                      </p:tavLst>
                                    </p:anim>
                                    <p:anim calcmode="lin" valueType="num">
                                      <p:cBhvr>
                                        <p:cTn id="29" dur="1000" fill="hold"/>
                                        <p:tgtEl>
                                          <p:spTgt spid="33"/>
                                        </p:tgtEl>
                                        <p:attrNameLst>
                                          <p:attrName>ppt_h</p:attrName>
                                        </p:attrNameLst>
                                      </p:cBhvr>
                                      <p:tavLst>
                                        <p:tav tm="0">
                                          <p:val>
                                            <p:strVal val="4/3*#ppt_h"/>
                                          </p:val>
                                        </p:tav>
                                        <p:tav tm="100000">
                                          <p:val>
                                            <p:strVal val="#ppt_h"/>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250"/>
                                  </p:stCondLst>
                                  <p:iterate type="wd">
                                    <p:tmPct val="10000"/>
                                  </p:iterate>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fade">
                                      <p:cBhvr>
                                        <p:cTn id="35" dur="500"/>
                                        <p:tgtEl>
                                          <p:spTgt spid="42">
                                            <p:txEl>
                                              <p:pRg st="0" end="0"/>
                                            </p:txEl>
                                          </p:spTgt>
                                        </p:tgtEl>
                                      </p:cBhvr>
                                    </p:animEffect>
                                  </p:childTnLst>
                                </p:cTn>
                              </p:par>
                              <p:par>
                                <p:cTn id="36" presetID="10" presetClass="entr" presetSubtype="0" fill="hold" grpId="0" nodeType="withEffect">
                                  <p:stCondLst>
                                    <p:cond delay="250"/>
                                  </p:stCondLst>
                                  <p:iterate type="wd">
                                    <p:tmPct val="10000"/>
                                  </p:iterate>
                                  <p:childTnLst>
                                    <p:set>
                                      <p:cBhvr>
                                        <p:cTn id="37" dur="1" fill="hold">
                                          <p:stCondLst>
                                            <p:cond delay="0"/>
                                          </p:stCondLst>
                                        </p:cTn>
                                        <p:tgtEl>
                                          <p:spTgt spid="43">
                                            <p:txEl>
                                              <p:pRg st="0" end="0"/>
                                            </p:txEl>
                                          </p:spTgt>
                                        </p:tgtEl>
                                        <p:attrNameLst>
                                          <p:attrName>style.visibility</p:attrName>
                                        </p:attrNameLst>
                                      </p:cBhvr>
                                      <p:to>
                                        <p:strVal val="visible"/>
                                      </p:to>
                                    </p:set>
                                    <p:animEffect transition="in" filter="fade">
                                      <p:cBhvr>
                                        <p:cTn id="38" dur="500"/>
                                        <p:tgtEl>
                                          <p:spTgt spid="43">
                                            <p:txEl>
                                              <p:pRg st="0" end="0"/>
                                            </p:txEl>
                                          </p:spTgt>
                                        </p:tgtEl>
                                      </p:cBhvr>
                                    </p:animEffect>
                                  </p:childTnLst>
                                </p:cTn>
                              </p:par>
                              <p:par>
                                <p:cTn id="39" presetID="2" presetClass="entr" presetSubtype="1" decel="100000" fill="hold" grpId="0" nodeType="withEffect">
                                  <p:stCondLst>
                                    <p:cond delay="500"/>
                                  </p:stCondLst>
                                  <p:iterate type="wd">
                                    <p:tmPct val="30000"/>
                                  </p:iterate>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1000" fill="hold"/>
                                        <p:tgtEl>
                                          <p:spTgt spid="37"/>
                                        </p:tgtEl>
                                        <p:attrNameLst>
                                          <p:attrName>ppt_x</p:attrName>
                                        </p:attrNameLst>
                                      </p:cBhvr>
                                      <p:tavLst>
                                        <p:tav tm="0">
                                          <p:val>
                                            <p:strVal val="#ppt_x"/>
                                          </p:val>
                                        </p:tav>
                                        <p:tav tm="100000">
                                          <p:val>
                                            <p:strVal val="#ppt_x"/>
                                          </p:val>
                                        </p:tav>
                                      </p:tavLst>
                                    </p:anim>
                                    <p:anim calcmode="lin" valueType="num">
                                      <p:cBhvr additive="base">
                                        <p:cTn id="42" dur="1000" fill="hold"/>
                                        <p:tgtEl>
                                          <p:spTgt spid="37"/>
                                        </p:tgtEl>
                                        <p:attrNameLst>
                                          <p:attrName>ppt_y</p:attrName>
                                        </p:attrNameLst>
                                      </p:cBhvr>
                                      <p:tavLst>
                                        <p:tav tm="0">
                                          <p:val>
                                            <p:strVal val="0-#ppt_h/2"/>
                                          </p:val>
                                        </p:tav>
                                        <p:tav tm="100000">
                                          <p:val>
                                            <p:strVal val="#ppt_y"/>
                                          </p:val>
                                        </p:tav>
                                      </p:tavLst>
                                    </p:anim>
                                  </p:childTnLst>
                                </p:cTn>
                              </p:par>
                              <p:par>
                                <p:cTn id="43" presetID="23" presetClass="entr" presetSubtype="288" fill="hold" grpId="1" nodeType="withEffect">
                                  <p:stCondLst>
                                    <p:cond delay="500"/>
                                  </p:stCondLst>
                                  <p:iterate type="wd">
                                    <p:tmPct val="30000"/>
                                  </p:iterate>
                                  <p:childTnLst>
                                    <p:set>
                                      <p:cBhvr>
                                        <p:cTn id="44" dur="1" fill="hold">
                                          <p:stCondLst>
                                            <p:cond delay="0"/>
                                          </p:stCondLst>
                                        </p:cTn>
                                        <p:tgtEl>
                                          <p:spTgt spid="37"/>
                                        </p:tgtEl>
                                        <p:attrNameLst>
                                          <p:attrName>style.visibility</p:attrName>
                                        </p:attrNameLst>
                                      </p:cBhvr>
                                      <p:to>
                                        <p:strVal val="visible"/>
                                      </p:to>
                                    </p:set>
                                    <p:anim calcmode="lin" valueType="num">
                                      <p:cBhvr>
                                        <p:cTn id="45" dur="1000" fill="hold"/>
                                        <p:tgtEl>
                                          <p:spTgt spid="37"/>
                                        </p:tgtEl>
                                        <p:attrNameLst>
                                          <p:attrName>ppt_w</p:attrName>
                                        </p:attrNameLst>
                                      </p:cBhvr>
                                      <p:tavLst>
                                        <p:tav tm="0">
                                          <p:val>
                                            <p:strVal val="4/3*#ppt_w"/>
                                          </p:val>
                                        </p:tav>
                                        <p:tav tm="100000">
                                          <p:val>
                                            <p:strVal val="#ppt_w"/>
                                          </p:val>
                                        </p:tav>
                                      </p:tavLst>
                                    </p:anim>
                                    <p:anim calcmode="lin" valueType="num">
                                      <p:cBhvr>
                                        <p:cTn id="46" dur="1000" fill="hold"/>
                                        <p:tgtEl>
                                          <p:spTgt spid="37"/>
                                        </p:tgtEl>
                                        <p:attrNameLst>
                                          <p:attrName>ppt_h</p:attrName>
                                        </p:attrNameLst>
                                      </p:cBhvr>
                                      <p:tavLst>
                                        <p:tav tm="0">
                                          <p:val>
                                            <p:strVal val="4/3*#ppt_h"/>
                                          </p:val>
                                        </p:tav>
                                        <p:tav tm="100000">
                                          <p:val>
                                            <p:strVal val="#ppt_h"/>
                                          </p:val>
                                        </p:tav>
                                      </p:tavLst>
                                    </p:anim>
                                  </p:childTnLst>
                                </p:cTn>
                              </p:par>
                              <p:par>
                                <p:cTn id="47" presetID="10" presetClass="entr" presetSubtype="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childTnLst>
                                </p:cTn>
                              </p:par>
                              <p:par>
                                <p:cTn id="50" presetID="10" presetClass="entr" presetSubtype="0" fill="hold" grpId="0" nodeType="withEffect">
                                  <p:stCondLst>
                                    <p:cond delay="500"/>
                                  </p:stCondLst>
                                  <p:iterate type="wd">
                                    <p:tmPct val="10000"/>
                                  </p:iterate>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par>
                                <p:cTn id="53" presetID="10" presetClass="entr" presetSubtype="0" fill="hold" grpId="0" nodeType="withEffect">
                                  <p:stCondLst>
                                    <p:cond delay="500"/>
                                  </p:stCondLst>
                                  <p:iterate type="wd">
                                    <p:tmPct val="10000"/>
                                  </p:iterate>
                                  <p:childTnLst>
                                    <p:set>
                                      <p:cBhvr>
                                        <p:cTn id="54" dur="1" fill="hold">
                                          <p:stCondLst>
                                            <p:cond delay="0"/>
                                          </p:stCondLst>
                                        </p:cTn>
                                        <p:tgtEl>
                                          <p:spTgt spid="27">
                                            <p:txEl>
                                              <p:pRg st="0" end="0"/>
                                            </p:txEl>
                                          </p:spTgt>
                                        </p:tgtEl>
                                        <p:attrNameLst>
                                          <p:attrName>style.visibility</p:attrName>
                                        </p:attrNameLst>
                                      </p:cBhvr>
                                      <p:to>
                                        <p:strVal val="visible"/>
                                      </p:to>
                                    </p:set>
                                    <p:animEffect transition="in" filter="fade">
                                      <p:cBhvr>
                                        <p:cTn id="55" dur="500"/>
                                        <p:tgtEl>
                                          <p:spTgt spid="27">
                                            <p:txEl>
                                              <p:pRg st="0" end="0"/>
                                            </p:txEl>
                                          </p:spTgt>
                                        </p:tgtEl>
                                      </p:cBhvr>
                                    </p:animEffect>
                                  </p:childTnLst>
                                </p:cTn>
                              </p:par>
                              <p:par>
                                <p:cTn id="56" presetID="2" presetClass="entr" presetSubtype="1" decel="100000" fill="hold" grpId="0" nodeType="withEffect">
                                  <p:stCondLst>
                                    <p:cond delay="750"/>
                                  </p:stCondLst>
                                  <p:iterate type="wd">
                                    <p:tmPct val="30000"/>
                                  </p:iterate>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1000" fill="hold"/>
                                        <p:tgtEl>
                                          <p:spTgt spid="38"/>
                                        </p:tgtEl>
                                        <p:attrNameLst>
                                          <p:attrName>ppt_x</p:attrName>
                                        </p:attrNameLst>
                                      </p:cBhvr>
                                      <p:tavLst>
                                        <p:tav tm="0">
                                          <p:val>
                                            <p:strVal val="#ppt_x"/>
                                          </p:val>
                                        </p:tav>
                                        <p:tav tm="100000">
                                          <p:val>
                                            <p:strVal val="#ppt_x"/>
                                          </p:val>
                                        </p:tav>
                                      </p:tavLst>
                                    </p:anim>
                                    <p:anim calcmode="lin" valueType="num">
                                      <p:cBhvr additive="base">
                                        <p:cTn id="59" dur="1000" fill="hold"/>
                                        <p:tgtEl>
                                          <p:spTgt spid="38"/>
                                        </p:tgtEl>
                                        <p:attrNameLst>
                                          <p:attrName>ppt_y</p:attrName>
                                        </p:attrNameLst>
                                      </p:cBhvr>
                                      <p:tavLst>
                                        <p:tav tm="0">
                                          <p:val>
                                            <p:strVal val="0-#ppt_h/2"/>
                                          </p:val>
                                        </p:tav>
                                        <p:tav tm="100000">
                                          <p:val>
                                            <p:strVal val="#ppt_y"/>
                                          </p:val>
                                        </p:tav>
                                      </p:tavLst>
                                    </p:anim>
                                  </p:childTnLst>
                                </p:cTn>
                              </p:par>
                              <p:par>
                                <p:cTn id="60" presetID="23" presetClass="entr" presetSubtype="288" fill="hold" grpId="1" nodeType="withEffect">
                                  <p:stCondLst>
                                    <p:cond delay="750"/>
                                  </p:stCondLst>
                                  <p:iterate type="wd">
                                    <p:tmPct val="30000"/>
                                  </p:iterate>
                                  <p:childTnLst>
                                    <p:set>
                                      <p:cBhvr>
                                        <p:cTn id="61" dur="1" fill="hold">
                                          <p:stCondLst>
                                            <p:cond delay="0"/>
                                          </p:stCondLst>
                                        </p:cTn>
                                        <p:tgtEl>
                                          <p:spTgt spid="38"/>
                                        </p:tgtEl>
                                        <p:attrNameLst>
                                          <p:attrName>style.visibility</p:attrName>
                                        </p:attrNameLst>
                                      </p:cBhvr>
                                      <p:to>
                                        <p:strVal val="visible"/>
                                      </p:to>
                                    </p:set>
                                    <p:anim calcmode="lin" valueType="num">
                                      <p:cBhvr>
                                        <p:cTn id="62" dur="1000" fill="hold"/>
                                        <p:tgtEl>
                                          <p:spTgt spid="38"/>
                                        </p:tgtEl>
                                        <p:attrNameLst>
                                          <p:attrName>ppt_w</p:attrName>
                                        </p:attrNameLst>
                                      </p:cBhvr>
                                      <p:tavLst>
                                        <p:tav tm="0">
                                          <p:val>
                                            <p:strVal val="4/3*#ppt_w"/>
                                          </p:val>
                                        </p:tav>
                                        <p:tav tm="100000">
                                          <p:val>
                                            <p:strVal val="#ppt_w"/>
                                          </p:val>
                                        </p:tav>
                                      </p:tavLst>
                                    </p:anim>
                                    <p:anim calcmode="lin" valueType="num">
                                      <p:cBhvr>
                                        <p:cTn id="63" dur="1000" fill="hold"/>
                                        <p:tgtEl>
                                          <p:spTgt spid="38"/>
                                        </p:tgtEl>
                                        <p:attrNameLst>
                                          <p:attrName>ppt_h</p:attrName>
                                        </p:attrNameLst>
                                      </p:cBhvr>
                                      <p:tavLst>
                                        <p:tav tm="0">
                                          <p:val>
                                            <p:strVal val="4/3*#ppt_h"/>
                                          </p:val>
                                        </p:tav>
                                        <p:tav tm="100000">
                                          <p:val>
                                            <p:strVal val="#ppt_h"/>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childTnLst>
                                </p:cTn>
                              </p:par>
                              <p:par>
                                <p:cTn id="67" presetID="10" presetClass="entr" presetSubtype="0" fill="hold" grpId="0" nodeType="withEffect">
                                  <p:stCondLst>
                                    <p:cond delay="750"/>
                                  </p:stCondLst>
                                  <p:iterate type="wd">
                                    <p:tmPct val="10000"/>
                                  </p:iterate>
                                  <p:childTnLst>
                                    <p:set>
                                      <p:cBhvr>
                                        <p:cTn id="68" dur="1" fill="hold">
                                          <p:stCondLst>
                                            <p:cond delay="0"/>
                                          </p:stCondLst>
                                        </p:cTn>
                                        <p:tgtEl>
                                          <p:spTgt spid="20">
                                            <p:txEl>
                                              <p:pRg st="0" end="0"/>
                                            </p:txEl>
                                          </p:spTgt>
                                        </p:tgtEl>
                                        <p:attrNameLst>
                                          <p:attrName>style.visibility</p:attrName>
                                        </p:attrNameLst>
                                      </p:cBhvr>
                                      <p:to>
                                        <p:strVal val="visible"/>
                                      </p:to>
                                    </p:set>
                                    <p:animEffect transition="in" filter="fade">
                                      <p:cBhvr>
                                        <p:cTn id="69" dur="500"/>
                                        <p:tgtEl>
                                          <p:spTgt spid="20">
                                            <p:txEl>
                                              <p:pRg st="0" end="0"/>
                                            </p:txEl>
                                          </p:spTgt>
                                        </p:tgtEl>
                                      </p:cBhvr>
                                    </p:animEffect>
                                  </p:childTnLst>
                                </p:cTn>
                              </p:par>
                              <p:par>
                                <p:cTn id="70" presetID="10" presetClass="entr" presetSubtype="0" fill="hold" grpId="0" nodeType="withEffect">
                                  <p:stCondLst>
                                    <p:cond delay="750"/>
                                  </p:stCondLst>
                                  <p:iterate type="wd">
                                    <p:tmPct val="10000"/>
                                  </p:iterate>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childTnLst>
                                </p:cTn>
                              </p:par>
                              <p:par>
                                <p:cTn id="73" presetID="2" presetClass="entr" presetSubtype="1" decel="100000" fill="hold" grpId="0" nodeType="withEffect">
                                  <p:stCondLst>
                                    <p:cond delay="1000"/>
                                  </p:stCondLst>
                                  <p:iterate type="wd">
                                    <p:tmPct val="30000"/>
                                  </p:iterate>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1000" fill="hold"/>
                                        <p:tgtEl>
                                          <p:spTgt spid="32"/>
                                        </p:tgtEl>
                                        <p:attrNameLst>
                                          <p:attrName>ppt_x</p:attrName>
                                        </p:attrNameLst>
                                      </p:cBhvr>
                                      <p:tavLst>
                                        <p:tav tm="0">
                                          <p:val>
                                            <p:strVal val="#ppt_x"/>
                                          </p:val>
                                        </p:tav>
                                        <p:tav tm="100000">
                                          <p:val>
                                            <p:strVal val="#ppt_x"/>
                                          </p:val>
                                        </p:tav>
                                      </p:tavLst>
                                    </p:anim>
                                    <p:anim calcmode="lin" valueType="num">
                                      <p:cBhvr additive="base">
                                        <p:cTn id="76" dur="1000" fill="hold"/>
                                        <p:tgtEl>
                                          <p:spTgt spid="32"/>
                                        </p:tgtEl>
                                        <p:attrNameLst>
                                          <p:attrName>ppt_y</p:attrName>
                                        </p:attrNameLst>
                                      </p:cBhvr>
                                      <p:tavLst>
                                        <p:tav tm="0">
                                          <p:val>
                                            <p:strVal val="0-#ppt_h/2"/>
                                          </p:val>
                                        </p:tav>
                                        <p:tav tm="100000">
                                          <p:val>
                                            <p:strVal val="#ppt_y"/>
                                          </p:val>
                                        </p:tav>
                                      </p:tavLst>
                                    </p:anim>
                                  </p:childTnLst>
                                </p:cTn>
                              </p:par>
                              <p:par>
                                <p:cTn id="77" presetID="23" presetClass="entr" presetSubtype="288" fill="hold" grpId="1" nodeType="withEffect">
                                  <p:stCondLst>
                                    <p:cond delay="1000"/>
                                  </p:stCondLst>
                                  <p:iterate type="wd">
                                    <p:tmPct val="30000"/>
                                  </p:iterate>
                                  <p:childTnLst>
                                    <p:set>
                                      <p:cBhvr>
                                        <p:cTn id="78" dur="1" fill="hold">
                                          <p:stCondLst>
                                            <p:cond delay="0"/>
                                          </p:stCondLst>
                                        </p:cTn>
                                        <p:tgtEl>
                                          <p:spTgt spid="32"/>
                                        </p:tgtEl>
                                        <p:attrNameLst>
                                          <p:attrName>style.visibility</p:attrName>
                                        </p:attrNameLst>
                                      </p:cBhvr>
                                      <p:to>
                                        <p:strVal val="visible"/>
                                      </p:to>
                                    </p:set>
                                    <p:anim calcmode="lin" valueType="num">
                                      <p:cBhvr>
                                        <p:cTn id="79" dur="1000" fill="hold"/>
                                        <p:tgtEl>
                                          <p:spTgt spid="32"/>
                                        </p:tgtEl>
                                        <p:attrNameLst>
                                          <p:attrName>ppt_w</p:attrName>
                                        </p:attrNameLst>
                                      </p:cBhvr>
                                      <p:tavLst>
                                        <p:tav tm="0">
                                          <p:val>
                                            <p:strVal val="4/3*#ppt_w"/>
                                          </p:val>
                                        </p:tav>
                                        <p:tav tm="100000">
                                          <p:val>
                                            <p:strVal val="#ppt_w"/>
                                          </p:val>
                                        </p:tav>
                                      </p:tavLst>
                                    </p:anim>
                                    <p:anim calcmode="lin" valueType="num">
                                      <p:cBhvr>
                                        <p:cTn id="80" dur="1000" fill="hold"/>
                                        <p:tgtEl>
                                          <p:spTgt spid="32"/>
                                        </p:tgtEl>
                                        <p:attrNameLst>
                                          <p:attrName>ppt_h</p:attrName>
                                        </p:attrNameLst>
                                      </p:cBhvr>
                                      <p:tavLst>
                                        <p:tav tm="0">
                                          <p:val>
                                            <p:strVal val="4/3*#ppt_h"/>
                                          </p:val>
                                        </p:tav>
                                        <p:tav tm="100000">
                                          <p:val>
                                            <p:strVal val="#ppt_h"/>
                                          </p:val>
                                        </p:tav>
                                      </p:tavLst>
                                    </p:anim>
                                  </p:childTnLst>
                                </p:cTn>
                              </p:par>
                              <p:par>
                                <p:cTn id="81" presetID="10" presetClass="entr" presetSubtype="0" fill="hold" grpId="0" nodeType="withEffect">
                                  <p:stCondLst>
                                    <p:cond delay="100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childTnLst>
                                </p:cTn>
                              </p:par>
                              <p:par>
                                <p:cTn id="84" presetID="10" presetClass="entr" presetSubtype="0" fill="hold" grpId="0" nodeType="withEffect">
                                  <p:stCondLst>
                                    <p:cond delay="1000"/>
                                  </p:stCondLst>
                                  <p:iterate type="wd">
                                    <p:tmPct val="10000"/>
                                  </p:iterate>
                                  <p:childTnLst>
                                    <p:set>
                                      <p:cBhvr>
                                        <p:cTn id="85" dur="1" fill="hold">
                                          <p:stCondLst>
                                            <p:cond delay="0"/>
                                          </p:stCondLst>
                                        </p:cTn>
                                        <p:tgtEl>
                                          <p:spTgt spid="28">
                                            <p:txEl>
                                              <p:pRg st="0" end="0"/>
                                            </p:txEl>
                                          </p:spTgt>
                                        </p:tgtEl>
                                        <p:attrNameLst>
                                          <p:attrName>style.visibility</p:attrName>
                                        </p:attrNameLst>
                                      </p:cBhvr>
                                      <p:to>
                                        <p:strVal val="visible"/>
                                      </p:to>
                                    </p:set>
                                    <p:animEffect transition="in" filter="fade">
                                      <p:cBhvr>
                                        <p:cTn id="86" dur="500"/>
                                        <p:tgtEl>
                                          <p:spTgt spid="28">
                                            <p:txEl>
                                              <p:pRg st="0" end="0"/>
                                            </p:txEl>
                                          </p:spTgt>
                                        </p:tgtEl>
                                      </p:cBhvr>
                                    </p:animEffect>
                                  </p:childTnLst>
                                </p:cTn>
                              </p:par>
                              <p:par>
                                <p:cTn id="87" presetID="10" presetClass="entr" presetSubtype="0" fill="hold" grpId="0" nodeType="withEffect">
                                  <p:stCondLst>
                                    <p:cond delay="1000"/>
                                  </p:stCondLst>
                                  <p:iterate type="wd">
                                    <p:tmPct val="10000"/>
                                  </p:iterate>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fade">
                                      <p:cBhvr>
                                        <p:cTn id="89" dur="500"/>
                                        <p:tgtEl>
                                          <p:spTgt spid="29">
                                            <p:txEl>
                                              <p:pRg st="0" end="0"/>
                                            </p:txEl>
                                          </p:spTgt>
                                        </p:tgtEl>
                                      </p:cBhvr>
                                    </p:animEffect>
                                  </p:childTnLst>
                                </p:cTn>
                              </p:par>
                              <p:par>
                                <p:cTn id="90" presetID="2" presetClass="entr" presetSubtype="1" decel="100000" fill="hold" grpId="0" nodeType="withEffect">
                                  <p:stCondLst>
                                    <p:cond delay="1250"/>
                                  </p:stCondLst>
                                  <p:iterate type="wd">
                                    <p:tmPct val="30000"/>
                                  </p:iterate>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1000" fill="hold"/>
                                        <p:tgtEl>
                                          <p:spTgt spid="35"/>
                                        </p:tgtEl>
                                        <p:attrNameLst>
                                          <p:attrName>ppt_x</p:attrName>
                                        </p:attrNameLst>
                                      </p:cBhvr>
                                      <p:tavLst>
                                        <p:tav tm="0">
                                          <p:val>
                                            <p:strVal val="#ppt_x"/>
                                          </p:val>
                                        </p:tav>
                                        <p:tav tm="100000">
                                          <p:val>
                                            <p:strVal val="#ppt_x"/>
                                          </p:val>
                                        </p:tav>
                                      </p:tavLst>
                                    </p:anim>
                                    <p:anim calcmode="lin" valueType="num">
                                      <p:cBhvr additive="base">
                                        <p:cTn id="93" dur="1000" fill="hold"/>
                                        <p:tgtEl>
                                          <p:spTgt spid="35"/>
                                        </p:tgtEl>
                                        <p:attrNameLst>
                                          <p:attrName>ppt_y</p:attrName>
                                        </p:attrNameLst>
                                      </p:cBhvr>
                                      <p:tavLst>
                                        <p:tav tm="0">
                                          <p:val>
                                            <p:strVal val="0-#ppt_h/2"/>
                                          </p:val>
                                        </p:tav>
                                        <p:tav tm="100000">
                                          <p:val>
                                            <p:strVal val="#ppt_y"/>
                                          </p:val>
                                        </p:tav>
                                      </p:tavLst>
                                    </p:anim>
                                  </p:childTnLst>
                                </p:cTn>
                              </p:par>
                              <p:par>
                                <p:cTn id="94" presetID="23" presetClass="entr" presetSubtype="288" fill="hold" grpId="1" nodeType="withEffect">
                                  <p:stCondLst>
                                    <p:cond delay="1250"/>
                                  </p:stCondLst>
                                  <p:iterate type="wd">
                                    <p:tmPct val="30000"/>
                                  </p:iterate>
                                  <p:childTnLst>
                                    <p:set>
                                      <p:cBhvr>
                                        <p:cTn id="95" dur="1" fill="hold">
                                          <p:stCondLst>
                                            <p:cond delay="0"/>
                                          </p:stCondLst>
                                        </p:cTn>
                                        <p:tgtEl>
                                          <p:spTgt spid="35"/>
                                        </p:tgtEl>
                                        <p:attrNameLst>
                                          <p:attrName>style.visibility</p:attrName>
                                        </p:attrNameLst>
                                      </p:cBhvr>
                                      <p:to>
                                        <p:strVal val="visible"/>
                                      </p:to>
                                    </p:set>
                                    <p:anim calcmode="lin" valueType="num">
                                      <p:cBhvr>
                                        <p:cTn id="96" dur="1000" fill="hold"/>
                                        <p:tgtEl>
                                          <p:spTgt spid="35"/>
                                        </p:tgtEl>
                                        <p:attrNameLst>
                                          <p:attrName>ppt_w</p:attrName>
                                        </p:attrNameLst>
                                      </p:cBhvr>
                                      <p:tavLst>
                                        <p:tav tm="0">
                                          <p:val>
                                            <p:strVal val="4/3*#ppt_w"/>
                                          </p:val>
                                        </p:tav>
                                        <p:tav tm="100000">
                                          <p:val>
                                            <p:strVal val="#ppt_w"/>
                                          </p:val>
                                        </p:tav>
                                      </p:tavLst>
                                    </p:anim>
                                    <p:anim calcmode="lin" valueType="num">
                                      <p:cBhvr>
                                        <p:cTn id="97" dur="1000" fill="hold"/>
                                        <p:tgtEl>
                                          <p:spTgt spid="35"/>
                                        </p:tgtEl>
                                        <p:attrNameLst>
                                          <p:attrName>ppt_h</p:attrName>
                                        </p:attrNameLst>
                                      </p:cBhvr>
                                      <p:tavLst>
                                        <p:tav tm="0">
                                          <p:val>
                                            <p:strVal val="4/3*#ppt_h"/>
                                          </p:val>
                                        </p:tav>
                                        <p:tav tm="100000">
                                          <p:val>
                                            <p:strVal val="#ppt_h"/>
                                          </p:val>
                                        </p:tav>
                                      </p:tavLst>
                                    </p:anim>
                                  </p:childTnLst>
                                </p:cTn>
                              </p:par>
                              <p:par>
                                <p:cTn id="98" presetID="10" presetClass="entr" presetSubtype="0" fill="hold" grpId="0" nodeType="withEffect">
                                  <p:stCondLst>
                                    <p:cond delay="125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childTnLst>
                                </p:cTn>
                              </p:par>
                              <p:par>
                                <p:cTn id="101" presetID="10" presetClass="entr" presetSubtype="0" fill="hold" grpId="0" nodeType="withEffect">
                                  <p:stCondLst>
                                    <p:cond delay="1250"/>
                                  </p:stCondLst>
                                  <p:iterate type="wd">
                                    <p:tmPct val="10000"/>
                                  </p:iterate>
                                  <p:childTnLst>
                                    <p:set>
                                      <p:cBhvr>
                                        <p:cTn id="102" dur="1" fill="hold">
                                          <p:stCondLst>
                                            <p:cond delay="0"/>
                                          </p:stCondLst>
                                        </p:cTn>
                                        <p:tgtEl>
                                          <p:spTgt spid="22">
                                            <p:txEl>
                                              <p:pRg st="0" end="0"/>
                                            </p:txEl>
                                          </p:spTgt>
                                        </p:tgtEl>
                                        <p:attrNameLst>
                                          <p:attrName>style.visibility</p:attrName>
                                        </p:attrNameLst>
                                      </p:cBhvr>
                                      <p:to>
                                        <p:strVal val="visible"/>
                                      </p:to>
                                    </p:set>
                                    <p:animEffect transition="in" filter="fade">
                                      <p:cBhvr>
                                        <p:cTn id="103" dur="500"/>
                                        <p:tgtEl>
                                          <p:spTgt spid="22">
                                            <p:txEl>
                                              <p:pRg st="0" end="0"/>
                                            </p:txEl>
                                          </p:spTgt>
                                        </p:tgtEl>
                                      </p:cBhvr>
                                    </p:animEffect>
                                  </p:childTnLst>
                                </p:cTn>
                              </p:par>
                              <p:par>
                                <p:cTn id="104" presetID="10" presetClass="entr" presetSubtype="0" fill="hold" grpId="0" nodeType="withEffect">
                                  <p:stCondLst>
                                    <p:cond delay="1250"/>
                                  </p:stCondLst>
                                  <p:iterate type="wd">
                                    <p:tmPct val="10000"/>
                                  </p:iterate>
                                  <p:childTnLst>
                                    <p:set>
                                      <p:cBhvr>
                                        <p:cTn id="105" dur="1" fill="hold">
                                          <p:stCondLst>
                                            <p:cond delay="0"/>
                                          </p:stCondLst>
                                        </p:cTn>
                                        <p:tgtEl>
                                          <p:spTgt spid="23">
                                            <p:txEl>
                                              <p:pRg st="0" end="0"/>
                                            </p:txEl>
                                          </p:spTgt>
                                        </p:tgtEl>
                                        <p:attrNameLst>
                                          <p:attrName>style.visibility</p:attrName>
                                        </p:attrNameLst>
                                      </p:cBhvr>
                                      <p:to>
                                        <p:strVal val="visible"/>
                                      </p:to>
                                    </p:set>
                                    <p:animEffect transition="in" filter="fade">
                                      <p:cBhvr>
                                        <p:cTn id="106" dur="500"/>
                                        <p:tgtEl>
                                          <p:spTgt spid="23">
                                            <p:txEl>
                                              <p:pRg st="0" end="0"/>
                                            </p:txEl>
                                          </p:spTgt>
                                        </p:tgtEl>
                                      </p:cBhvr>
                                    </p:animEffect>
                                  </p:childTnLst>
                                </p:cTn>
                              </p:par>
                              <p:par>
                                <p:cTn id="107" presetID="2" presetClass="entr" presetSubtype="1" decel="100000" fill="hold" grpId="0" nodeType="withEffect">
                                  <p:stCondLst>
                                    <p:cond delay="1500"/>
                                  </p:stCondLst>
                                  <p:iterate type="wd">
                                    <p:tmPct val="30000"/>
                                  </p:iterate>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1000" fill="hold"/>
                                        <p:tgtEl>
                                          <p:spTgt spid="34"/>
                                        </p:tgtEl>
                                        <p:attrNameLst>
                                          <p:attrName>ppt_x</p:attrName>
                                        </p:attrNameLst>
                                      </p:cBhvr>
                                      <p:tavLst>
                                        <p:tav tm="0">
                                          <p:val>
                                            <p:strVal val="#ppt_x"/>
                                          </p:val>
                                        </p:tav>
                                        <p:tav tm="100000">
                                          <p:val>
                                            <p:strVal val="#ppt_x"/>
                                          </p:val>
                                        </p:tav>
                                      </p:tavLst>
                                    </p:anim>
                                    <p:anim calcmode="lin" valueType="num">
                                      <p:cBhvr additive="base">
                                        <p:cTn id="110" dur="1000" fill="hold"/>
                                        <p:tgtEl>
                                          <p:spTgt spid="34"/>
                                        </p:tgtEl>
                                        <p:attrNameLst>
                                          <p:attrName>ppt_y</p:attrName>
                                        </p:attrNameLst>
                                      </p:cBhvr>
                                      <p:tavLst>
                                        <p:tav tm="0">
                                          <p:val>
                                            <p:strVal val="0-#ppt_h/2"/>
                                          </p:val>
                                        </p:tav>
                                        <p:tav tm="100000">
                                          <p:val>
                                            <p:strVal val="#ppt_y"/>
                                          </p:val>
                                        </p:tav>
                                      </p:tavLst>
                                    </p:anim>
                                  </p:childTnLst>
                                </p:cTn>
                              </p:par>
                              <p:par>
                                <p:cTn id="111" presetID="23" presetClass="entr" presetSubtype="288" fill="hold" grpId="1" nodeType="withEffect">
                                  <p:stCondLst>
                                    <p:cond delay="1500"/>
                                  </p:stCondLst>
                                  <p:iterate type="wd">
                                    <p:tmPct val="30000"/>
                                  </p:iterate>
                                  <p:childTnLst>
                                    <p:set>
                                      <p:cBhvr>
                                        <p:cTn id="112" dur="1" fill="hold">
                                          <p:stCondLst>
                                            <p:cond delay="0"/>
                                          </p:stCondLst>
                                        </p:cTn>
                                        <p:tgtEl>
                                          <p:spTgt spid="34"/>
                                        </p:tgtEl>
                                        <p:attrNameLst>
                                          <p:attrName>style.visibility</p:attrName>
                                        </p:attrNameLst>
                                      </p:cBhvr>
                                      <p:to>
                                        <p:strVal val="visible"/>
                                      </p:to>
                                    </p:set>
                                    <p:anim calcmode="lin" valueType="num">
                                      <p:cBhvr>
                                        <p:cTn id="113" dur="1000" fill="hold"/>
                                        <p:tgtEl>
                                          <p:spTgt spid="34"/>
                                        </p:tgtEl>
                                        <p:attrNameLst>
                                          <p:attrName>ppt_w</p:attrName>
                                        </p:attrNameLst>
                                      </p:cBhvr>
                                      <p:tavLst>
                                        <p:tav tm="0">
                                          <p:val>
                                            <p:strVal val="4/3*#ppt_w"/>
                                          </p:val>
                                        </p:tav>
                                        <p:tav tm="100000">
                                          <p:val>
                                            <p:strVal val="#ppt_w"/>
                                          </p:val>
                                        </p:tav>
                                      </p:tavLst>
                                    </p:anim>
                                    <p:anim calcmode="lin" valueType="num">
                                      <p:cBhvr>
                                        <p:cTn id="114" dur="1000" fill="hold"/>
                                        <p:tgtEl>
                                          <p:spTgt spid="34"/>
                                        </p:tgtEl>
                                        <p:attrNameLst>
                                          <p:attrName>ppt_h</p:attrName>
                                        </p:attrNameLst>
                                      </p:cBhvr>
                                      <p:tavLst>
                                        <p:tav tm="0">
                                          <p:val>
                                            <p:strVal val="4/3*#ppt_h"/>
                                          </p:val>
                                        </p:tav>
                                        <p:tav tm="100000">
                                          <p:val>
                                            <p:strVal val="#ppt_h"/>
                                          </p:val>
                                        </p:tav>
                                      </p:tavLst>
                                    </p:anim>
                                  </p:childTnLst>
                                </p:cTn>
                              </p:par>
                              <p:par>
                                <p:cTn id="115" presetID="10" presetClass="entr" presetSubtype="0" fill="hold" grpId="0" nodeType="withEffect">
                                  <p:stCondLst>
                                    <p:cond delay="150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1000"/>
                                        <p:tgtEl>
                                          <p:spTgt spid="18"/>
                                        </p:tgtEl>
                                      </p:cBhvr>
                                    </p:animEffect>
                                  </p:childTnLst>
                                </p:cTn>
                              </p:par>
                              <p:par>
                                <p:cTn id="118" presetID="10" presetClass="entr" presetSubtype="0" fill="hold" grpId="0" nodeType="withEffect">
                                  <p:stCondLst>
                                    <p:cond delay="1500"/>
                                  </p:stCondLst>
                                  <p:iterate type="wd">
                                    <p:tmPct val="10000"/>
                                  </p:iterate>
                                  <p:childTnLst>
                                    <p:set>
                                      <p:cBhvr>
                                        <p:cTn id="119" dur="1" fill="hold">
                                          <p:stCondLst>
                                            <p:cond delay="0"/>
                                          </p:stCondLst>
                                        </p:cTn>
                                        <p:tgtEl>
                                          <p:spTgt spid="30">
                                            <p:txEl>
                                              <p:pRg st="0" end="0"/>
                                            </p:txEl>
                                          </p:spTgt>
                                        </p:tgtEl>
                                        <p:attrNameLst>
                                          <p:attrName>style.visibility</p:attrName>
                                        </p:attrNameLst>
                                      </p:cBhvr>
                                      <p:to>
                                        <p:strVal val="visible"/>
                                      </p:to>
                                    </p:set>
                                    <p:animEffect transition="in" filter="fade">
                                      <p:cBhvr>
                                        <p:cTn id="120" dur="500"/>
                                        <p:tgtEl>
                                          <p:spTgt spid="30">
                                            <p:txEl>
                                              <p:pRg st="0" end="0"/>
                                            </p:txEl>
                                          </p:spTgt>
                                        </p:tgtEl>
                                      </p:cBhvr>
                                    </p:animEffect>
                                  </p:childTnLst>
                                </p:cTn>
                              </p:par>
                              <p:par>
                                <p:cTn id="121" presetID="10" presetClass="entr" presetSubtype="0" fill="hold" grpId="0" nodeType="withEffect">
                                  <p:stCondLst>
                                    <p:cond delay="1500"/>
                                  </p:stCondLst>
                                  <p:iterate type="wd">
                                    <p:tmPct val="10000"/>
                                  </p:iterate>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fade">
                                      <p:cBhvr>
                                        <p:cTn id="123" dur="500"/>
                                        <p:tgtEl>
                                          <p:spTgt spid="31">
                                            <p:txEl>
                                              <p:pRg st="0" end="0"/>
                                            </p:txEl>
                                          </p:spTgt>
                                        </p:tgtEl>
                                      </p:cBhvr>
                                    </p:animEffect>
                                  </p:childTnLst>
                                </p:cTn>
                              </p:par>
                              <p:par>
                                <p:cTn id="124" presetID="2" presetClass="entr" presetSubtype="1" decel="100000" fill="hold" grpId="0" nodeType="withEffect">
                                  <p:stCondLst>
                                    <p:cond delay="1750"/>
                                  </p:stCondLst>
                                  <p:iterate type="wd">
                                    <p:tmPct val="30000"/>
                                  </p:iterate>
                                  <p:childTnLst>
                                    <p:set>
                                      <p:cBhvr>
                                        <p:cTn id="125" dur="1" fill="hold">
                                          <p:stCondLst>
                                            <p:cond delay="0"/>
                                          </p:stCondLst>
                                        </p:cTn>
                                        <p:tgtEl>
                                          <p:spTgt spid="36"/>
                                        </p:tgtEl>
                                        <p:attrNameLst>
                                          <p:attrName>style.visibility</p:attrName>
                                        </p:attrNameLst>
                                      </p:cBhvr>
                                      <p:to>
                                        <p:strVal val="visible"/>
                                      </p:to>
                                    </p:set>
                                    <p:anim calcmode="lin" valueType="num">
                                      <p:cBhvr additive="base">
                                        <p:cTn id="126" dur="1000" fill="hold"/>
                                        <p:tgtEl>
                                          <p:spTgt spid="36"/>
                                        </p:tgtEl>
                                        <p:attrNameLst>
                                          <p:attrName>ppt_x</p:attrName>
                                        </p:attrNameLst>
                                      </p:cBhvr>
                                      <p:tavLst>
                                        <p:tav tm="0">
                                          <p:val>
                                            <p:strVal val="#ppt_x"/>
                                          </p:val>
                                        </p:tav>
                                        <p:tav tm="100000">
                                          <p:val>
                                            <p:strVal val="#ppt_x"/>
                                          </p:val>
                                        </p:tav>
                                      </p:tavLst>
                                    </p:anim>
                                    <p:anim calcmode="lin" valueType="num">
                                      <p:cBhvr additive="base">
                                        <p:cTn id="127" dur="1000" fill="hold"/>
                                        <p:tgtEl>
                                          <p:spTgt spid="36"/>
                                        </p:tgtEl>
                                        <p:attrNameLst>
                                          <p:attrName>ppt_y</p:attrName>
                                        </p:attrNameLst>
                                      </p:cBhvr>
                                      <p:tavLst>
                                        <p:tav tm="0">
                                          <p:val>
                                            <p:strVal val="0-#ppt_h/2"/>
                                          </p:val>
                                        </p:tav>
                                        <p:tav tm="100000">
                                          <p:val>
                                            <p:strVal val="#ppt_y"/>
                                          </p:val>
                                        </p:tav>
                                      </p:tavLst>
                                    </p:anim>
                                  </p:childTnLst>
                                </p:cTn>
                              </p:par>
                              <p:par>
                                <p:cTn id="128" presetID="23" presetClass="entr" presetSubtype="288" fill="hold" grpId="1" nodeType="withEffect">
                                  <p:stCondLst>
                                    <p:cond delay="1750"/>
                                  </p:stCondLst>
                                  <p:iterate type="wd">
                                    <p:tmPct val="30000"/>
                                  </p:iterate>
                                  <p:childTnLst>
                                    <p:set>
                                      <p:cBhvr>
                                        <p:cTn id="129" dur="1" fill="hold">
                                          <p:stCondLst>
                                            <p:cond delay="0"/>
                                          </p:stCondLst>
                                        </p:cTn>
                                        <p:tgtEl>
                                          <p:spTgt spid="36"/>
                                        </p:tgtEl>
                                        <p:attrNameLst>
                                          <p:attrName>style.visibility</p:attrName>
                                        </p:attrNameLst>
                                      </p:cBhvr>
                                      <p:to>
                                        <p:strVal val="visible"/>
                                      </p:to>
                                    </p:set>
                                    <p:anim calcmode="lin" valueType="num">
                                      <p:cBhvr>
                                        <p:cTn id="130" dur="1000" fill="hold"/>
                                        <p:tgtEl>
                                          <p:spTgt spid="36"/>
                                        </p:tgtEl>
                                        <p:attrNameLst>
                                          <p:attrName>ppt_w</p:attrName>
                                        </p:attrNameLst>
                                      </p:cBhvr>
                                      <p:tavLst>
                                        <p:tav tm="0">
                                          <p:val>
                                            <p:strVal val="4/3*#ppt_w"/>
                                          </p:val>
                                        </p:tav>
                                        <p:tav tm="100000">
                                          <p:val>
                                            <p:strVal val="#ppt_w"/>
                                          </p:val>
                                        </p:tav>
                                      </p:tavLst>
                                    </p:anim>
                                    <p:anim calcmode="lin" valueType="num">
                                      <p:cBhvr>
                                        <p:cTn id="131" dur="1000" fill="hold"/>
                                        <p:tgtEl>
                                          <p:spTgt spid="36"/>
                                        </p:tgtEl>
                                        <p:attrNameLst>
                                          <p:attrName>ppt_h</p:attrName>
                                        </p:attrNameLst>
                                      </p:cBhvr>
                                      <p:tavLst>
                                        <p:tav tm="0">
                                          <p:val>
                                            <p:strVal val="4/3*#ppt_h"/>
                                          </p:val>
                                        </p:tav>
                                        <p:tav tm="100000">
                                          <p:val>
                                            <p:strVal val="#ppt_h"/>
                                          </p:val>
                                        </p:tav>
                                      </p:tavLst>
                                    </p:anim>
                                  </p:childTnLst>
                                </p:cTn>
                              </p:par>
                              <p:par>
                                <p:cTn id="132" presetID="10" presetClass="entr" presetSubtype="0" fill="hold" grpId="0" nodeType="withEffect">
                                  <p:stCondLst>
                                    <p:cond delay="175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1000"/>
                                        <p:tgtEl>
                                          <p:spTgt spid="25"/>
                                        </p:tgtEl>
                                      </p:cBhvr>
                                    </p:animEffect>
                                  </p:childTnLst>
                                </p:cTn>
                              </p:par>
                              <p:par>
                                <p:cTn id="135" presetID="10" presetClass="entr" presetSubtype="0" fill="hold" grpId="0" nodeType="withEffect">
                                  <p:stCondLst>
                                    <p:cond delay="1750"/>
                                  </p:stCondLst>
                                  <p:iterate type="wd">
                                    <p:tmPct val="10000"/>
                                  </p:iterate>
                                  <p:childTnLst>
                                    <p:set>
                                      <p:cBhvr>
                                        <p:cTn id="136" dur="1" fill="hold">
                                          <p:stCondLst>
                                            <p:cond delay="0"/>
                                          </p:stCondLst>
                                        </p:cTn>
                                        <p:tgtEl>
                                          <p:spTgt spid="40">
                                            <p:txEl>
                                              <p:pRg st="0" end="0"/>
                                            </p:txEl>
                                          </p:spTgt>
                                        </p:tgtEl>
                                        <p:attrNameLst>
                                          <p:attrName>style.visibility</p:attrName>
                                        </p:attrNameLst>
                                      </p:cBhvr>
                                      <p:to>
                                        <p:strVal val="visible"/>
                                      </p:to>
                                    </p:set>
                                    <p:animEffect transition="in" filter="fade">
                                      <p:cBhvr>
                                        <p:cTn id="137" dur="500"/>
                                        <p:tgtEl>
                                          <p:spTgt spid="40">
                                            <p:txEl>
                                              <p:pRg st="0" end="0"/>
                                            </p:txEl>
                                          </p:spTgt>
                                        </p:tgtEl>
                                      </p:cBhvr>
                                    </p:animEffect>
                                  </p:childTnLst>
                                </p:cTn>
                              </p:par>
                              <p:par>
                                <p:cTn id="138" presetID="10" presetClass="entr" presetSubtype="0" fill="hold" grpId="0" nodeType="withEffect">
                                  <p:stCondLst>
                                    <p:cond delay="1750"/>
                                  </p:stCondLst>
                                  <p:iterate type="wd">
                                    <p:tmPct val="10000"/>
                                  </p:iterate>
                                  <p:childTnLst>
                                    <p:set>
                                      <p:cBhvr>
                                        <p:cTn id="139" dur="1" fill="hold">
                                          <p:stCondLst>
                                            <p:cond delay="0"/>
                                          </p:stCondLst>
                                        </p:cTn>
                                        <p:tgtEl>
                                          <p:spTgt spid="41">
                                            <p:txEl>
                                              <p:pRg st="0" end="0"/>
                                            </p:txEl>
                                          </p:spTgt>
                                        </p:tgtEl>
                                        <p:attrNameLst>
                                          <p:attrName>style.visibility</p:attrName>
                                        </p:attrNameLst>
                                      </p:cBhvr>
                                      <p:to>
                                        <p:strVal val="visible"/>
                                      </p:to>
                                    </p:set>
                                    <p:animEffect transition="in" filter="fade">
                                      <p:cBhvr>
                                        <p:cTn id="140"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4" grpId="0" animBg="1"/>
      <p:bldP spid="25"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20"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6"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40"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PhAnim="0" preserve="1" userDrawn="1">
  <p:cSld name="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EEA2C478-185C-F84D-B045-B443BAFA3F8D}"/>
              </a:ext>
            </a:extLst>
          </p:cNvPr>
          <p:cNvSpPr/>
          <p:nvPr/>
        </p:nvSpPr>
        <p:spPr>
          <a:xfrm>
            <a:off x="4551984" y="3228413"/>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7" name="Shape">
            <a:extLst>
              <a:ext uri="{FF2B5EF4-FFF2-40B4-BE49-F238E27FC236}">
                <a16:creationId xmlns:a16="http://schemas.microsoft.com/office/drawing/2014/main" id="{4859B534-5B33-8847-A364-49A94179F7BA}"/>
              </a:ext>
            </a:extLst>
          </p:cNvPr>
          <p:cNvSpPr/>
          <p:nvPr userDrawn="1"/>
        </p:nvSpPr>
        <p:spPr>
          <a:xfrm rot="10800000">
            <a:off x="4221244" y="-331918"/>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2"/>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Picture Placeholder 15">
            <a:extLst>
              <a:ext uri="{FF2B5EF4-FFF2-40B4-BE49-F238E27FC236}">
                <a16:creationId xmlns:a16="http://schemas.microsoft.com/office/drawing/2014/main" id="{AAFFC0CF-8CDA-6F4B-9DBA-4410D3102B6B}"/>
              </a:ext>
            </a:extLst>
          </p:cNvPr>
          <p:cNvSpPr>
            <a:spLocks noGrp="1"/>
          </p:cNvSpPr>
          <p:nvPr>
            <p:ph type="pic" sz="quarter" idx="11"/>
          </p:nvPr>
        </p:nvSpPr>
        <p:spPr>
          <a:xfrm>
            <a:off x="4551989" y="3379232"/>
            <a:ext cx="3471143" cy="3761029"/>
          </a:xfrm>
          <a:custGeom>
            <a:avLst/>
            <a:gdLst>
              <a:gd name="connsiteX0" fmla="*/ 792833 w 3471143"/>
              <a:gd name="connsiteY0" fmla="*/ 123 h 3761029"/>
              <a:gd name="connsiteX1" fmla="*/ 1208138 w 3471143"/>
              <a:gd name="connsiteY1" fmla="*/ 109039 h 3761029"/>
              <a:gd name="connsiteX2" fmla="*/ 2138194 w 3471143"/>
              <a:gd name="connsiteY2" fmla="*/ 646148 h 3761029"/>
              <a:gd name="connsiteX3" fmla="*/ 3068417 w 3471143"/>
              <a:gd name="connsiteY3" fmla="*/ 1183064 h 3761029"/>
              <a:gd name="connsiteX4" fmla="*/ 3068417 w 3471143"/>
              <a:gd name="connsiteY4" fmla="*/ 2577966 h 3761029"/>
              <a:gd name="connsiteX5" fmla="*/ 2138194 w 3471143"/>
              <a:gd name="connsiteY5" fmla="*/ 3114882 h 3761029"/>
              <a:gd name="connsiteX6" fmla="*/ 1208138 w 3471143"/>
              <a:gd name="connsiteY6" fmla="*/ 3651991 h 3761029"/>
              <a:gd name="connsiteX7" fmla="*/ 0 w 3471143"/>
              <a:gd name="connsiteY7" fmla="*/ 2954540 h 3761029"/>
              <a:gd name="connsiteX8" fmla="*/ 0 w 3471143"/>
              <a:gd name="connsiteY8" fmla="*/ 1880515 h 3761029"/>
              <a:gd name="connsiteX9" fmla="*/ 0 w 3471143"/>
              <a:gd name="connsiteY9" fmla="*/ 806490 h 3761029"/>
              <a:gd name="connsiteX10" fmla="*/ 792833 w 3471143"/>
              <a:gd name="connsiteY10" fmla="*/ 123 h 3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29">
                <a:moveTo>
                  <a:pt x="792833" y="123"/>
                </a:moveTo>
                <a:cubicBezTo>
                  <a:pt x="931266" y="-2316"/>
                  <a:pt x="1073896" y="31566"/>
                  <a:pt x="1208138" y="109039"/>
                </a:cubicBezTo>
                <a:lnTo>
                  <a:pt x="2138194" y="646148"/>
                </a:lnTo>
                <a:lnTo>
                  <a:pt x="3068417" y="1183064"/>
                </a:lnTo>
                <a:cubicBezTo>
                  <a:pt x="3605386" y="1492957"/>
                  <a:pt x="3605386" y="2268073"/>
                  <a:pt x="3068417" y="2577966"/>
                </a:cubicBezTo>
                <a:lnTo>
                  <a:pt x="2138194" y="3114882"/>
                </a:lnTo>
                <a:lnTo>
                  <a:pt x="1208138" y="3651991"/>
                </a:lnTo>
                <a:cubicBezTo>
                  <a:pt x="671169" y="3961883"/>
                  <a:pt x="0" y="3574325"/>
                  <a:pt x="0" y="2954540"/>
                </a:cubicBezTo>
                <a:lnTo>
                  <a:pt x="0" y="1880515"/>
                </a:lnTo>
                <a:lnTo>
                  <a:pt x="0" y="806490"/>
                </a:lnTo>
                <a:cubicBezTo>
                  <a:pt x="0" y="341651"/>
                  <a:pt x="377533" y="7440"/>
                  <a:pt x="792833" y="123"/>
                </a:cubicBezTo>
                <a:close/>
              </a:path>
            </a:pathLst>
          </a:custGeom>
          <a:solidFill>
            <a:schemeClr val="tx2"/>
          </a:solidFill>
        </p:spPr>
        <p:txBody>
          <a:bodyPr wrap="square">
            <a:noAutofit/>
          </a:bodyPr>
          <a:lstStyle/>
          <a:p>
            <a:endParaRPr lang="en-GB"/>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4360454" y="-332070"/>
            <a:ext cx="3471143" cy="376103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lumMod val="90000"/>
            </a:schemeClr>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344849" y="1140170"/>
            <a:ext cx="3684863" cy="552450"/>
          </a:xfrm>
        </p:spPr>
        <p:txBody>
          <a:bodyPr lIns="45720" rIns="0">
            <a:normAutofit/>
          </a:bodyPr>
          <a:lstStyle>
            <a:lvl1pPr marL="0" indent="0" algn="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314251" y="1828645"/>
            <a:ext cx="3703055" cy="2723478"/>
          </a:xfrm>
        </p:spPr>
        <p:txBody>
          <a:bodyPr lIns="45720" rIns="0">
            <a:normAutofit/>
          </a:bodyPr>
          <a:lstStyle>
            <a:lvl1pPr marL="0" marR="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345337" y="464883"/>
            <a:ext cx="3681320" cy="552450"/>
          </a:xfrm>
        </p:spPr>
        <p:txBody>
          <a:bodyPr lIns="45720" rIns="0">
            <a:normAutofit/>
          </a:bodyPr>
          <a:lstStyle>
            <a:lvl1pPr marL="0" indent="0" algn="r">
              <a:buNone/>
              <a:defRPr sz="3200" b="1">
                <a:solidFill>
                  <a:schemeClr val="tx1"/>
                </a:solidFill>
              </a:defRPr>
            </a:lvl1pPr>
          </a:lstStyle>
          <a:p>
            <a:pPr lvl="0"/>
            <a:r>
              <a:rPr lang="en-US" dirty="0"/>
              <a:t>NAME Here</a:t>
            </a:r>
          </a:p>
        </p:txBody>
      </p:sp>
      <p:sp>
        <p:nvSpPr>
          <p:cNvPr id="15" name="Text Placeholder 7">
            <a:extLst>
              <a:ext uri="{FF2B5EF4-FFF2-40B4-BE49-F238E27FC236}">
                <a16:creationId xmlns:a16="http://schemas.microsoft.com/office/drawing/2014/main" id="{CC85BF7E-B97D-0C44-BE53-B46AB3240336}"/>
              </a:ext>
            </a:extLst>
          </p:cNvPr>
          <p:cNvSpPr>
            <a:spLocks noGrp="1"/>
          </p:cNvSpPr>
          <p:nvPr>
            <p:ph type="body" sz="quarter" idx="32" hasCustomPrompt="1"/>
          </p:nvPr>
        </p:nvSpPr>
        <p:spPr>
          <a:xfrm>
            <a:off x="8383884" y="5881135"/>
            <a:ext cx="3567309" cy="552450"/>
          </a:xfrm>
        </p:spPr>
        <p:txBody>
          <a:bodyPr lIns="45720" rIns="0">
            <a:normAutofit/>
          </a:bodyPr>
          <a:lstStyle>
            <a:lvl1pPr marL="0" indent="0" algn="l">
              <a:buNone/>
              <a:defRPr sz="2400">
                <a:solidFill>
                  <a:schemeClr val="accent2"/>
                </a:solidFill>
              </a:defRPr>
            </a:lvl1pPr>
          </a:lstStyle>
          <a:p>
            <a:pPr lvl="0"/>
            <a:r>
              <a:rPr lang="en-US" dirty="0"/>
              <a:t>Job Title Here</a:t>
            </a:r>
          </a:p>
        </p:txBody>
      </p:sp>
      <p:sp>
        <p:nvSpPr>
          <p:cNvPr id="17" name="Text Placeholder 7">
            <a:extLst>
              <a:ext uri="{FF2B5EF4-FFF2-40B4-BE49-F238E27FC236}">
                <a16:creationId xmlns:a16="http://schemas.microsoft.com/office/drawing/2014/main" id="{9F83BAB5-491B-0941-B5E1-F5A66A258FB1}"/>
              </a:ext>
            </a:extLst>
          </p:cNvPr>
          <p:cNvSpPr>
            <a:spLocks noGrp="1"/>
          </p:cNvSpPr>
          <p:nvPr>
            <p:ph type="body" sz="quarter" idx="33" hasCustomPrompt="1"/>
          </p:nvPr>
        </p:nvSpPr>
        <p:spPr>
          <a:xfrm>
            <a:off x="8353869" y="2345480"/>
            <a:ext cx="3584923" cy="2723478"/>
          </a:xfrm>
        </p:spPr>
        <p:txBody>
          <a:bodyPr lIns="45720" rIns="0" anchor="b">
            <a:normAutofit/>
          </a:bodyPr>
          <a:lstStyle>
            <a:lvl1pPr marL="0" indent="0" algn="l">
              <a:buNone/>
              <a:defRPr sz="1600" baseline="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18" name="Text Placeholder 7">
            <a:extLst>
              <a:ext uri="{FF2B5EF4-FFF2-40B4-BE49-F238E27FC236}">
                <a16:creationId xmlns:a16="http://schemas.microsoft.com/office/drawing/2014/main" id="{E19F8644-6AB8-734D-B6D2-0CD01D80D376}"/>
              </a:ext>
            </a:extLst>
          </p:cNvPr>
          <p:cNvSpPr>
            <a:spLocks noGrp="1"/>
          </p:cNvSpPr>
          <p:nvPr>
            <p:ph type="body" sz="quarter" idx="34" hasCustomPrompt="1"/>
          </p:nvPr>
        </p:nvSpPr>
        <p:spPr>
          <a:xfrm>
            <a:off x="8384264" y="5205848"/>
            <a:ext cx="3563880" cy="552450"/>
          </a:xfrm>
        </p:spPr>
        <p:txBody>
          <a:bodyPr lIns="45720" rIns="0">
            <a:normAutofit/>
          </a:bodyPr>
          <a:lstStyle>
            <a:lvl1pPr marL="0" indent="0" algn="l">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204123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nodePh="1">
                                  <p:stCondLst>
                                    <p:cond delay="0"/>
                                  </p:stCondLst>
                                  <p:endCondLst>
                                    <p:cond evt="begin" delay="0">
                                      <p:tn val="9"/>
                                    </p:cond>
                                  </p:endCondLst>
                                  <p:iterate type="wd">
                                    <p:tmPct val="10000"/>
                                  </p:iterate>
                                  <p:childTnLst>
                                    <p:set>
                                      <p:cBhvr>
                                        <p:cTn id="10"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1" dur="500"/>
                                        <p:tgtEl>
                                          <p:spTgt spid="13">
                                            <p:txEl>
                                              <p:charRg st="4294967295" end="4294967295"/>
                                            </p:txEl>
                                          </p:spTgt>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2" presetClass="entr" presetSubtype="8" decel="100000" fill="hold" grpId="0" nodeType="withEffect">
                                  <p:stCondLst>
                                    <p:cond delay="0"/>
                                  </p:stCondLst>
                                  <p:iterate type="wd">
                                    <p:tmPct val="10000"/>
                                  </p:iterate>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accel="40000" decel="60000" fill="hold" grpId="0" nodeType="withEffect">
                                  <p:stCondLst>
                                    <p:cond delay="250"/>
                                  </p:stCondLst>
                                  <p:iterate type="wd">
                                    <p:tmPct val="10000"/>
                                  </p:iterate>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500"/>
                                  </p:stCondLst>
                                  <p:iterate type="wd">
                                    <p:tmPct val="10000"/>
                                  </p:iterate>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par>
                          <p:cTn id="34" fill="hold">
                            <p:stCondLst>
                              <p:cond delay="1250"/>
                            </p:stCondLst>
                            <p:childTnLst>
                              <p:par>
                                <p:cTn id="35" presetID="2" presetClass="entr" presetSubtype="4"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250" fill="hold"/>
                                        <p:tgtEl>
                                          <p:spTgt spid="16"/>
                                        </p:tgtEl>
                                        <p:attrNameLst>
                                          <p:attrName>ppt_x</p:attrName>
                                        </p:attrNameLst>
                                      </p:cBhvr>
                                      <p:tavLst>
                                        <p:tav tm="0">
                                          <p:val>
                                            <p:strVal val="#ppt_x"/>
                                          </p:val>
                                        </p:tav>
                                        <p:tav tm="100000">
                                          <p:val>
                                            <p:strVal val="#ppt_x"/>
                                          </p:val>
                                        </p:tav>
                                      </p:tavLst>
                                    </p:anim>
                                    <p:anim calcmode="lin" valueType="num">
                                      <p:cBhvr additive="base">
                                        <p:cTn id="38" dur="1250" fill="hold"/>
                                        <p:tgtEl>
                                          <p:spTgt spid="16"/>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nodePh="1">
                                  <p:stCondLst>
                                    <p:cond delay="0"/>
                                  </p:stCondLst>
                                  <p:endCondLst>
                                    <p:cond evt="begin" delay="0">
                                      <p:tn val="39"/>
                                    </p:cond>
                                  </p:endCondLst>
                                  <p:iterate type="wd">
                                    <p:tmPct val="10000"/>
                                  </p:iterate>
                                  <p:childTnLst>
                                    <p:set>
                                      <p:cBhvr>
                                        <p:cTn id="40" dur="1" fill="hold">
                                          <p:stCondLst>
                                            <p:cond delay="0"/>
                                          </p:stCondLst>
                                        </p:cTn>
                                        <p:tgtEl>
                                          <p:spTgt spid="16">
                                            <p:txEl>
                                              <p:charRg st="4294967295" end="4294967295"/>
                                            </p:txEl>
                                          </p:spTgt>
                                        </p:tgtEl>
                                        <p:attrNameLst>
                                          <p:attrName>style.visibility</p:attrName>
                                        </p:attrNameLst>
                                      </p:cBhvr>
                                      <p:to>
                                        <p:strVal val="visible"/>
                                      </p:to>
                                    </p:set>
                                    <p:animEffect transition="in" filter="fade">
                                      <p:cBhvr>
                                        <p:cTn id="41" dur="500"/>
                                        <p:tgtEl>
                                          <p:spTgt spid="16">
                                            <p:txEl>
                                              <p:charRg st="4294967295" end="4294967295"/>
                                            </p:txEl>
                                          </p:spTgt>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1+#ppt_w/2"/>
                                          </p:val>
                                        </p:tav>
                                        <p:tav tm="100000">
                                          <p:val>
                                            <p:strVal val="#ppt_x"/>
                                          </p:val>
                                        </p:tav>
                                      </p:tavLst>
                                    </p:anim>
                                    <p:anim calcmode="lin" valueType="num">
                                      <p:cBhvr additive="base">
                                        <p:cTn id="45" dur="1000" fill="hold"/>
                                        <p:tgtEl>
                                          <p:spTgt spid="10"/>
                                        </p:tgtEl>
                                        <p:attrNameLst>
                                          <p:attrName>ppt_y</p:attrName>
                                        </p:attrNameLst>
                                      </p:cBhvr>
                                      <p:tavLst>
                                        <p:tav tm="0">
                                          <p:val>
                                            <p:strVal val="#ppt_y"/>
                                          </p:val>
                                        </p:tav>
                                        <p:tav tm="100000">
                                          <p:val>
                                            <p:strVal val="#ppt_y"/>
                                          </p:val>
                                        </p:tav>
                                      </p:tavLst>
                                    </p:anim>
                                  </p:childTnLst>
                                </p:cTn>
                              </p:par>
                              <p:par>
                                <p:cTn id="46" presetID="53" presetClass="entr" presetSubtype="528" fill="hold" grpId="1"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fltVal val="0.5"/>
                                          </p:val>
                                        </p:tav>
                                        <p:tav tm="100000">
                                          <p:val>
                                            <p:strVal val="#ppt_x"/>
                                          </p:val>
                                        </p:tav>
                                      </p:tavLst>
                                    </p:anim>
                                    <p:anim calcmode="lin" valueType="num">
                                      <p:cBhvr>
                                        <p:cTn id="52" dur="1000" fill="hold"/>
                                        <p:tgtEl>
                                          <p:spTgt spid="10"/>
                                        </p:tgtEl>
                                        <p:attrNameLst>
                                          <p:attrName>ppt_y</p:attrName>
                                        </p:attrNameLst>
                                      </p:cBhvr>
                                      <p:tavLst>
                                        <p:tav tm="0">
                                          <p:val>
                                            <p:fltVal val="0.5"/>
                                          </p:val>
                                        </p:tav>
                                        <p:tav tm="100000">
                                          <p:val>
                                            <p:strVal val="#ppt_y"/>
                                          </p:val>
                                        </p:tav>
                                      </p:tavLst>
                                    </p:anim>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8">
                                            <p:txEl>
                                              <p:pRg st="0" end="0"/>
                                            </p:txEl>
                                          </p:spTgt>
                                        </p:tgtEl>
                                        <p:attrNameLst>
                                          <p:attrName>style.visibility</p:attrName>
                                        </p:attrNameLst>
                                      </p:cBhvr>
                                      <p:to>
                                        <p:strVal val="visible"/>
                                      </p:to>
                                    </p:set>
                                    <p:anim calcmode="lin" valueType="num">
                                      <p:cBhvr additive="base">
                                        <p:cTn id="5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accel="40000" decel="60000" fill="hold" grpId="0" nodeType="withEffect">
                                  <p:stCondLst>
                                    <p:cond delay="250"/>
                                  </p:stCondLst>
                                  <p:iterate type="wd">
                                    <p:tmPct val="10000"/>
                                  </p:iterate>
                                  <p:childTnLst>
                                    <p:set>
                                      <p:cBhvr>
                                        <p:cTn id="58" dur="1" fill="hold">
                                          <p:stCondLst>
                                            <p:cond delay="0"/>
                                          </p:stCondLst>
                                        </p:cTn>
                                        <p:tgtEl>
                                          <p:spTgt spid="15">
                                            <p:txEl>
                                              <p:pRg st="0" end="0"/>
                                            </p:txEl>
                                          </p:spTgt>
                                        </p:tgtEl>
                                        <p:attrNameLst>
                                          <p:attrName>style.visibility</p:attrName>
                                        </p:attrNameLst>
                                      </p:cBhvr>
                                      <p:to>
                                        <p:strVal val="visible"/>
                                      </p:to>
                                    </p:set>
                                    <p:anim calcmode="lin" valueType="num">
                                      <p:cBhvr additive="base">
                                        <p:cTn id="5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0" nodeType="withEffect">
                                  <p:stCondLst>
                                    <p:cond delay="500"/>
                                  </p:stCondLst>
                                  <p:iterate type="wd">
                                    <p:tmPct val="10000"/>
                                  </p:iterate>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fade">
                                      <p:cBhvr>
                                        <p:cTn id="6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16" grpId="0" animBg="1"/>
      <p:bldP spid="16" grpId="1" uiExpand="1"/>
      <p:bldP spid="13" grpId="0" animBg="1"/>
      <p:bldP spid="13" grpId="1" uiExpand="1"/>
      <p:bldP spid="6" grpId="0" uiExpand="1" build="p">
        <p:tmplLst>
          <p:tmpl lvl="1">
            <p:tnLst>
              <p:par>
                <p:cTn presetID="2" presetClass="entr" presetSubtype="8"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5" grpId="0" uiExpand="1" build="p">
        <p:tmplLst>
          <p:tmpl lvl="1">
            <p:tnLst>
              <p:par>
                <p:cTn presetID="2" presetClass="entr" presetSubtype="2" accel="40000" decel="60000" fill="hold" nodeType="with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PhAnim="0" preserve="1" userDrawn="1">
  <p:cSld name="1_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4859B534-5B33-8847-A364-49A94179F7BA}"/>
              </a:ext>
            </a:extLst>
          </p:cNvPr>
          <p:cNvSpPr/>
          <p:nvPr userDrawn="1"/>
        </p:nvSpPr>
        <p:spPr>
          <a:xfrm>
            <a:off x="536044"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588956"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78213"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47615"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78701"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2" name="Shape">
            <a:extLst>
              <a:ext uri="{FF2B5EF4-FFF2-40B4-BE49-F238E27FC236}">
                <a16:creationId xmlns:a16="http://schemas.microsoft.com/office/drawing/2014/main" id="{BDD5FA56-31F5-4B0A-B3FC-6B2D03AB3EB7}"/>
              </a:ext>
            </a:extLst>
          </p:cNvPr>
          <p:cNvSpPr/>
          <p:nvPr userDrawn="1"/>
        </p:nvSpPr>
        <p:spPr>
          <a:xfrm flipH="1">
            <a:off x="4668622"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4" name="Text Placeholder 7">
            <a:extLst>
              <a:ext uri="{FF2B5EF4-FFF2-40B4-BE49-F238E27FC236}">
                <a16:creationId xmlns:a16="http://schemas.microsoft.com/office/drawing/2014/main" id="{9A982596-39CB-44B7-809D-FE04A6778108}"/>
              </a:ext>
            </a:extLst>
          </p:cNvPr>
          <p:cNvSpPr>
            <a:spLocks noGrp="1"/>
          </p:cNvSpPr>
          <p:nvPr>
            <p:ph type="body" sz="quarter" idx="33" hasCustomPrompt="1"/>
          </p:nvPr>
        </p:nvSpPr>
        <p:spPr>
          <a:xfrm>
            <a:off x="4210791"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25" name="Text Placeholder 7">
            <a:extLst>
              <a:ext uri="{FF2B5EF4-FFF2-40B4-BE49-F238E27FC236}">
                <a16:creationId xmlns:a16="http://schemas.microsoft.com/office/drawing/2014/main" id="{33A2EB42-0ED3-4C14-A8E8-F8D527375996}"/>
              </a:ext>
            </a:extLst>
          </p:cNvPr>
          <p:cNvSpPr>
            <a:spLocks noGrp="1"/>
          </p:cNvSpPr>
          <p:nvPr>
            <p:ph type="body" sz="quarter" idx="34" hasCustomPrompt="1"/>
          </p:nvPr>
        </p:nvSpPr>
        <p:spPr>
          <a:xfrm>
            <a:off x="4180193"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26" name="Text Placeholder 7">
            <a:extLst>
              <a:ext uri="{FF2B5EF4-FFF2-40B4-BE49-F238E27FC236}">
                <a16:creationId xmlns:a16="http://schemas.microsoft.com/office/drawing/2014/main" id="{02302BA8-DF80-415C-8669-DDFF19C7D0E6}"/>
              </a:ext>
            </a:extLst>
          </p:cNvPr>
          <p:cNvSpPr>
            <a:spLocks noGrp="1"/>
          </p:cNvSpPr>
          <p:nvPr>
            <p:ph type="body" sz="quarter" idx="35" hasCustomPrompt="1"/>
          </p:nvPr>
        </p:nvSpPr>
        <p:spPr>
          <a:xfrm>
            <a:off x="4211279"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7" name="Shape">
            <a:extLst>
              <a:ext uri="{FF2B5EF4-FFF2-40B4-BE49-F238E27FC236}">
                <a16:creationId xmlns:a16="http://schemas.microsoft.com/office/drawing/2014/main" id="{7F0BE722-12BF-4D86-A2F7-46CDFB381298}"/>
              </a:ext>
            </a:extLst>
          </p:cNvPr>
          <p:cNvSpPr/>
          <p:nvPr userDrawn="1"/>
        </p:nvSpPr>
        <p:spPr>
          <a:xfrm>
            <a:off x="8801200"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8" name="Picture Placeholder 12">
            <a:extLst>
              <a:ext uri="{FF2B5EF4-FFF2-40B4-BE49-F238E27FC236}">
                <a16:creationId xmlns:a16="http://schemas.microsoft.com/office/drawing/2014/main" id="{25E0FC76-FF3C-49D9-87AC-453AE7D9A42D}"/>
              </a:ext>
            </a:extLst>
          </p:cNvPr>
          <p:cNvSpPr>
            <a:spLocks noGrp="1"/>
          </p:cNvSpPr>
          <p:nvPr>
            <p:ph type="pic" sz="quarter" idx="36"/>
          </p:nvPr>
        </p:nvSpPr>
        <p:spPr>
          <a:xfrm>
            <a:off x="8854112"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29" name="Text Placeholder 7">
            <a:extLst>
              <a:ext uri="{FF2B5EF4-FFF2-40B4-BE49-F238E27FC236}">
                <a16:creationId xmlns:a16="http://schemas.microsoft.com/office/drawing/2014/main" id="{35E8FAB6-4005-41CC-8577-F7885DBA9F51}"/>
              </a:ext>
            </a:extLst>
          </p:cNvPr>
          <p:cNvSpPr>
            <a:spLocks noGrp="1"/>
          </p:cNvSpPr>
          <p:nvPr>
            <p:ph type="body" sz="quarter" idx="37" hasCustomPrompt="1"/>
          </p:nvPr>
        </p:nvSpPr>
        <p:spPr>
          <a:xfrm>
            <a:off x="8343369"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30" name="Text Placeholder 7">
            <a:extLst>
              <a:ext uri="{FF2B5EF4-FFF2-40B4-BE49-F238E27FC236}">
                <a16:creationId xmlns:a16="http://schemas.microsoft.com/office/drawing/2014/main" id="{31589207-8701-43F8-BAED-D7390F81EE63}"/>
              </a:ext>
            </a:extLst>
          </p:cNvPr>
          <p:cNvSpPr>
            <a:spLocks noGrp="1"/>
          </p:cNvSpPr>
          <p:nvPr>
            <p:ph type="body" sz="quarter" idx="38" hasCustomPrompt="1"/>
          </p:nvPr>
        </p:nvSpPr>
        <p:spPr>
          <a:xfrm>
            <a:off x="8312771"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31" name="Text Placeholder 7">
            <a:extLst>
              <a:ext uri="{FF2B5EF4-FFF2-40B4-BE49-F238E27FC236}">
                <a16:creationId xmlns:a16="http://schemas.microsoft.com/office/drawing/2014/main" id="{F849EC8B-AEFD-44DE-8B9F-31D49FF965D6}"/>
              </a:ext>
            </a:extLst>
          </p:cNvPr>
          <p:cNvSpPr>
            <a:spLocks noGrp="1"/>
          </p:cNvSpPr>
          <p:nvPr>
            <p:ph type="body" sz="quarter" idx="39" hasCustomPrompt="1"/>
          </p:nvPr>
        </p:nvSpPr>
        <p:spPr>
          <a:xfrm>
            <a:off x="8343857"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0" name="Picture Placeholder 19">
            <a:extLst>
              <a:ext uri="{FF2B5EF4-FFF2-40B4-BE49-F238E27FC236}">
                <a16:creationId xmlns:a16="http://schemas.microsoft.com/office/drawing/2014/main" id="{D20170B8-4CB8-4E87-8515-2787251FFF00}"/>
              </a:ext>
            </a:extLst>
          </p:cNvPr>
          <p:cNvSpPr>
            <a:spLocks noGrp="1"/>
          </p:cNvSpPr>
          <p:nvPr>
            <p:ph type="pic" sz="quarter" idx="40"/>
          </p:nvPr>
        </p:nvSpPr>
        <p:spPr>
          <a:xfrm>
            <a:off x="4721534" y="1115492"/>
            <a:ext cx="2638682" cy="2859050"/>
          </a:xfrm>
          <a:custGeom>
            <a:avLst/>
            <a:gdLst>
              <a:gd name="connsiteX0" fmla="*/ 602693 w 2638682"/>
              <a:gd name="connsiteY0" fmla="*/ 94 h 2859050"/>
              <a:gd name="connsiteX1" fmla="*/ 918399 w 2638682"/>
              <a:gd name="connsiteY1" fmla="*/ 82890 h 2859050"/>
              <a:gd name="connsiteX2" fmla="*/ 1625405 w 2638682"/>
              <a:gd name="connsiteY2" fmla="*/ 491187 h 2859050"/>
              <a:gd name="connsiteX3" fmla="*/ 2332539 w 2638682"/>
              <a:gd name="connsiteY3" fmla="*/ 899339 h 2859050"/>
              <a:gd name="connsiteX4" fmla="*/ 2332539 w 2638682"/>
              <a:gd name="connsiteY4" fmla="*/ 1959712 h 2859050"/>
              <a:gd name="connsiteX5" fmla="*/ 1625405 w 2638682"/>
              <a:gd name="connsiteY5" fmla="*/ 2367863 h 2859050"/>
              <a:gd name="connsiteX6" fmla="*/ 918399 w 2638682"/>
              <a:gd name="connsiteY6" fmla="*/ 2776161 h 2859050"/>
              <a:gd name="connsiteX7" fmla="*/ 0 w 2638682"/>
              <a:gd name="connsiteY7" fmla="*/ 2245975 h 2859050"/>
              <a:gd name="connsiteX8" fmla="*/ 0 w 2638682"/>
              <a:gd name="connsiteY8" fmla="*/ 1429525 h 2859050"/>
              <a:gd name="connsiteX9" fmla="*/ 0 w 2638682"/>
              <a:gd name="connsiteY9" fmla="*/ 613076 h 2859050"/>
              <a:gd name="connsiteX10" fmla="*/ 602693 w 2638682"/>
              <a:gd name="connsiteY10" fmla="*/ 94 h 28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8682" h="2859050">
                <a:moveTo>
                  <a:pt x="602693" y="94"/>
                </a:moveTo>
                <a:cubicBezTo>
                  <a:pt x="707927" y="-1760"/>
                  <a:pt x="816351" y="23996"/>
                  <a:pt x="918399" y="82890"/>
                </a:cubicBezTo>
                <a:lnTo>
                  <a:pt x="1625405" y="491187"/>
                </a:lnTo>
                <a:lnTo>
                  <a:pt x="2332539" y="899339"/>
                </a:lnTo>
                <a:cubicBezTo>
                  <a:pt x="2740730" y="1134912"/>
                  <a:pt x="2740730" y="1724139"/>
                  <a:pt x="2332539" y="1959712"/>
                </a:cubicBezTo>
                <a:lnTo>
                  <a:pt x="1625405" y="2367863"/>
                </a:lnTo>
                <a:lnTo>
                  <a:pt x="918399" y="2776161"/>
                </a:lnTo>
                <a:cubicBezTo>
                  <a:pt x="510207" y="3011735"/>
                  <a:pt x="0" y="2717121"/>
                  <a:pt x="0" y="2245975"/>
                </a:cubicBezTo>
                <a:lnTo>
                  <a:pt x="0" y="1429525"/>
                </a:lnTo>
                <a:lnTo>
                  <a:pt x="0" y="613076"/>
                </a:lnTo>
                <a:cubicBezTo>
                  <a:pt x="0" y="259716"/>
                  <a:pt x="286991" y="5656"/>
                  <a:pt x="602693" y="94"/>
                </a:cubicBezTo>
                <a:close/>
              </a:path>
            </a:pathLst>
          </a:custGeom>
          <a:solidFill>
            <a:schemeClr val="tx2"/>
          </a:solidFill>
        </p:spPr>
        <p:txBody>
          <a:bodyPr wrap="square">
            <a:noAutofit/>
          </a:bodyPr>
          <a:lstStyle/>
          <a:p>
            <a:endParaRPr lang="en-GB"/>
          </a:p>
        </p:txBody>
      </p:sp>
    </p:spTree>
    <p:extLst>
      <p:ext uri="{BB962C8B-B14F-4D97-AF65-F5344CB8AC3E}">
        <p14:creationId xmlns:p14="http://schemas.microsoft.com/office/powerpoint/2010/main" val="1356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2000" fill="hold"/>
                                        <p:tgtEl>
                                          <p:spTgt spid="7"/>
                                        </p:tgtEl>
                                        <p:attrNameLst>
                                          <p:attrName>r</p:attrName>
                                        </p:attrNameLst>
                                      </p:cBhvr>
                                    </p:animRot>
                                  </p:childTnLst>
                                </p:cTn>
                              </p:par>
                              <p:par>
                                <p:cTn id="25" presetID="2" presetClass="entr" presetSubtype="4" decel="100000" fill="hold" grpId="0" nodeType="withEffect">
                                  <p:stCondLst>
                                    <p:cond delay="0"/>
                                  </p:stCondLst>
                                  <p:iterate type="wd">
                                    <p:tmPct val="10000"/>
                                  </p:iterate>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accel="40000" decel="60000" fill="hold" grpId="0" nodeType="withEffect">
                                  <p:stCondLst>
                                    <p:cond delay="250"/>
                                  </p:stCondLst>
                                  <p:iterate type="wd">
                                    <p:tmPct val="10000"/>
                                  </p:iterate>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500"/>
                                  </p:stCondLst>
                                  <p:iterate type="wd">
                                    <p:tmPct val="10000"/>
                                  </p:iterate>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par>
                          <p:cTn id="36" fill="hold">
                            <p:stCondLst>
                              <p:cond delay="2000"/>
                            </p:stCondLst>
                            <p:childTnLst>
                              <p:par>
                                <p:cTn id="37" presetID="2" presetClass="entr" presetSubtype="1" decel="100000" fill="hold" grpId="0" nodeType="afterEffect">
                                  <p:stCondLst>
                                    <p:cond delay="0"/>
                                  </p:stCondLst>
                                  <p:iterate type="wd">
                                    <p:tmPct val="0"/>
                                  </p:iterate>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ppt_x"/>
                                          </p:val>
                                        </p:tav>
                                        <p:tav tm="100000">
                                          <p:val>
                                            <p:strVal val="#ppt_x"/>
                                          </p:val>
                                        </p:tav>
                                      </p:tavLst>
                                    </p:anim>
                                    <p:anim calcmode="lin" valueType="num">
                                      <p:cBhvr additive="base">
                                        <p:cTn id="40" dur="1250" fill="hold"/>
                                        <p:tgtEl>
                                          <p:spTgt spid="20"/>
                                        </p:tgtEl>
                                        <p:attrNameLst>
                                          <p:attrName>ppt_y</p:attrName>
                                        </p:attrNameLst>
                                      </p:cBhvr>
                                      <p:tavLst>
                                        <p:tav tm="0">
                                          <p:val>
                                            <p:strVal val="0-#ppt_h/2"/>
                                          </p:val>
                                        </p:tav>
                                        <p:tav tm="100000">
                                          <p:val>
                                            <p:strVal val="#ppt_y"/>
                                          </p:val>
                                        </p:tav>
                                      </p:tavLst>
                                    </p:anim>
                                  </p:childTnLst>
                                </p:cTn>
                              </p:par>
                              <p:par>
                                <p:cTn id="41" presetID="10" presetClass="entr" presetSubtype="0" fill="hold" grpId="1" nodeType="withEffect">
                                  <p:stCondLst>
                                    <p:cond delay="0"/>
                                  </p:stCondLst>
                                  <p:iterate type="wd">
                                    <p:tmPct val="10000"/>
                                  </p:iterate>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0-#ppt_w/2"/>
                                          </p:val>
                                        </p:tav>
                                        <p:tav tm="100000">
                                          <p:val>
                                            <p:strVal val="#ppt_x"/>
                                          </p:val>
                                        </p:tav>
                                      </p:tavLst>
                                    </p:anim>
                                    <p:anim calcmode="lin" valueType="num">
                                      <p:cBhvr additive="base">
                                        <p:cTn id="47" dur="1000" fill="hold"/>
                                        <p:tgtEl>
                                          <p:spTgt spid="22"/>
                                        </p:tgtEl>
                                        <p:attrNameLst>
                                          <p:attrName>ppt_y</p:attrName>
                                        </p:attrNameLst>
                                      </p:cBhvr>
                                      <p:tavLst>
                                        <p:tav tm="0">
                                          <p:val>
                                            <p:strVal val="#ppt_y"/>
                                          </p:val>
                                        </p:tav>
                                        <p:tav tm="100000">
                                          <p:val>
                                            <p:strVal val="#ppt_y"/>
                                          </p:val>
                                        </p:tav>
                                      </p:tavLst>
                                    </p:anim>
                                  </p:childTnLst>
                                </p:cTn>
                              </p:par>
                              <p:par>
                                <p:cTn id="48" presetID="53" presetClass="entr" presetSubtype="528" fill="hold" grpId="1"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fltVal val="0"/>
                                          </p:val>
                                        </p:tav>
                                        <p:tav tm="100000">
                                          <p:val>
                                            <p:strVal val="#ppt_w"/>
                                          </p:val>
                                        </p:tav>
                                      </p:tavLst>
                                    </p:anim>
                                    <p:anim calcmode="lin" valueType="num">
                                      <p:cBhvr>
                                        <p:cTn id="51" dur="1000" fill="hold"/>
                                        <p:tgtEl>
                                          <p:spTgt spid="22"/>
                                        </p:tgtEl>
                                        <p:attrNameLst>
                                          <p:attrName>ppt_h</p:attrName>
                                        </p:attrNameLst>
                                      </p:cBhvr>
                                      <p:tavLst>
                                        <p:tav tm="0">
                                          <p:val>
                                            <p:fltVal val="0"/>
                                          </p:val>
                                        </p:tav>
                                        <p:tav tm="100000">
                                          <p:val>
                                            <p:strVal val="#ppt_h"/>
                                          </p:val>
                                        </p:tav>
                                      </p:tavLst>
                                    </p:anim>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fltVal val="0.5"/>
                                          </p:val>
                                        </p:tav>
                                        <p:tav tm="100000">
                                          <p:val>
                                            <p:strVal val="#ppt_x"/>
                                          </p:val>
                                        </p:tav>
                                      </p:tavLst>
                                    </p:anim>
                                    <p:anim calcmode="lin" valueType="num">
                                      <p:cBhvr>
                                        <p:cTn id="54" dur="1000" fill="hold"/>
                                        <p:tgtEl>
                                          <p:spTgt spid="22"/>
                                        </p:tgtEl>
                                        <p:attrNameLst>
                                          <p:attrName>ppt_y</p:attrName>
                                        </p:attrNameLst>
                                      </p:cBhvr>
                                      <p:tavLst>
                                        <p:tav tm="0">
                                          <p:val>
                                            <p:fltVal val="0.5"/>
                                          </p:val>
                                        </p:tav>
                                        <p:tav tm="100000">
                                          <p:val>
                                            <p:strVal val="#ppt_y"/>
                                          </p:val>
                                        </p:tav>
                                      </p:tavLst>
                                    </p:anim>
                                  </p:childTnLst>
                                </p:cTn>
                              </p:par>
                              <p:par>
                                <p:cTn id="55" presetID="8" presetClass="emph" presetSubtype="0" repeatCount="indefinite" fill="hold" grpId="2" nodeType="withEffect">
                                  <p:stCondLst>
                                    <p:cond delay="0"/>
                                  </p:stCondLst>
                                  <p:childTnLst>
                                    <p:animRot by="-21600000">
                                      <p:cBhvr>
                                        <p:cTn id="56" dur="2000" fill="hold"/>
                                        <p:tgtEl>
                                          <p:spTgt spid="22"/>
                                        </p:tgtEl>
                                        <p:attrNameLst>
                                          <p:attrName>r</p:attrName>
                                        </p:attrNameLst>
                                      </p:cBhvr>
                                    </p:animRot>
                                  </p:childTnLst>
                                </p:cTn>
                              </p:par>
                              <p:par>
                                <p:cTn id="57" presetID="2" presetClass="entr" presetSubtype="4" decel="100000" fill="hold" grpId="0" nodeType="withEffect">
                                  <p:stCondLst>
                                    <p:cond delay="0"/>
                                  </p:stCondLst>
                                  <p:iterate type="wd">
                                    <p:tmPct val="10000"/>
                                  </p:iterate>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accel="40000" decel="60000" fill="hold" grpId="0" nodeType="withEffect">
                                  <p:stCondLst>
                                    <p:cond delay="250"/>
                                  </p:stCondLst>
                                  <p:iterate type="wd">
                                    <p:tmPct val="10000"/>
                                  </p:iterate>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500"/>
                                  </p:stCondLst>
                                  <p:iterate type="wd">
                                    <p:tmPct val="10000"/>
                                  </p:iterate>
                                  <p:childTnLst>
                                    <p:set>
                                      <p:cBhvr>
                                        <p:cTn id="66" dur="1" fill="hold">
                                          <p:stCondLst>
                                            <p:cond delay="0"/>
                                          </p:stCondLst>
                                        </p:cTn>
                                        <p:tgtEl>
                                          <p:spTgt spid="25">
                                            <p:txEl>
                                              <p:pRg st="0" end="0"/>
                                            </p:txEl>
                                          </p:spTgt>
                                        </p:tgtEl>
                                        <p:attrNameLst>
                                          <p:attrName>style.visibility</p:attrName>
                                        </p:attrNameLst>
                                      </p:cBhvr>
                                      <p:to>
                                        <p:strVal val="visible"/>
                                      </p:to>
                                    </p:set>
                                    <p:animEffect transition="in" filter="fade">
                                      <p:cBhvr>
                                        <p:cTn id="67" dur="500"/>
                                        <p:tgtEl>
                                          <p:spTgt spid="25">
                                            <p:txEl>
                                              <p:pRg st="0" end="0"/>
                                            </p:txEl>
                                          </p:spTgt>
                                        </p:tgtEl>
                                      </p:cBhvr>
                                    </p:animEffect>
                                  </p:childTnLst>
                                </p:cTn>
                              </p:par>
                            </p:childTnLst>
                          </p:cTn>
                        </p:par>
                        <p:par>
                          <p:cTn id="68" fill="hold">
                            <p:stCondLst>
                              <p:cond delay="4000"/>
                            </p:stCondLst>
                            <p:childTnLst>
                              <p:par>
                                <p:cTn id="69" presetID="2" presetClass="entr" presetSubtype="1"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1250" fill="hold"/>
                                        <p:tgtEl>
                                          <p:spTgt spid="28"/>
                                        </p:tgtEl>
                                        <p:attrNameLst>
                                          <p:attrName>ppt_x</p:attrName>
                                        </p:attrNameLst>
                                      </p:cBhvr>
                                      <p:tavLst>
                                        <p:tav tm="0">
                                          <p:val>
                                            <p:strVal val="#ppt_x"/>
                                          </p:val>
                                        </p:tav>
                                        <p:tav tm="100000">
                                          <p:val>
                                            <p:strVal val="#ppt_x"/>
                                          </p:val>
                                        </p:tav>
                                      </p:tavLst>
                                    </p:anim>
                                    <p:anim calcmode="lin" valueType="num">
                                      <p:cBhvr additive="base">
                                        <p:cTn id="72" dur="1250" fill="hold"/>
                                        <p:tgtEl>
                                          <p:spTgt spid="28"/>
                                        </p:tgtEl>
                                        <p:attrNameLst>
                                          <p:attrName>ppt_y</p:attrName>
                                        </p:attrNameLst>
                                      </p:cBhvr>
                                      <p:tavLst>
                                        <p:tav tm="0">
                                          <p:val>
                                            <p:strVal val="0-#ppt_h/2"/>
                                          </p:val>
                                        </p:tav>
                                        <p:tav tm="100000">
                                          <p:val>
                                            <p:strVal val="#ppt_y"/>
                                          </p:val>
                                        </p:tav>
                                      </p:tavLst>
                                    </p:anim>
                                  </p:childTnLst>
                                </p:cTn>
                              </p:par>
                              <p:par>
                                <p:cTn id="73" presetID="10" presetClass="entr" presetSubtype="0" fill="hold" grpId="1" nodeType="withEffect">
                                  <p:stCondLst>
                                    <p:cond delay="0"/>
                                  </p:stCondLst>
                                  <p:iterate type="wd">
                                    <p:tmPct val="10000"/>
                                  </p:iterate>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2" presetClass="entr" presetSubtype="8" decel="10000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1000" fill="hold"/>
                                        <p:tgtEl>
                                          <p:spTgt spid="27"/>
                                        </p:tgtEl>
                                        <p:attrNameLst>
                                          <p:attrName>ppt_x</p:attrName>
                                        </p:attrNameLst>
                                      </p:cBhvr>
                                      <p:tavLst>
                                        <p:tav tm="0">
                                          <p:val>
                                            <p:strVal val="0-#ppt_w/2"/>
                                          </p:val>
                                        </p:tav>
                                        <p:tav tm="100000">
                                          <p:val>
                                            <p:strVal val="#ppt_x"/>
                                          </p:val>
                                        </p:tav>
                                      </p:tavLst>
                                    </p:anim>
                                    <p:anim calcmode="lin" valueType="num">
                                      <p:cBhvr additive="base">
                                        <p:cTn id="79" dur="1000" fill="hold"/>
                                        <p:tgtEl>
                                          <p:spTgt spid="27"/>
                                        </p:tgtEl>
                                        <p:attrNameLst>
                                          <p:attrName>ppt_y</p:attrName>
                                        </p:attrNameLst>
                                      </p:cBhvr>
                                      <p:tavLst>
                                        <p:tav tm="0">
                                          <p:val>
                                            <p:strVal val="#ppt_y"/>
                                          </p:val>
                                        </p:tav>
                                        <p:tav tm="100000">
                                          <p:val>
                                            <p:strVal val="#ppt_y"/>
                                          </p:val>
                                        </p:tav>
                                      </p:tavLst>
                                    </p:anim>
                                  </p:childTnLst>
                                </p:cTn>
                              </p:par>
                              <p:par>
                                <p:cTn id="80" presetID="53" presetClass="entr" presetSubtype="528" fill="hold" grpId="1"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p:cTn id="82" dur="1000" fill="hold"/>
                                        <p:tgtEl>
                                          <p:spTgt spid="27"/>
                                        </p:tgtEl>
                                        <p:attrNameLst>
                                          <p:attrName>ppt_w</p:attrName>
                                        </p:attrNameLst>
                                      </p:cBhvr>
                                      <p:tavLst>
                                        <p:tav tm="0">
                                          <p:val>
                                            <p:fltVal val="0"/>
                                          </p:val>
                                        </p:tav>
                                        <p:tav tm="100000">
                                          <p:val>
                                            <p:strVal val="#ppt_w"/>
                                          </p:val>
                                        </p:tav>
                                      </p:tavLst>
                                    </p:anim>
                                    <p:anim calcmode="lin" valueType="num">
                                      <p:cBhvr>
                                        <p:cTn id="83" dur="1000" fill="hold"/>
                                        <p:tgtEl>
                                          <p:spTgt spid="27"/>
                                        </p:tgtEl>
                                        <p:attrNameLst>
                                          <p:attrName>ppt_h</p:attrName>
                                        </p:attrNameLst>
                                      </p:cBhvr>
                                      <p:tavLst>
                                        <p:tav tm="0">
                                          <p:val>
                                            <p:fltVal val="0"/>
                                          </p:val>
                                        </p:tav>
                                        <p:tav tm="100000">
                                          <p:val>
                                            <p:strVal val="#ppt_h"/>
                                          </p:val>
                                        </p:tav>
                                      </p:tavLst>
                                    </p:anim>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fltVal val="0.5"/>
                                          </p:val>
                                        </p:tav>
                                        <p:tav tm="100000">
                                          <p:val>
                                            <p:strVal val="#ppt_x"/>
                                          </p:val>
                                        </p:tav>
                                      </p:tavLst>
                                    </p:anim>
                                    <p:anim calcmode="lin" valueType="num">
                                      <p:cBhvr>
                                        <p:cTn id="86" dur="1000" fill="hold"/>
                                        <p:tgtEl>
                                          <p:spTgt spid="27"/>
                                        </p:tgtEl>
                                        <p:attrNameLst>
                                          <p:attrName>ppt_y</p:attrName>
                                        </p:attrNameLst>
                                      </p:cBhvr>
                                      <p:tavLst>
                                        <p:tav tm="0">
                                          <p:val>
                                            <p:fltVal val="0.5"/>
                                          </p:val>
                                        </p:tav>
                                        <p:tav tm="100000">
                                          <p:val>
                                            <p:strVal val="#ppt_y"/>
                                          </p:val>
                                        </p:tav>
                                      </p:tavLst>
                                    </p:anim>
                                  </p:childTnLst>
                                </p:cTn>
                              </p:par>
                              <p:par>
                                <p:cTn id="87" presetID="8" presetClass="emph" presetSubtype="0" repeatCount="indefinite" fill="hold" grpId="2" nodeType="withEffect">
                                  <p:stCondLst>
                                    <p:cond delay="0"/>
                                  </p:stCondLst>
                                  <p:childTnLst>
                                    <p:animRot by="21600000">
                                      <p:cBhvr>
                                        <p:cTn id="88" dur="2000" fill="hold"/>
                                        <p:tgtEl>
                                          <p:spTgt spid="27"/>
                                        </p:tgtEl>
                                        <p:attrNameLst>
                                          <p:attrName>r</p:attrName>
                                        </p:attrNameLst>
                                      </p:cBhvr>
                                    </p:animRot>
                                  </p:childTnLst>
                                </p:cTn>
                              </p:par>
                              <p:par>
                                <p:cTn id="89" presetID="2" presetClass="entr" presetSubtype="4" decel="100000" fill="hold" grpId="0" nodeType="withEffect">
                                  <p:stCondLst>
                                    <p:cond delay="0"/>
                                  </p:stCondLst>
                                  <p:iterate type="wd">
                                    <p:tmPct val="10000"/>
                                  </p:iterate>
                                  <p:childTnLst>
                                    <p:set>
                                      <p:cBhvr>
                                        <p:cTn id="90" dur="1" fill="hold">
                                          <p:stCondLst>
                                            <p:cond delay="0"/>
                                          </p:stCondLst>
                                        </p:cTn>
                                        <p:tgtEl>
                                          <p:spTgt spid="31">
                                            <p:txEl>
                                              <p:pRg st="0" end="0"/>
                                            </p:txEl>
                                          </p:spTgt>
                                        </p:tgtEl>
                                        <p:attrNameLst>
                                          <p:attrName>style.visibility</p:attrName>
                                        </p:attrNameLst>
                                      </p:cBhvr>
                                      <p:to>
                                        <p:strVal val="visible"/>
                                      </p:to>
                                    </p:set>
                                    <p:anim calcmode="lin" valueType="num">
                                      <p:cBhvr additive="base">
                                        <p:cTn id="9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93" presetID="2" presetClass="entr" presetSubtype="4" accel="40000" decel="60000" fill="hold" grpId="0" nodeType="withEffect">
                                  <p:stCondLst>
                                    <p:cond delay="250"/>
                                  </p:stCondLst>
                                  <p:iterate type="wd">
                                    <p:tmPct val="10000"/>
                                  </p:iterate>
                                  <p:childTnLst>
                                    <p:set>
                                      <p:cBhvr>
                                        <p:cTn id="94" dur="1" fill="hold">
                                          <p:stCondLst>
                                            <p:cond delay="0"/>
                                          </p:stCondLst>
                                        </p:cTn>
                                        <p:tgtEl>
                                          <p:spTgt spid="29">
                                            <p:txEl>
                                              <p:pRg st="0" end="0"/>
                                            </p:txEl>
                                          </p:spTgt>
                                        </p:tgtEl>
                                        <p:attrNameLst>
                                          <p:attrName>style.visibility</p:attrName>
                                        </p:attrNameLst>
                                      </p:cBhvr>
                                      <p:to>
                                        <p:strVal val="visible"/>
                                      </p:to>
                                    </p:set>
                                    <p:anim calcmode="lin" valueType="num">
                                      <p:cBhvr additive="base">
                                        <p:cTn id="9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7" presetID="10" presetClass="entr" presetSubtype="0" fill="hold" grpId="0" nodeType="withEffect">
                                  <p:stCondLst>
                                    <p:cond delay="500"/>
                                  </p:stCondLst>
                                  <p:iterate type="wd">
                                    <p:tmPct val="10000"/>
                                  </p:iterate>
                                  <p:childTnLst>
                                    <p:set>
                                      <p:cBhvr>
                                        <p:cTn id="98" dur="1" fill="hold">
                                          <p:stCondLst>
                                            <p:cond delay="0"/>
                                          </p:stCondLst>
                                        </p:cTn>
                                        <p:tgtEl>
                                          <p:spTgt spid="30">
                                            <p:txEl>
                                              <p:pRg st="0" end="0"/>
                                            </p:txEl>
                                          </p:spTgt>
                                        </p:tgtEl>
                                        <p:attrNameLst>
                                          <p:attrName>style.visibility</p:attrName>
                                        </p:attrNameLst>
                                      </p:cBhvr>
                                      <p:to>
                                        <p:strVal val="visible"/>
                                      </p:to>
                                    </p:set>
                                    <p:animEffect transition="in" filter="fade">
                                      <p:cBhvr>
                                        <p:cTn id="99"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13" grpId="0" animBg="1"/>
      <p:bldP spid="13" grpId="1" uiExpand="1" animBg="1"/>
      <p:bldP spid="6"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22" grpId="0" animBg="1"/>
      <p:bldP spid="22" grpId="1" animBg="1"/>
      <p:bldP spid="22" grpId="2" animBg="1"/>
      <p:bldP spid="24"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7" grpId="1" animBg="1"/>
      <p:bldP spid="27" grpId="2" animBg="1"/>
      <p:bldP spid="28" grpId="0" animBg="1"/>
      <p:bldP spid="28" grpId="1" uiExpand="1" animBg="1"/>
      <p:bldP spid="29"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20" grpId="0" animBg="1"/>
      <p:bldP spid="20" grpId="1"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PhAnim="0" preserve="1" userDrawn="1">
  <p:cSld name="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1" name="Picture Placeholder 10">
            <a:extLst>
              <a:ext uri="{FF2B5EF4-FFF2-40B4-BE49-F238E27FC236}">
                <a16:creationId xmlns:a16="http://schemas.microsoft.com/office/drawing/2014/main" id="{BBA03FEF-90C3-6146-B1CD-A554644888AD}"/>
              </a:ext>
            </a:extLst>
          </p:cNvPr>
          <p:cNvSpPr>
            <a:spLocks noGrp="1"/>
          </p:cNvSpPr>
          <p:nvPr>
            <p:ph type="pic" sz="quarter" idx="10"/>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121459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500"/>
                                        <p:tgtEl>
                                          <p:spTgt spid="11">
                                            <p:txEl>
                                              <p:charRg st="4294967295" end="4294967295"/>
                                            </p:txEl>
                                          </p:spTgt>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fill="hold"/>
                                        <p:tgtEl>
                                          <p:spTgt spid="11"/>
                                        </p:tgtEl>
                                        <p:attrNameLst>
                                          <p:attrName>ppt_x</p:attrName>
                                        </p:attrNameLst>
                                      </p:cBhvr>
                                      <p:tavLst>
                                        <p:tav tm="0">
                                          <p:val>
                                            <p:strVal val="#ppt_x"/>
                                          </p:val>
                                        </p:tav>
                                        <p:tav tm="100000">
                                          <p:val>
                                            <p:strVal val="#ppt_x"/>
                                          </p:val>
                                        </p:tav>
                                      </p:tavLst>
                                    </p:anim>
                                    <p:anim calcmode="lin" valueType="num">
                                      <p:cBhvr additive="base">
                                        <p:cTn id="11" dur="750" fill="hold"/>
                                        <p:tgtEl>
                                          <p:spTgt spid="11"/>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uiExpand="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PhAnim="0" preserve="1" userDrawn="1">
  <p:cSld name="1_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2" name="Content Placeholder 11">
            <a:extLst>
              <a:ext uri="{FF2B5EF4-FFF2-40B4-BE49-F238E27FC236}">
                <a16:creationId xmlns:a16="http://schemas.microsoft.com/office/drawing/2014/main" id="{E1DA964E-3A15-44F5-B0AD-9A025EB14CBD}"/>
              </a:ext>
            </a:extLst>
          </p:cNvPr>
          <p:cNvSpPr>
            <a:spLocks noGrp="1"/>
          </p:cNvSpPr>
          <p:nvPr>
            <p:ph sz="quarter" idx="32"/>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solidFill>
        </p:spPr>
        <p:txBody>
          <a:bodyPr wrap="square" anchor="ctr">
            <a:noAutofit/>
          </a:bodyPr>
          <a:lstStyle>
            <a:lvl1pPr marL="0" indent="0" algn="ctr">
              <a:buNone/>
              <a:defRPr>
                <a:solidFill>
                  <a:schemeClr val="bg1"/>
                </a:solidFill>
              </a:defRPr>
            </a:lvl1pPr>
            <a:lvl2pPr marL="457189" indent="0" algn="ctr">
              <a:buNone/>
              <a:defRPr>
                <a:solidFill>
                  <a:schemeClr val="bg1"/>
                </a:solidFill>
              </a:defRPr>
            </a:lvl2pPr>
            <a:lvl3pPr marL="914377" indent="0" algn="ctr">
              <a:buNone/>
              <a:defRPr>
                <a:solidFill>
                  <a:schemeClr val="bg1"/>
                </a:solidFill>
              </a:defRPr>
            </a:lvl3pPr>
            <a:lvl4pPr marL="1371566" indent="0" algn="ctr">
              <a:buNone/>
              <a:defRPr>
                <a:solidFill>
                  <a:schemeClr val="bg1"/>
                </a:solidFill>
              </a:defRPr>
            </a:lvl4pPr>
            <a:lvl5pPr marL="1828755" indent="0" algn="ctr">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ppt_x"/>
                                          </p:val>
                                        </p:tav>
                                        <p:tav tm="100000">
                                          <p:val>
                                            <p:strVal val="#ppt_x"/>
                                          </p:val>
                                        </p:tav>
                                      </p:tavLst>
                                    </p:anim>
                                    <p:anim calcmode="lin" valueType="num">
                                      <p:cBhvr additive="base">
                                        <p:cTn id="11" dur="7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P spid="12" grpId="0"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animBg="1">
        <p:tmplLst>
          <p:tmpl>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PhAnim="0" preserve="1" userDrawn="1">
  <p:cSld name="1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EB4F770-58A0-4E54-907D-A82EDB98ECC1}"/>
              </a:ext>
            </a:extLst>
          </p:cNvPr>
          <p:cNvSpPr/>
          <p:nvPr userDrawn="1"/>
        </p:nvSpPr>
        <p:spPr>
          <a:xfrm>
            <a:off x="1199009" y="-2833749"/>
            <a:ext cx="10251188" cy="9461057"/>
          </a:xfrm>
          <a:custGeom>
            <a:avLst/>
            <a:gdLst>
              <a:gd name="connsiteX0" fmla="*/ 2198197 w 10251188"/>
              <a:gd name="connsiteY0" fmla="*/ 0 h 9461057"/>
              <a:gd name="connsiteX1" fmla="*/ 5125594 w 10251188"/>
              <a:gd name="connsiteY1" fmla="*/ 0 h 9461057"/>
              <a:gd name="connsiteX2" fmla="*/ 8052991 w 10251188"/>
              <a:gd name="connsiteY2" fmla="*/ 0 h 9461057"/>
              <a:gd name="connsiteX3" fmla="*/ 9953988 w 10251188"/>
              <a:gd name="connsiteY3" fmla="*/ 3292939 h 9461057"/>
              <a:gd name="connsiteX4" fmla="*/ 8490026 w 10251188"/>
              <a:gd name="connsiteY4" fmla="*/ 5827928 h 9461057"/>
              <a:gd name="connsiteX5" fmla="*/ 7026590 w 10251188"/>
              <a:gd name="connsiteY5" fmla="*/ 8363374 h 9461057"/>
              <a:gd name="connsiteX6" fmla="*/ 3224598 w 10251188"/>
              <a:gd name="connsiteY6" fmla="*/ 8363374 h 9461057"/>
              <a:gd name="connsiteX7" fmla="*/ 1761163 w 10251188"/>
              <a:gd name="connsiteY7" fmla="*/ 5827928 h 9461057"/>
              <a:gd name="connsiteX8" fmla="*/ 297201 w 10251188"/>
              <a:gd name="connsiteY8" fmla="*/ 3292939 h 9461057"/>
              <a:gd name="connsiteX9" fmla="*/ 2198197 w 10251188"/>
              <a:gd name="connsiteY9" fmla="*/ 0 h 946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1188" h="9461057">
                <a:moveTo>
                  <a:pt x="2198197" y="0"/>
                </a:moveTo>
                <a:lnTo>
                  <a:pt x="5125594" y="0"/>
                </a:lnTo>
                <a:lnTo>
                  <a:pt x="8052991" y="0"/>
                </a:lnTo>
                <a:cubicBezTo>
                  <a:pt x="9742299" y="0"/>
                  <a:pt x="10798642" y="1829361"/>
                  <a:pt x="9953988" y="3292939"/>
                </a:cubicBezTo>
                <a:lnTo>
                  <a:pt x="8490026" y="5827928"/>
                </a:lnTo>
                <a:lnTo>
                  <a:pt x="7026590" y="8363374"/>
                </a:lnTo>
                <a:cubicBezTo>
                  <a:pt x="6181936" y="9826952"/>
                  <a:pt x="4069252" y="9826952"/>
                  <a:pt x="3224598" y="8363374"/>
                </a:cubicBezTo>
                <a:lnTo>
                  <a:pt x="1761163" y="5827928"/>
                </a:lnTo>
                <a:lnTo>
                  <a:pt x="297201" y="3292939"/>
                </a:lnTo>
                <a:cubicBezTo>
                  <a:pt x="-547453" y="1829361"/>
                  <a:pt x="508890" y="0"/>
                  <a:pt x="21981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9F30FBA-13B6-5948-B215-61338FC9611C}"/>
              </a:ext>
            </a:extLst>
          </p:cNvPr>
          <p:cNvSpPr>
            <a:spLocks noGrp="1"/>
          </p:cNvSpPr>
          <p:nvPr>
            <p:ph type="pic" sz="quarter" idx="10"/>
          </p:nvPr>
        </p:nvSpPr>
        <p:spPr>
          <a:xfrm>
            <a:off x="970409" y="-3062350"/>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solidFill>
        </p:spPr>
        <p:txBody>
          <a:bodyPr wrap="square">
            <a:noAutofit/>
          </a:bodyPr>
          <a:lstStyle/>
          <a:p>
            <a:endParaRPr lang="en-GB" dirty="0"/>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2764135" y="459299"/>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2634311"/>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858104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1" decel="100000" fill="hold" grpId="1" nodeType="withEffect">
                                  <p:stCondLst>
                                    <p:cond delay="250"/>
                                  </p:stCondLst>
                                  <p:iterate type="wd">
                                    <p:tmPct val="0"/>
                                  </p:iterate>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iterate type="wd">
                                    <p:tmPct val="10000"/>
                                  </p:iterate>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3" grpId="0"/>
      <p:bldP spid="4"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1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6BC089-D443-8E46-9B20-F805C5ADFBEB}" type="datetimeFigureOut">
              <a:rPr lang="en-GB" smtClean="0"/>
              <a:t>30/12/2020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27671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1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EB4F770-58A0-4E54-907D-A82EDB98ECC1}"/>
              </a:ext>
            </a:extLst>
          </p:cNvPr>
          <p:cNvSpPr/>
          <p:nvPr userDrawn="1"/>
        </p:nvSpPr>
        <p:spPr>
          <a:xfrm>
            <a:off x="1199009" y="-2833749"/>
            <a:ext cx="10251188" cy="9461057"/>
          </a:xfrm>
          <a:custGeom>
            <a:avLst/>
            <a:gdLst>
              <a:gd name="connsiteX0" fmla="*/ 2198197 w 10251188"/>
              <a:gd name="connsiteY0" fmla="*/ 0 h 9461057"/>
              <a:gd name="connsiteX1" fmla="*/ 5125594 w 10251188"/>
              <a:gd name="connsiteY1" fmla="*/ 0 h 9461057"/>
              <a:gd name="connsiteX2" fmla="*/ 8052991 w 10251188"/>
              <a:gd name="connsiteY2" fmla="*/ 0 h 9461057"/>
              <a:gd name="connsiteX3" fmla="*/ 9953988 w 10251188"/>
              <a:gd name="connsiteY3" fmla="*/ 3292939 h 9461057"/>
              <a:gd name="connsiteX4" fmla="*/ 8490026 w 10251188"/>
              <a:gd name="connsiteY4" fmla="*/ 5827928 h 9461057"/>
              <a:gd name="connsiteX5" fmla="*/ 7026590 w 10251188"/>
              <a:gd name="connsiteY5" fmla="*/ 8363374 h 9461057"/>
              <a:gd name="connsiteX6" fmla="*/ 3224598 w 10251188"/>
              <a:gd name="connsiteY6" fmla="*/ 8363374 h 9461057"/>
              <a:gd name="connsiteX7" fmla="*/ 1761163 w 10251188"/>
              <a:gd name="connsiteY7" fmla="*/ 5827928 h 9461057"/>
              <a:gd name="connsiteX8" fmla="*/ 297201 w 10251188"/>
              <a:gd name="connsiteY8" fmla="*/ 3292939 h 9461057"/>
              <a:gd name="connsiteX9" fmla="*/ 2198197 w 10251188"/>
              <a:gd name="connsiteY9" fmla="*/ 0 h 946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1188" h="9461057">
                <a:moveTo>
                  <a:pt x="2198197" y="0"/>
                </a:moveTo>
                <a:lnTo>
                  <a:pt x="5125594" y="0"/>
                </a:lnTo>
                <a:lnTo>
                  <a:pt x="8052991" y="0"/>
                </a:lnTo>
                <a:cubicBezTo>
                  <a:pt x="9742299" y="0"/>
                  <a:pt x="10798642" y="1829361"/>
                  <a:pt x="9953988" y="3292939"/>
                </a:cubicBezTo>
                <a:lnTo>
                  <a:pt x="8490026" y="5827928"/>
                </a:lnTo>
                <a:lnTo>
                  <a:pt x="7026590" y="8363374"/>
                </a:lnTo>
                <a:cubicBezTo>
                  <a:pt x="6181936" y="9826952"/>
                  <a:pt x="4069252" y="9826952"/>
                  <a:pt x="3224598" y="8363374"/>
                </a:cubicBezTo>
                <a:lnTo>
                  <a:pt x="1761163" y="5827928"/>
                </a:lnTo>
                <a:lnTo>
                  <a:pt x="297201" y="3292939"/>
                </a:lnTo>
                <a:cubicBezTo>
                  <a:pt x="-547453" y="1829361"/>
                  <a:pt x="508890" y="0"/>
                  <a:pt x="21981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9F30FBA-13B6-5948-B215-61338FC9611C}"/>
              </a:ext>
            </a:extLst>
          </p:cNvPr>
          <p:cNvSpPr>
            <a:spLocks noGrp="1"/>
          </p:cNvSpPr>
          <p:nvPr>
            <p:ph type="pic" sz="quarter" idx="10"/>
          </p:nvPr>
        </p:nvSpPr>
        <p:spPr>
          <a:xfrm>
            <a:off x="970409" y="-3062350"/>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solidFill>
        </p:spPr>
        <p:txBody>
          <a:bodyPr wrap="square">
            <a:noAutofit/>
          </a:bodyPr>
          <a:lstStyle/>
          <a:p>
            <a:endParaRPr lang="en-GB" dirty="0"/>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2764135" y="459299"/>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2634311"/>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910428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1" decel="100000" fill="hold" grpId="1" nodeType="withEffect">
                                  <p:stCondLst>
                                    <p:cond delay="250"/>
                                  </p:stCondLst>
                                  <p:iterate type="wd">
                                    <p:tmPct val="0"/>
                                  </p:iterate>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iterate type="wd">
                                    <p:tmPct val="10000"/>
                                  </p:iterate>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3" grpId="0"/>
      <p:bldP spid="4"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PhAnim="0" preserve="1" userDrawn="1">
  <p:cSld name="1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7563F15-5CF2-4B62-B0D9-FC1D45105DF3}"/>
              </a:ext>
            </a:extLst>
          </p:cNvPr>
          <p:cNvSpPr>
            <a:spLocks noGrp="1"/>
          </p:cNvSpPr>
          <p:nvPr>
            <p:ph type="pic" sz="quarter" idx="11"/>
          </p:nvPr>
        </p:nvSpPr>
        <p:spPr>
          <a:xfrm>
            <a:off x="-1559668" y="519211"/>
            <a:ext cx="10505872" cy="10505872"/>
          </a:xfrm>
          <a:custGeom>
            <a:avLst/>
            <a:gdLst>
              <a:gd name="connsiteX0" fmla="*/ 8244021 w 10505872"/>
              <a:gd name="connsiteY0" fmla="*/ 136 h 10505872"/>
              <a:gd name="connsiteX1" fmla="*/ 10425155 w 10505872"/>
              <a:gd name="connsiteY1" fmla="*/ 2891290 h 10505872"/>
              <a:gd name="connsiteX2" fmla="*/ 9632687 w 10505872"/>
              <a:gd name="connsiteY2" fmla="*/ 5847409 h 10505872"/>
              <a:gd name="connsiteX3" fmla="*/ 8840944 w 10505872"/>
              <a:gd name="connsiteY3" fmla="*/ 8803580 h 10505872"/>
              <a:gd name="connsiteX4" fmla="*/ 5001397 w 10505872"/>
              <a:gd name="connsiteY4" fmla="*/ 9832556 h 10505872"/>
              <a:gd name="connsiteX5" fmla="*/ 2837356 w 10505872"/>
              <a:gd name="connsiteY5" fmla="*/ 7668516 h 10505872"/>
              <a:gd name="connsiteX6" fmla="*/ 673318 w 10505872"/>
              <a:gd name="connsiteY6" fmla="*/ 5504478 h 10505872"/>
              <a:gd name="connsiteX7" fmla="*/ 1702292 w 10505872"/>
              <a:gd name="connsiteY7" fmla="*/ 1664930 h 10505872"/>
              <a:gd name="connsiteX8" fmla="*/ 4658465 w 10505872"/>
              <a:gd name="connsiteY8" fmla="*/ 873187 h 10505872"/>
              <a:gd name="connsiteX9" fmla="*/ 7614585 w 10505872"/>
              <a:gd name="connsiteY9" fmla="*/ 80719 h 10505872"/>
              <a:gd name="connsiteX10" fmla="*/ 8244021 w 10505872"/>
              <a:gd name="connsiteY10" fmla="*/ 136 h 1050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2">
                <a:moveTo>
                  <a:pt x="8244021" y="136"/>
                </a:moveTo>
                <a:cubicBezTo>
                  <a:pt x="9679805" y="15888"/>
                  <a:pt x="10825496" y="1398251"/>
                  <a:pt x="10425155" y="2891290"/>
                </a:cubicBezTo>
                <a:lnTo>
                  <a:pt x="9632687" y="5847409"/>
                </a:lnTo>
                <a:lnTo>
                  <a:pt x="8840944" y="8803580"/>
                </a:lnTo>
                <a:cubicBezTo>
                  <a:pt x="8383410" y="10509909"/>
                  <a:pt x="6250194" y="11081354"/>
                  <a:pt x="5001397" y="9832556"/>
                </a:cubicBezTo>
                <a:lnTo>
                  <a:pt x="2837356" y="7668516"/>
                </a:lnTo>
                <a:lnTo>
                  <a:pt x="673318" y="5504478"/>
                </a:lnTo>
                <a:cubicBezTo>
                  <a:pt x="-575480" y="4255680"/>
                  <a:pt x="-4037" y="2122462"/>
                  <a:pt x="1702292" y="1664930"/>
                </a:cubicBezTo>
                <a:lnTo>
                  <a:pt x="4658465" y="873187"/>
                </a:lnTo>
                <a:lnTo>
                  <a:pt x="7614585" y="80719"/>
                </a:lnTo>
                <a:cubicBezTo>
                  <a:pt x="7827876" y="23527"/>
                  <a:pt x="8038908" y="-2114"/>
                  <a:pt x="8244021" y="136"/>
                </a:cubicBezTo>
                <a:close/>
              </a:path>
            </a:pathLst>
          </a:custGeom>
          <a:solidFill>
            <a:schemeClr val="bg1"/>
          </a:solidFill>
        </p:spPr>
        <p:txBody>
          <a:bodyPr wrap="square">
            <a:noAutofit/>
          </a:body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1712068" y="366809"/>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1052067" y="2288099"/>
            <a:ext cx="6664568" cy="1916723"/>
          </a:xfrm>
        </p:spPr>
        <p:txBody>
          <a:bodyPr anchor="b" anchorCtr="0">
            <a:normAutofit/>
          </a:bodyPr>
          <a:lstStyle>
            <a:lvl1pPr algn="l">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1052065" y="4463111"/>
            <a:ext cx="4577859" cy="1658435"/>
          </a:xfrm>
        </p:spPr>
        <p:txBody>
          <a:bodyPr/>
          <a:lstStyle>
            <a:lvl1pPr marL="0" indent="0" algn="l">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086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8">
                                            <p:txEl>
                                              <p:charRg st="4294967295" end="4294967295"/>
                                            </p:txEl>
                                          </p:spTgt>
                                        </p:tgtEl>
                                        <p:attrNameLst>
                                          <p:attrName>style.visibility</p:attrName>
                                        </p:attrNameLst>
                                      </p:cBhvr>
                                      <p:to>
                                        <p:strVal val="visible"/>
                                      </p:to>
                                    </p:set>
                                    <p:animEffect transition="in" filter="fade">
                                      <p:cBhvr>
                                        <p:cTn id="7" dur="500"/>
                                        <p:tgtEl>
                                          <p:spTgt spid="8">
                                            <p:txEl>
                                              <p:charRg st="4294967295" end="4294967295"/>
                                            </p:txEl>
                                          </p:spTgt>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0-#ppt_w/2"/>
                                          </p:val>
                                        </p:tav>
                                        <p:tav tm="100000">
                                          <p:val>
                                            <p:strVal val="#ppt_x"/>
                                          </p:val>
                                        </p:tav>
                                      </p:tavLst>
                                    </p:anim>
                                    <p:anim calcmode="lin" valueType="num">
                                      <p:cBhvr additive="base">
                                        <p:cTn id="11" dur="75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iterate type="wd">
                                    <p:tmPct val="10000"/>
                                  </p:iterate>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8" decel="100000" fill="hold" grpId="1" nodeType="withEffect">
                                  <p:stCondLst>
                                    <p:cond delay="500"/>
                                  </p:stCondLst>
                                  <p:iterate type="wd">
                                    <p:tmPct val="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iterate type="wd">
                                    <p:tmPct val="10000"/>
                                  </p:iterate>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0-#ppt_w/2"/>
                                          </p:val>
                                        </p:tav>
                                        <p:tav tm="100000">
                                          <p:val>
                                            <p:strVal val="#ppt_x"/>
                                          </p:val>
                                        </p:tav>
                                      </p:tavLst>
                                    </p:anim>
                                    <p:anim calcmode="lin" valueType="num">
                                      <p:cBhvr additive="base">
                                        <p:cTn id="22" dur="10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500"/>
                                  </p:stCondLst>
                                  <p:iterate type="wd">
                                    <p:tmPct val="10000"/>
                                  </p:iterate>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uiExpand="1"/>
      <p:bldP spid="11" grpId="0" animBg="1"/>
      <p:bldP spid="11" grpId="1" animBg="1"/>
      <p:bldP spid="3" grpId="0"/>
      <p:bldP spid="4"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1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8347232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0F293FE-3816-475F-BE06-31D15C325717}"/>
              </a:ext>
            </a:extLst>
          </p:cNvPr>
          <p:cNvSpPr>
            <a:spLocks noGrp="1"/>
          </p:cNvSpPr>
          <p:nvPr>
            <p:ph type="pic" sz="quarter" idx="11"/>
          </p:nvPr>
        </p:nvSpPr>
        <p:spPr>
          <a:xfrm>
            <a:off x="-578160" y="-36045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730560" y="-37569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1985921" y="576031"/>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3029277" y="2751037"/>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4622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1" nodeType="withEffect">
                                  <p:stCondLst>
                                    <p:cond delay="250"/>
                                  </p:stCondLst>
                                  <p:iterate type="wd">
                                    <p:tmPct val="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iterate type="wd">
                                    <p:tmPct val="10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 presetClass="entr" presetSubtype="1" decel="100000" fill="hold" grpId="1" nodeType="withEffect">
                                  <p:stCondLst>
                                    <p:cond delay="0"/>
                                  </p:stCondLst>
                                  <p:iterate type="wd">
                                    <p:tmPct val="0"/>
                                  </p:iterate>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animBg="1"/>
      <p:bldP spid="5" grpId="1"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PhAnim="0" preserve="1" userDrawn="1">
  <p:cSld name="1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a:off x="4221341"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402226"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1" name="Freeform: Shape 10">
            <a:extLst>
              <a:ext uri="{FF2B5EF4-FFF2-40B4-BE49-F238E27FC236}">
                <a16:creationId xmlns:a16="http://schemas.microsoft.com/office/drawing/2014/main" id="{29BB34AF-1C24-49E4-AF7E-2FE4F3C08B2C}"/>
              </a:ext>
            </a:extLst>
          </p:cNvPr>
          <p:cNvSpPr/>
          <p:nvPr/>
        </p:nvSpPr>
        <p:spPr>
          <a:xfrm>
            <a:off x="781761" y="591099"/>
            <a:ext cx="2696547" cy="5675457"/>
          </a:xfrm>
          <a:custGeom>
            <a:avLst/>
            <a:gdLst>
              <a:gd name="connsiteX0" fmla="*/ 1334969 w 2696547"/>
              <a:gd name="connsiteY0" fmla="*/ 5063412 h 5675457"/>
              <a:gd name="connsiteX1" fmla="*/ 1145738 w 2696547"/>
              <a:gd name="connsiteY1" fmla="*/ 5252635 h 5675457"/>
              <a:gd name="connsiteX2" fmla="*/ 1334969 w 2696547"/>
              <a:gd name="connsiteY2" fmla="*/ 5442244 h 5675457"/>
              <a:gd name="connsiteX3" fmla="*/ 1524200 w 2696547"/>
              <a:gd name="connsiteY3" fmla="*/ 5252635 h 5675457"/>
              <a:gd name="connsiteX4" fmla="*/ 1334969 w 2696547"/>
              <a:gd name="connsiteY4" fmla="*/ 5063412 h 5675457"/>
              <a:gd name="connsiteX5" fmla="*/ 184796 w 2696547"/>
              <a:gd name="connsiteY5" fmla="*/ 776144 h 5675457"/>
              <a:gd name="connsiteX6" fmla="*/ 184796 w 2696547"/>
              <a:gd name="connsiteY6" fmla="*/ 4925925 h 5675457"/>
              <a:gd name="connsiteX7" fmla="*/ 2485507 w 2696547"/>
              <a:gd name="connsiteY7" fmla="*/ 4925925 h 5675457"/>
              <a:gd name="connsiteX8" fmla="*/ 2485507 w 2696547"/>
              <a:gd name="connsiteY8" fmla="*/ 776144 h 5675457"/>
              <a:gd name="connsiteX9" fmla="*/ 1128740 w 2696547"/>
              <a:gd name="connsiteY9" fmla="*/ 443508 h 5675457"/>
              <a:gd name="connsiteX10" fmla="*/ 1071817 w 2696547"/>
              <a:gd name="connsiteY10" fmla="*/ 500057 h 5675457"/>
              <a:gd name="connsiteX11" fmla="*/ 1128740 w 2696547"/>
              <a:gd name="connsiteY11" fmla="*/ 556606 h 5675457"/>
              <a:gd name="connsiteX12" fmla="*/ 1481689 w 2696547"/>
              <a:gd name="connsiteY12" fmla="*/ 556606 h 5675457"/>
              <a:gd name="connsiteX13" fmla="*/ 1538612 w 2696547"/>
              <a:gd name="connsiteY13" fmla="*/ 500057 h 5675457"/>
              <a:gd name="connsiteX14" fmla="*/ 1481689 w 2696547"/>
              <a:gd name="connsiteY14" fmla="*/ 443508 h 5675457"/>
              <a:gd name="connsiteX15" fmla="*/ 419837 w 2696547"/>
              <a:gd name="connsiteY15" fmla="*/ 0 h 5675457"/>
              <a:gd name="connsiteX16" fmla="*/ 2276710 w 2696547"/>
              <a:gd name="connsiteY16" fmla="*/ 0 h 5675457"/>
              <a:gd name="connsiteX17" fmla="*/ 2696547 w 2696547"/>
              <a:gd name="connsiteY17" fmla="*/ 419879 h 5675457"/>
              <a:gd name="connsiteX18" fmla="*/ 2696547 w 2696547"/>
              <a:gd name="connsiteY18" fmla="*/ 5255579 h 5675457"/>
              <a:gd name="connsiteX19" fmla="*/ 2276710 w 2696547"/>
              <a:gd name="connsiteY19" fmla="*/ 5675457 h 5675457"/>
              <a:gd name="connsiteX20" fmla="*/ 419837 w 2696547"/>
              <a:gd name="connsiteY20" fmla="*/ 5675457 h 5675457"/>
              <a:gd name="connsiteX21" fmla="*/ 0 w 2696547"/>
              <a:gd name="connsiteY21" fmla="*/ 5255579 h 5675457"/>
              <a:gd name="connsiteX22" fmla="*/ 0 w 2696547"/>
              <a:gd name="connsiteY22" fmla="*/ 419879 h 5675457"/>
              <a:gd name="connsiteX23" fmla="*/ 419837 w 2696547"/>
              <a:gd name="connsiteY23" fmla="*/ 0 h 567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96547" h="5675457">
                <a:moveTo>
                  <a:pt x="1334969" y="5063412"/>
                </a:moveTo>
                <a:cubicBezTo>
                  <a:pt x="1230366" y="5063412"/>
                  <a:pt x="1145738" y="5148421"/>
                  <a:pt x="1145738" y="5252635"/>
                </a:cubicBezTo>
                <a:cubicBezTo>
                  <a:pt x="1145738" y="5357235"/>
                  <a:pt x="1230366" y="5442244"/>
                  <a:pt x="1334969" y="5442244"/>
                </a:cubicBezTo>
                <a:cubicBezTo>
                  <a:pt x="1439572" y="5442244"/>
                  <a:pt x="1524200" y="5357235"/>
                  <a:pt x="1524200" y="5252635"/>
                </a:cubicBezTo>
                <a:cubicBezTo>
                  <a:pt x="1524200" y="5148421"/>
                  <a:pt x="1439572" y="5063412"/>
                  <a:pt x="1334969" y="5063412"/>
                </a:cubicBezTo>
                <a:close/>
                <a:moveTo>
                  <a:pt x="184796" y="776144"/>
                </a:moveTo>
                <a:lnTo>
                  <a:pt x="184796" y="4925925"/>
                </a:lnTo>
                <a:lnTo>
                  <a:pt x="2485507" y="4925925"/>
                </a:lnTo>
                <a:lnTo>
                  <a:pt x="2485507" y="776144"/>
                </a:lnTo>
                <a:close/>
                <a:moveTo>
                  <a:pt x="1128740" y="443508"/>
                </a:moveTo>
                <a:cubicBezTo>
                  <a:pt x="1097318" y="443508"/>
                  <a:pt x="1071817" y="469013"/>
                  <a:pt x="1071817" y="500057"/>
                </a:cubicBezTo>
                <a:cubicBezTo>
                  <a:pt x="1071817" y="531102"/>
                  <a:pt x="1097685" y="556606"/>
                  <a:pt x="1128740" y="556606"/>
                </a:cubicBezTo>
                <a:lnTo>
                  <a:pt x="1481689" y="556606"/>
                </a:lnTo>
                <a:cubicBezTo>
                  <a:pt x="1513111" y="556606"/>
                  <a:pt x="1538612" y="531102"/>
                  <a:pt x="1538612" y="500057"/>
                </a:cubicBezTo>
                <a:cubicBezTo>
                  <a:pt x="1538612" y="469013"/>
                  <a:pt x="1513111" y="443880"/>
                  <a:pt x="1481689" y="443508"/>
                </a:cubicBezTo>
                <a:close/>
                <a:moveTo>
                  <a:pt x="419837" y="0"/>
                </a:moveTo>
                <a:lnTo>
                  <a:pt x="2276710" y="0"/>
                </a:lnTo>
                <a:cubicBezTo>
                  <a:pt x="2507664" y="0"/>
                  <a:pt x="2696547" y="188919"/>
                  <a:pt x="2696547" y="419879"/>
                </a:cubicBezTo>
                <a:lnTo>
                  <a:pt x="2696547" y="5255579"/>
                </a:lnTo>
                <a:cubicBezTo>
                  <a:pt x="2696547" y="5486275"/>
                  <a:pt x="2507664" y="5675457"/>
                  <a:pt x="2276710" y="5675457"/>
                </a:cubicBezTo>
                <a:lnTo>
                  <a:pt x="419837" y="5675457"/>
                </a:lnTo>
                <a:cubicBezTo>
                  <a:pt x="188883" y="5675457"/>
                  <a:pt x="0" y="5486275"/>
                  <a:pt x="0" y="5255579"/>
                </a:cubicBezTo>
                <a:lnTo>
                  <a:pt x="0" y="419879"/>
                </a:lnTo>
                <a:cubicBezTo>
                  <a:pt x="0" y="188919"/>
                  <a:pt x="188883" y="0"/>
                  <a:pt x="419837"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a:p>
        </p:txBody>
      </p:sp>
      <p:sp>
        <p:nvSpPr>
          <p:cNvPr id="3" name="Picture Placeholder 2">
            <a:extLst>
              <a:ext uri="{FF2B5EF4-FFF2-40B4-BE49-F238E27FC236}">
                <a16:creationId xmlns:a16="http://schemas.microsoft.com/office/drawing/2014/main" id="{C55E585B-FB5A-624B-B294-DF4A8FB56E15}"/>
              </a:ext>
            </a:extLst>
          </p:cNvPr>
          <p:cNvSpPr>
            <a:spLocks noGrp="1"/>
          </p:cNvSpPr>
          <p:nvPr userDrawn="1">
            <p:ph type="pic" sz="quarter" idx="10"/>
          </p:nvPr>
        </p:nvSpPr>
        <p:spPr>
          <a:xfrm>
            <a:off x="966369" y="1366843"/>
            <a:ext cx="2300711" cy="4149725"/>
          </a:xfrm>
          <a:solidFill>
            <a:schemeClr val="bg1">
              <a:lumMod val="95000"/>
            </a:schemeClr>
          </a:solidFill>
        </p:spPr>
        <p:txBody>
          <a:bodyPr/>
          <a:lstStyle/>
          <a:p>
            <a:endParaRPr lang="en-GB"/>
          </a:p>
        </p:txBody>
      </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p:nvPr>
        </p:nvSpPr>
        <p:spPr>
          <a:xfrm>
            <a:off x="4662293" y="510130"/>
            <a:ext cx="6747947"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39857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750" fill="hold"/>
                                        <p:tgtEl>
                                          <p:spTgt spid="3"/>
                                        </p:tgtEl>
                                        <p:attrNameLst>
                                          <p:attrName>ppt_x</p:attrName>
                                        </p:attrNameLst>
                                      </p:cBhvr>
                                      <p:tavLst>
                                        <p:tav tm="0">
                                          <p:val>
                                            <p:strVal val="#ppt_x"/>
                                          </p:val>
                                        </p:tav>
                                        <p:tav tm="100000">
                                          <p:val>
                                            <p:strVal val="#ppt_x"/>
                                          </p:val>
                                        </p:tav>
                                      </p:tavLst>
                                    </p:anim>
                                    <p:anim calcmode="lin" valueType="num">
                                      <p:cBhvr additive="base">
                                        <p:cTn id="19" dur="750" fill="hold"/>
                                        <p:tgtEl>
                                          <p:spTgt spid="3"/>
                                        </p:tgtEl>
                                        <p:attrNameLst>
                                          <p:attrName>ppt_y</p:attrName>
                                        </p:attrNameLst>
                                      </p:cBhvr>
                                      <p:tavLst>
                                        <p:tav tm="0">
                                          <p:val>
                                            <p:strVal val="1+#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par>
                                <p:cTn id="23" presetID="2" presetClass="entr" presetSubtype="8" decel="10000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0-#ppt_w/2"/>
                                          </p:val>
                                        </p:tav>
                                        <p:tav tm="100000">
                                          <p:val>
                                            <p:strVal val="#ppt_x"/>
                                          </p:val>
                                        </p:tav>
                                      </p:tavLst>
                                    </p:anim>
                                    <p:anim calcmode="lin" valueType="num">
                                      <p:cBhvr additive="base">
                                        <p:cTn id="26" dur="750" fill="hold"/>
                                        <p:tgtEl>
                                          <p:spTgt spid="10"/>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childTnLst>
                                </p:cTn>
                              </p:par>
                              <p:par>
                                <p:cTn id="30" presetID="8" presetClass="emph" presetSubtype="0" decel="100000" fill="hold" grpId="2" nodeType="withEffect">
                                  <p:stCondLst>
                                    <p:cond delay="0"/>
                                  </p:stCondLst>
                                  <p:childTnLst>
                                    <p:animRot by="-10800000">
                                      <p:cBhvr>
                                        <p:cTn id="31" dur="1250" fill="hold"/>
                                        <p:tgtEl>
                                          <p:spTgt spid="10"/>
                                        </p:tgtEl>
                                        <p:attrNameLst>
                                          <p:attrName>r</p:attrName>
                                        </p:attrNameLst>
                                      </p:cBhvr>
                                    </p:animRot>
                                  </p:childTnLst>
                                </p:cTn>
                              </p:par>
                              <p:par>
                                <p:cTn id="32" presetID="10" presetClass="entr" presetSubtype="0" fill="hold" grpId="0" nodeType="withEffect">
                                  <p:stCondLst>
                                    <p:cond delay="250"/>
                                  </p:stCondLst>
                                  <p:iterate type="wd">
                                    <p:tmPct val="10000"/>
                                  </p:iterate>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par>
                                <p:cTn id="35" presetID="10" presetClass="entr" presetSubtype="0" fill="hold" grpId="0" nodeType="withEffect">
                                  <p:stCondLst>
                                    <p:cond delay="250"/>
                                  </p:stCondLst>
                                  <p:iterate type="wd">
                                    <p:tmPct val="10000"/>
                                  </p:iterate>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500"/>
                                        <p:tgtEl>
                                          <p:spTgt spid="17">
                                            <p:txEl>
                                              <p:pRg st="1" end="1"/>
                                            </p:txEl>
                                          </p:spTgt>
                                        </p:tgtEl>
                                      </p:cBhvr>
                                    </p:animEffect>
                                  </p:childTnLst>
                                </p:cTn>
                              </p:par>
                              <p:par>
                                <p:cTn id="38" presetID="10" presetClass="entr" presetSubtype="0" fill="hold" grpId="0" nodeType="withEffect">
                                  <p:stCondLst>
                                    <p:cond delay="250"/>
                                  </p:stCondLst>
                                  <p:iterate type="wd">
                                    <p:tmPct val="10000"/>
                                  </p:iterate>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fade">
                                      <p:cBhvr>
                                        <p:cTn id="40" dur="500"/>
                                        <p:tgtEl>
                                          <p:spTgt spid="17">
                                            <p:txEl>
                                              <p:pRg st="2" end="2"/>
                                            </p:txEl>
                                          </p:spTgt>
                                        </p:tgtEl>
                                      </p:cBhvr>
                                    </p:animEffect>
                                  </p:childTnLst>
                                </p:cTn>
                              </p:par>
                              <p:par>
                                <p:cTn id="41" presetID="10" presetClass="entr" presetSubtype="0" fill="hold" grpId="0" nodeType="withEffect">
                                  <p:stCondLst>
                                    <p:cond delay="250"/>
                                  </p:stCondLst>
                                  <p:iterate type="wd">
                                    <p:tmPct val="10000"/>
                                  </p:iterate>
                                  <p:childTnLst>
                                    <p:set>
                                      <p:cBhvr>
                                        <p:cTn id="42" dur="1" fill="hold">
                                          <p:stCondLst>
                                            <p:cond delay="0"/>
                                          </p:stCondLst>
                                        </p:cTn>
                                        <p:tgtEl>
                                          <p:spTgt spid="17">
                                            <p:txEl>
                                              <p:pRg st="3" end="3"/>
                                            </p:txEl>
                                          </p:spTgt>
                                        </p:tgtEl>
                                        <p:attrNameLst>
                                          <p:attrName>style.visibility</p:attrName>
                                        </p:attrNameLst>
                                      </p:cBhvr>
                                      <p:to>
                                        <p:strVal val="visible"/>
                                      </p:to>
                                    </p:set>
                                    <p:animEffect transition="in" filter="fade">
                                      <p:cBhvr>
                                        <p:cTn id="43" dur="500"/>
                                        <p:tgtEl>
                                          <p:spTgt spid="17">
                                            <p:txEl>
                                              <p:pRg st="3" end="3"/>
                                            </p:txEl>
                                          </p:spTgt>
                                        </p:tgtEl>
                                      </p:cBhvr>
                                    </p:animEffect>
                                  </p:childTnLst>
                                </p:cTn>
                              </p:par>
                              <p:par>
                                <p:cTn id="44" presetID="10" presetClass="entr" presetSubtype="0" fill="hold" grpId="0" nodeType="withEffect">
                                  <p:stCondLst>
                                    <p:cond delay="250"/>
                                  </p:stCondLst>
                                  <p:iterate type="wd">
                                    <p:tmPct val="10000"/>
                                  </p:iterate>
                                  <p:childTnLst>
                                    <p:set>
                                      <p:cBhvr>
                                        <p:cTn id="45" dur="1" fill="hold">
                                          <p:stCondLst>
                                            <p:cond delay="0"/>
                                          </p:stCondLst>
                                        </p:cTn>
                                        <p:tgtEl>
                                          <p:spTgt spid="17">
                                            <p:txEl>
                                              <p:pRg st="4" end="4"/>
                                            </p:txEl>
                                          </p:spTgt>
                                        </p:tgtEl>
                                        <p:attrNameLst>
                                          <p:attrName>style.visibility</p:attrName>
                                        </p:attrNameLst>
                                      </p:cBhvr>
                                      <p:to>
                                        <p:strVal val="visible"/>
                                      </p:to>
                                    </p:set>
                                    <p:animEffect transition="in" filter="fade">
                                      <p:cBhvr>
                                        <p:cTn id="46"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0" grpId="2" animBg="1"/>
      <p:bldP spid="11" grpId="0" animBg="1"/>
      <p:bldP spid="3" grpId="0" animBg="1"/>
      <p:bldP spid="3" grpId="1" animBg="1"/>
      <p:bldP spid="17" grpId="0"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3">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4">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5">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343609"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523507"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4" name="Group 3">
            <a:extLst>
              <a:ext uri="{FF2B5EF4-FFF2-40B4-BE49-F238E27FC236}">
                <a16:creationId xmlns:a16="http://schemas.microsoft.com/office/drawing/2014/main" id="{5F8DDB44-ADB0-B543-9869-F92F98F7EDE7}"/>
              </a:ext>
            </a:extLst>
          </p:cNvPr>
          <p:cNvGrpSpPr/>
          <p:nvPr userDrawn="1"/>
        </p:nvGrpSpPr>
        <p:grpSpPr>
          <a:xfrm>
            <a:off x="7156636" y="581034"/>
            <a:ext cx="4382349" cy="5695576"/>
            <a:chOff x="10655300" y="5321300"/>
            <a:chExt cx="2674240" cy="3475610"/>
          </a:xfrm>
        </p:grpSpPr>
        <p:sp>
          <p:nvSpPr>
            <p:cNvPr id="5" name="Shape">
              <a:extLst>
                <a:ext uri="{FF2B5EF4-FFF2-40B4-BE49-F238E27FC236}">
                  <a16:creationId xmlns:a16="http://schemas.microsoft.com/office/drawing/2014/main" id="{A31C8030-81CD-EA46-A444-DC2F955F0EE2}"/>
                </a:ext>
              </a:extLst>
            </p:cNvPr>
            <p:cNvSpPr/>
            <p:nvPr/>
          </p:nvSpPr>
          <p:spPr>
            <a:xfrm>
              <a:off x="10655300" y="5321300"/>
              <a:ext cx="2674240" cy="3475610"/>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solidFill>
              <a:srgbClr val="535154"/>
            </a:solidFill>
            <a:ln w="12700">
              <a:miter lim="400000"/>
            </a:ln>
          </p:spPr>
          <p:txBody>
            <a:bodyPr lIns="38100" tIns="38100" rIns="38100" bIns="38100" anchor="ctr"/>
            <a:lstStyle/>
            <a:p>
              <a:pPr>
                <a:defRPr sz="3000">
                  <a:solidFill>
                    <a:srgbClr val="FFFFFF"/>
                  </a:solidFill>
                </a:defRPr>
              </a:pPr>
              <a:endParaRPr sz="3000"/>
            </a:p>
          </p:txBody>
        </p:sp>
        <p:sp>
          <p:nvSpPr>
            <p:cNvPr id="6" name="Rectangle">
              <a:extLst>
                <a:ext uri="{FF2B5EF4-FFF2-40B4-BE49-F238E27FC236}">
                  <a16:creationId xmlns:a16="http://schemas.microsoft.com/office/drawing/2014/main" id="{79A3A3F4-53CC-CC4D-82F5-2D8471A637B9}"/>
                </a:ext>
              </a:extLst>
            </p:cNvPr>
            <p:cNvSpPr/>
            <p:nvPr/>
          </p:nvSpPr>
          <p:spPr>
            <a:xfrm>
              <a:off x="10922000" y="5613400"/>
              <a:ext cx="2155700" cy="2884298"/>
            </a:xfrm>
            <a:prstGeom prst="rect">
              <a:avLst/>
            </a:prstGeom>
            <a:solidFill>
              <a:srgbClr val="EBECED"/>
            </a:solidFill>
            <a:ln w="12700">
              <a:miter lim="400000"/>
            </a:ln>
          </p:spPr>
          <p:txBody>
            <a:bodyPr lIns="38100" tIns="38100" rIns="38100" bIns="38100" anchor="ctr"/>
            <a:lstStyle/>
            <a:p>
              <a:pPr>
                <a:defRPr sz="3000">
                  <a:solidFill>
                    <a:srgbClr val="FFFFFF"/>
                  </a:solidFill>
                </a:defRPr>
              </a:pPr>
              <a:endParaRPr sz="3000"/>
            </a:p>
          </p:txBody>
        </p:sp>
        <p:sp>
          <p:nvSpPr>
            <p:cNvPr id="7" name="Shape">
              <a:extLst>
                <a:ext uri="{FF2B5EF4-FFF2-40B4-BE49-F238E27FC236}">
                  <a16:creationId xmlns:a16="http://schemas.microsoft.com/office/drawing/2014/main" id="{FE789B4A-1229-1649-BA8B-EE9AD7FD840B}"/>
                </a:ext>
              </a:extLst>
            </p:cNvPr>
            <p:cNvSpPr/>
            <p:nvPr/>
          </p:nvSpPr>
          <p:spPr>
            <a:xfrm>
              <a:off x="11963399" y="5448299"/>
              <a:ext cx="68582" cy="685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rgbClr val="6B6C6E"/>
            </a:solidFill>
            <a:ln w="12700">
              <a:miter lim="400000"/>
            </a:ln>
          </p:spPr>
          <p:txBody>
            <a:bodyPr lIns="38100" tIns="38100" rIns="38100" bIns="38100" anchor="ctr"/>
            <a:lstStyle/>
            <a:p>
              <a:pPr>
                <a:defRPr sz="3000">
                  <a:solidFill>
                    <a:srgbClr val="FFFFFF"/>
                  </a:solidFill>
                </a:defRPr>
              </a:pPr>
              <a:endParaRPr sz="3000"/>
            </a:p>
          </p:txBody>
        </p:sp>
        <p:sp>
          <p:nvSpPr>
            <p:cNvPr id="8" name="Shape">
              <a:extLst>
                <a:ext uri="{FF2B5EF4-FFF2-40B4-BE49-F238E27FC236}">
                  <a16:creationId xmlns:a16="http://schemas.microsoft.com/office/drawing/2014/main" id="{4E74DE90-1B4A-A047-8AF2-3D9C110F4003}"/>
                </a:ext>
              </a:extLst>
            </p:cNvPr>
            <p:cNvSpPr/>
            <p:nvPr/>
          </p:nvSpPr>
          <p:spPr>
            <a:xfrm>
              <a:off x="11938000" y="8572500"/>
              <a:ext cx="120015" cy="12014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rgbClr val="939496"/>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A18CF522-A62C-2144-8FC8-B9D49AB9FF11}"/>
              </a:ext>
            </a:extLst>
          </p:cNvPr>
          <p:cNvSpPr>
            <a:spLocks noGrp="1"/>
          </p:cNvSpPr>
          <p:nvPr>
            <p:ph type="pic" sz="quarter" idx="10"/>
          </p:nvPr>
        </p:nvSpPr>
        <p:spPr>
          <a:xfrm>
            <a:off x="7593017" y="1060450"/>
            <a:ext cx="3533775" cy="4725988"/>
          </a:xfrm>
        </p:spPr>
        <p:txBody>
          <a:bodyPr/>
          <a:lstStyle/>
          <a:p>
            <a:endParaRPr lang="en-GB"/>
          </a:p>
        </p:txBody>
      </p:sp>
      <p:sp>
        <p:nvSpPr>
          <p:cNvPr id="11" name="Content Placeholder 2">
            <a:extLst>
              <a:ext uri="{FF2B5EF4-FFF2-40B4-BE49-F238E27FC236}">
                <a16:creationId xmlns:a16="http://schemas.microsoft.com/office/drawing/2014/main" id="{F3A639DB-BEB9-1F40-AE91-30D8E7DF88EC}"/>
              </a:ext>
            </a:extLst>
          </p:cNvPr>
          <p:cNvSpPr>
            <a:spLocks noGrp="1"/>
          </p:cNvSpPr>
          <p:nvPr>
            <p:ph sz="half" idx="16"/>
          </p:nvPr>
        </p:nvSpPr>
        <p:spPr>
          <a:xfrm>
            <a:off x="473529" y="510130"/>
            <a:ext cx="6270411"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36404608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PhAnim="0" preserve="1" userDrawn="1">
  <p:cSld name="2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6096003"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753527"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4" name="Shape">
            <a:extLst>
              <a:ext uri="{FF2B5EF4-FFF2-40B4-BE49-F238E27FC236}">
                <a16:creationId xmlns:a16="http://schemas.microsoft.com/office/drawing/2014/main" id="{75990909-2B1F-B44E-B9FF-C87DD9104D1B}"/>
              </a:ext>
            </a:extLst>
          </p:cNvPr>
          <p:cNvSpPr/>
          <p:nvPr userDrawn="1"/>
        </p:nvSpPr>
        <p:spPr>
          <a:xfrm>
            <a:off x="-1671856"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 name="Shape">
            <a:extLst>
              <a:ext uri="{FF2B5EF4-FFF2-40B4-BE49-F238E27FC236}">
                <a16:creationId xmlns:a16="http://schemas.microsoft.com/office/drawing/2014/main" id="{D9427370-80E3-6B45-8B62-24F461803D55}"/>
              </a:ext>
            </a:extLst>
          </p:cNvPr>
          <p:cNvSpPr/>
          <p:nvPr userDrawn="1"/>
        </p:nvSpPr>
        <p:spPr>
          <a:xfrm>
            <a:off x="-1671854"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19" name="Group 18">
            <a:extLst>
              <a:ext uri="{FF2B5EF4-FFF2-40B4-BE49-F238E27FC236}">
                <a16:creationId xmlns:a16="http://schemas.microsoft.com/office/drawing/2014/main" id="{4C4E97C8-E830-49F0-9DEC-BCD60722B562}"/>
              </a:ext>
            </a:extLst>
          </p:cNvPr>
          <p:cNvGrpSpPr/>
          <p:nvPr userDrawn="1"/>
        </p:nvGrpSpPr>
        <p:grpSpPr>
          <a:xfrm>
            <a:off x="3156972" y="1308846"/>
            <a:ext cx="5893914" cy="3880879"/>
            <a:chOff x="3156972" y="1308846"/>
            <a:chExt cx="5893914" cy="3880879"/>
          </a:xfrm>
        </p:grpSpPr>
        <p:sp>
          <p:nvSpPr>
            <p:cNvPr id="18" name="Freeform: Shape 17">
              <a:extLst>
                <a:ext uri="{FF2B5EF4-FFF2-40B4-BE49-F238E27FC236}">
                  <a16:creationId xmlns:a16="http://schemas.microsoft.com/office/drawing/2014/main" id="{57ECCE7F-8B70-4403-A874-1B1D553F556B}"/>
                </a:ext>
              </a:extLst>
            </p:cNvPr>
            <p:cNvSpPr/>
            <p:nvPr/>
          </p:nvSpPr>
          <p:spPr>
            <a:xfrm>
              <a:off x="3156972" y="1308846"/>
              <a:ext cx="5893914" cy="3880879"/>
            </a:xfrm>
            <a:custGeom>
              <a:avLst/>
              <a:gdLst>
                <a:gd name="connsiteX0" fmla="*/ 2931690 w 5893914"/>
                <a:gd name="connsiteY0" fmla="*/ 132118 h 3880879"/>
                <a:gd name="connsiteX1" fmla="*/ 2906587 w 5893914"/>
                <a:gd name="connsiteY1" fmla="*/ 157222 h 3880879"/>
                <a:gd name="connsiteX2" fmla="*/ 2931690 w 5893914"/>
                <a:gd name="connsiteY2" fmla="*/ 182177 h 3880879"/>
                <a:gd name="connsiteX3" fmla="*/ 2956793 w 5893914"/>
                <a:gd name="connsiteY3" fmla="*/ 157222 h 3880879"/>
                <a:gd name="connsiteX4" fmla="*/ 2931690 w 5893914"/>
                <a:gd name="connsiteY4" fmla="*/ 132118 h 3880879"/>
                <a:gd name="connsiteX5" fmla="*/ 141624 w 5893914"/>
                <a:gd name="connsiteY5" fmla="*/ 0 h 3880879"/>
                <a:gd name="connsiteX6" fmla="*/ 5752836 w 5893914"/>
                <a:gd name="connsiteY6" fmla="*/ 0 h 3880879"/>
                <a:gd name="connsiteX7" fmla="*/ 5893914 w 5893914"/>
                <a:gd name="connsiteY7" fmla="*/ 141401 h 3880879"/>
                <a:gd name="connsiteX8" fmla="*/ 5893914 w 5893914"/>
                <a:gd name="connsiteY8" fmla="*/ 3880879 h 3880879"/>
                <a:gd name="connsiteX9" fmla="*/ 0 w 5893914"/>
                <a:gd name="connsiteY9" fmla="*/ 3880879 h 3880879"/>
                <a:gd name="connsiteX10" fmla="*/ 0 w 5893914"/>
                <a:gd name="connsiteY10" fmla="*/ 141401 h 3880879"/>
                <a:gd name="connsiteX11" fmla="*/ 141624 w 5893914"/>
                <a:gd name="connsiteY11" fmla="*/ 0 h 38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3914" h="3880879">
                  <a:moveTo>
                    <a:pt x="2931690" y="132118"/>
                  </a:moveTo>
                  <a:cubicBezTo>
                    <a:pt x="2917891" y="132118"/>
                    <a:pt x="2906587" y="143275"/>
                    <a:pt x="2906587" y="157222"/>
                  </a:cubicBezTo>
                  <a:cubicBezTo>
                    <a:pt x="2906587" y="171020"/>
                    <a:pt x="2917891" y="182177"/>
                    <a:pt x="2931690" y="182177"/>
                  </a:cubicBezTo>
                  <a:cubicBezTo>
                    <a:pt x="2945636" y="182177"/>
                    <a:pt x="2956793" y="171020"/>
                    <a:pt x="2956793" y="157222"/>
                  </a:cubicBezTo>
                  <a:cubicBezTo>
                    <a:pt x="2956793" y="143421"/>
                    <a:pt x="2945783" y="132118"/>
                    <a:pt x="2931690" y="132118"/>
                  </a:cubicBezTo>
                  <a:close/>
                  <a:moveTo>
                    <a:pt x="141624" y="0"/>
                  </a:moveTo>
                  <a:lnTo>
                    <a:pt x="5752836" y="0"/>
                  </a:lnTo>
                  <a:cubicBezTo>
                    <a:pt x="5830606" y="0"/>
                    <a:pt x="5894187" y="63783"/>
                    <a:pt x="5893914" y="141401"/>
                  </a:cubicBezTo>
                  <a:lnTo>
                    <a:pt x="5893914" y="3880879"/>
                  </a:lnTo>
                  <a:lnTo>
                    <a:pt x="0" y="3880879"/>
                  </a:lnTo>
                  <a:lnTo>
                    <a:pt x="0" y="141401"/>
                  </a:lnTo>
                  <a:cubicBezTo>
                    <a:pt x="0" y="63783"/>
                    <a:pt x="63581" y="0"/>
                    <a:pt x="141624"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dirty="0"/>
            </a:p>
          </p:txBody>
        </p:sp>
        <p:sp>
          <p:nvSpPr>
            <p:cNvPr id="8" name="Rectangle">
              <a:extLst>
                <a:ext uri="{FF2B5EF4-FFF2-40B4-BE49-F238E27FC236}">
                  <a16:creationId xmlns:a16="http://schemas.microsoft.com/office/drawing/2014/main" id="{A93F465E-227E-CE4C-8A42-6F153A208EE3}"/>
                </a:ext>
              </a:extLst>
            </p:cNvPr>
            <p:cNvSpPr/>
            <p:nvPr/>
          </p:nvSpPr>
          <p:spPr>
            <a:xfrm>
              <a:off x="3421208" y="1558401"/>
              <a:ext cx="5375425" cy="3453846"/>
            </a:xfrm>
            <a:prstGeom prst="rect">
              <a:avLst/>
            </a:prstGeom>
            <a:solidFill>
              <a:schemeClr val="tx1">
                <a:lumMod val="85000"/>
                <a:lumOff val="15000"/>
              </a:schemeClr>
            </a:solidFill>
            <a:ln w="12700">
              <a:miter lim="400000"/>
            </a:ln>
          </p:spPr>
          <p:txBody>
            <a:bodyPr lIns="38100" tIns="38100" rIns="38100" bIns="38100" anchor="ctr"/>
            <a:lstStyle/>
            <a:p>
              <a:pPr>
                <a:defRPr sz="3000">
                  <a:solidFill>
                    <a:srgbClr val="FFFFFF"/>
                  </a:solidFill>
                </a:defRPr>
              </a:pPr>
              <a:endParaRPr sz="3000" dirty="0"/>
            </a:p>
          </p:txBody>
        </p:sp>
      </p:grpSp>
      <p:grpSp>
        <p:nvGrpSpPr>
          <p:cNvPr id="2" name="Group 1">
            <a:extLst>
              <a:ext uri="{FF2B5EF4-FFF2-40B4-BE49-F238E27FC236}">
                <a16:creationId xmlns:a16="http://schemas.microsoft.com/office/drawing/2014/main" id="{291DC5D0-DA29-4D47-A15E-4FEF24B99C3C}"/>
              </a:ext>
            </a:extLst>
          </p:cNvPr>
          <p:cNvGrpSpPr/>
          <p:nvPr userDrawn="1"/>
        </p:nvGrpSpPr>
        <p:grpSpPr>
          <a:xfrm>
            <a:off x="2158751" y="5179891"/>
            <a:ext cx="7874503" cy="349852"/>
            <a:chOff x="2158751" y="5198941"/>
            <a:chExt cx="7874503" cy="349852"/>
          </a:xfrm>
        </p:grpSpPr>
        <p:sp>
          <p:nvSpPr>
            <p:cNvPr id="11" name="Shape">
              <a:extLst>
                <a:ext uri="{FF2B5EF4-FFF2-40B4-BE49-F238E27FC236}">
                  <a16:creationId xmlns:a16="http://schemas.microsoft.com/office/drawing/2014/main" id="{82D9C3B7-8259-DF44-B07B-1BCF500CEA8E}"/>
                </a:ext>
              </a:extLst>
            </p:cNvPr>
            <p:cNvSpPr/>
            <p:nvPr/>
          </p:nvSpPr>
          <p:spPr>
            <a:xfrm>
              <a:off x="2158751" y="5419168"/>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rgbClr val="8F949C"/>
            </a:solidFill>
            <a:ln w="12700">
              <a:miter lim="400000"/>
            </a:ln>
          </p:spPr>
          <p:txBody>
            <a:bodyPr lIns="38100" tIns="38100" rIns="38100" bIns="38100" anchor="ctr"/>
            <a:lstStyle/>
            <a:p>
              <a:pPr>
                <a:defRPr sz="3000">
                  <a:solidFill>
                    <a:srgbClr val="FFFFFF"/>
                  </a:solidFill>
                </a:defRPr>
              </a:pPr>
              <a:endParaRPr sz="3000"/>
            </a:p>
          </p:txBody>
        </p:sp>
        <p:sp>
          <p:nvSpPr>
            <p:cNvPr id="13" name="Rectangle">
              <a:extLst>
                <a:ext uri="{FF2B5EF4-FFF2-40B4-BE49-F238E27FC236}">
                  <a16:creationId xmlns:a16="http://schemas.microsoft.com/office/drawing/2014/main" id="{7674E4E3-4118-4F4E-9787-9B54448ABBA3}"/>
                </a:ext>
              </a:extLst>
            </p:cNvPr>
            <p:cNvSpPr/>
            <p:nvPr/>
          </p:nvSpPr>
          <p:spPr>
            <a:xfrm>
              <a:off x="5461691" y="5198975"/>
              <a:ext cx="1276110" cy="129622"/>
            </a:xfrm>
            <a:prstGeom prst="rect">
              <a:avLst/>
            </a:prstGeom>
            <a:solidFill>
              <a:srgbClr val="B6B8B9"/>
            </a:solidFill>
            <a:ln w="12700">
              <a:miter lim="400000"/>
            </a:ln>
          </p:spPr>
          <p:txBody>
            <a:bodyPr lIns="38100" tIns="38100" rIns="38100" bIns="38100" anchor="ctr"/>
            <a:lstStyle/>
            <a:p>
              <a:pPr>
                <a:defRPr sz="3000">
                  <a:solidFill>
                    <a:srgbClr val="FFFFFF"/>
                  </a:solidFill>
                </a:defRPr>
              </a:pPr>
              <a:endParaRPr sz="3000"/>
            </a:p>
          </p:txBody>
        </p:sp>
        <p:sp>
          <p:nvSpPr>
            <p:cNvPr id="14" name="Shape">
              <a:extLst>
                <a:ext uri="{FF2B5EF4-FFF2-40B4-BE49-F238E27FC236}">
                  <a16:creationId xmlns:a16="http://schemas.microsoft.com/office/drawing/2014/main" id="{C1711674-7E91-E649-905D-1770716B0722}"/>
                </a:ext>
              </a:extLst>
            </p:cNvPr>
            <p:cNvSpPr/>
            <p:nvPr/>
          </p:nvSpPr>
          <p:spPr>
            <a:xfrm>
              <a:off x="2158751" y="5198941"/>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rgbClr val="D0D7DD"/>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EA648924-CD59-D94B-B20A-CE109FDEE40C}"/>
              </a:ext>
            </a:extLst>
          </p:cNvPr>
          <p:cNvSpPr>
            <a:spLocks noGrp="1"/>
          </p:cNvSpPr>
          <p:nvPr userDrawn="1">
            <p:ph type="pic" sz="quarter" idx="10"/>
          </p:nvPr>
        </p:nvSpPr>
        <p:spPr>
          <a:xfrm>
            <a:off x="3421065" y="1558931"/>
            <a:ext cx="5375275" cy="3452813"/>
          </a:xfrm>
        </p:spPr>
        <p:txBody>
          <a:bodyPr/>
          <a:lstStyle>
            <a:lvl1pPr>
              <a:defRPr>
                <a:solidFill>
                  <a:schemeClr val="bg1"/>
                </a:solidFill>
              </a:defRPr>
            </a:lvl1pPr>
          </a:lstStyle>
          <a:p>
            <a:endParaRPr lang="en-GB"/>
          </a:p>
        </p:txBody>
      </p:sp>
      <p:sp>
        <p:nvSpPr>
          <p:cNvPr id="15" name="Content Placeholder 2">
            <a:extLst>
              <a:ext uri="{FF2B5EF4-FFF2-40B4-BE49-F238E27FC236}">
                <a16:creationId xmlns:a16="http://schemas.microsoft.com/office/drawing/2014/main" id="{B362F846-1F7F-6E42-B6AF-49BDBB912DF3}"/>
              </a:ext>
            </a:extLst>
          </p:cNvPr>
          <p:cNvSpPr>
            <a:spLocks noGrp="1"/>
          </p:cNvSpPr>
          <p:nvPr userDrawn="1">
            <p:ph sz="half" idx="17"/>
          </p:nvPr>
        </p:nvSpPr>
        <p:spPr>
          <a:xfrm>
            <a:off x="9314980"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6" name="Content Placeholder 2">
            <a:extLst>
              <a:ext uri="{FF2B5EF4-FFF2-40B4-BE49-F238E27FC236}">
                <a16:creationId xmlns:a16="http://schemas.microsoft.com/office/drawing/2014/main" id="{DD1E79CE-493B-7E46-880B-B7950333F291}"/>
              </a:ext>
            </a:extLst>
          </p:cNvPr>
          <p:cNvSpPr>
            <a:spLocks noGrp="1"/>
          </p:cNvSpPr>
          <p:nvPr userDrawn="1">
            <p:ph sz="half" idx="18"/>
          </p:nvPr>
        </p:nvSpPr>
        <p:spPr>
          <a:xfrm>
            <a:off x="404062"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Title 1">
            <a:extLst>
              <a:ext uri="{FF2B5EF4-FFF2-40B4-BE49-F238E27FC236}">
                <a16:creationId xmlns:a16="http://schemas.microsoft.com/office/drawing/2014/main" id="{42F4EC43-0C07-364D-84A0-FEE647C2C515}"/>
              </a:ext>
            </a:extLst>
          </p:cNvPr>
          <p:cNvSpPr>
            <a:spLocks noGrp="1"/>
          </p:cNvSpPr>
          <p:nvPr userDrawn="1">
            <p:ph type="title"/>
          </p:nvPr>
        </p:nvSpPr>
        <p:spPr>
          <a:xfrm>
            <a:off x="3156973" y="-356203"/>
            <a:ext cx="5887465" cy="1588127"/>
          </a:xfrm>
        </p:spPr>
        <p:txBody>
          <a:bodyPr wrap="square" lIns="0" rIns="0" anchor="b">
            <a:spAutoFit/>
          </a:bodyPr>
          <a:lstStyle>
            <a:lvl1pPr algn="ct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42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250"/>
                            </p:stCondLst>
                            <p:childTnLst>
                              <p:par>
                                <p:cTn id="9" presetID="2" presetClass="entr" presetSubtype="2"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iterate type="wd">
                                    <p:tmPct val="10000"/>
                                  </p:iterate>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par>
                                <p:cTn id="20" presetID="10" presetClass="entr" presetSubtype="0" fill="hold" grpId="0" nodeType="withEffect">
                                  <p:stCondLst>
                                    <p:cond delay="0"/>
                                  </p:stCondLst>
                                  <p:iterate type="wd">
                                    <p:tmPct val="10000"/>
                                  </p:iterate>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fade">
                                      <p:cBhvr>
                                        <p:cTn id="22" dur="500"/>
                                        <p:tgtEl>
                                          <p:spTgt spid="15">
                                            <p:txEl>
                                              <p:pRg st="1" end="1"/>
                                            </p:txEl>
                                          </p:spTgt>
                                        </p:tgtEl>
                                      </p:cBhvr>
                                    </p:animEffect>
                                  </p:childTnLst>
                                </p:cTn>
                              </p:par>
                              <p:par>
                                <p:cTn id="23" presetID="10" presetClass="entr" presetSubtype="0" fill="hold" grpId="0" nodeType="withEffect">
                                  <p:stCondLst>
                                    <p:cond delay="0"/>
                                  </p:stCondLst>
                                  <p:iterate type="wd">
                                    <p:tmPct val="10000"/>
                                  </p:iterate>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grpId="0" nodeType="withEffect">
                                  <p:stCondLst>
                                    <p:cond delay="0"/>
                                  </p:stCondLst>
                                  <p:iterate type="wd">
                                    <p:tmPct val="10000"/>
                                  </p:iterate>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500"/>
                                        <p:tgtEl>
                                          <p:spTgt spid="15">
                                            <p:txEl>
                                              <p:pRg st="3" end="3"/>
                                            </p:txEl>
                                          </p:spTgt>
                                        </p:tgtEl>
                                      </p:cBhvr>
                                    </p:animEffect>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childTnLst>
                          </p:cTn>
                        </p:par>
                        <p:par>
                          <p:cTn id="32" fill="hold">
                            <p:stCondLst>
                              <p:cond delay="2250"/>
                            </p:stCondLst>
                            <p:childTnLst>
                              <p:par>
                                <p:cTn id="33" presetID="2" presetClass="entr" presetSubtype="8" decel="100000" fill="hold" grpId="0" nodeType="afterEffect">
                                  <p:stCondLst>
                                    <p:cond delay="25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750" fill="hold"/>
                                        <p:tgtEl>
                                          <p:spTgt spid="5"/>
                                        </p:tgtEl>
                                        <p:attrNameLst>
                                          <p:attrName>ppt_x</p:attrName>
                                        </p:attrNameLst>
                                      </p:cBhvr>
                                      <p:tavLst>
                                        <p:tav tm="0">
                                          <p:val>
                                            <p:strVal val="0-#ppt_w/2"/>
                                          </p:val>
                                        </p:tav>
                                        <p:tav tm="100000">
                                          <p:val>
                                            <p:strVal val="#ppt_x"/>
                                          </p:val>
                                        </p:tav>
                                      </p:tavLst>
                                    </p:anim>
                                    <p:anim calcmode="lin" valueType="num">
                                      <p:cBhvr additive="base">
                                        <p:cTn id="36" dur="75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0-#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0"/>
                                  </p:stCondLst>
                                  <p:iterate type="wd">
                                    <p:tmPct val="10000"/>
                                  </p:iterate>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par>
                                <p:cTn id="44" presetID="10" presetClass="entr" presetSubtype="0" fill="hold" grpId="0" nodeType="withEffect">
                                  <p:stCondLst>
                                    <p:cond delay="0"/>
                                  </p:stCondLst>
                                  <p:iterate type="wd">
                                    <p:tmPct val="10000"/>
                                  </p:iterate>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fade">
                                      <p:cBhvr>
                                        <p:cTn id="46" dur="500"/>
                                        <p:tgtEl>
                                          <p:spTgt spid="16">
                                            <p:txEl>
                                              <p:pRg st="1" end="1"/>
                                            </p:txEl>
                                          </p:spTgt>
                                        </p:tgtEl>
                                      </p:cBhvr>
                                    </p:animEffect>
                                  </p:childTnLst>
                                </p:cTn>
                              </p:par>
                              <p:par>
                                <p:cTn id="47" presetID="10" presetClass="entr" presetSubtype="0" fill="hold" grpId="0" nodeType="withEffect">
                                  <p:stCondLst>
                                    <p:cond delay="0"/>
                                  </p:stCondLst>
                                  <p:iterate type="wd">
                                    <p:tmPct val="10000"/>
                                  </p:iterate>
                                  <p:childTnLst>
                                    <p:set>
                                      <p:cBhvr>
                                        <p:cTn id="48" dur="1" fill="hold">
                                          <p:stCondLst>
                                            <p:cond delay="0"/>
                                          </p:stCondLst>
                                        </p:cTn>
                                        <p:tgtEl>
                                          <p:spTgt spid="16">
                                            <p:txEl>
                                              <p:pRg st="2" end="2"/>
                                            </p:txEl>
                                          </p:spTgt>
                                        </p:tgtEl>
                                        <p:attrNameLst>
                                          <p:attrName>style.visibility</p:attrName>
                                        </p:attrNameLst>
                                      </p:cBhvr>
                                      <p:to>
                                        <p:strVal val="visible"/>
                                      </p:to>
                                    </p:set>
                                    <p:animEffect transition="in" filter="fade">
                                      <p:cBhvr>
                                        <p:cTn id="49" dur="500"/>
                                        <p:tgtEl>
                                          <p:spTgt spid="16">
                                            <p:txEl>
                                              <p:pRg st="2" end="2"/>
                                            </p:txEl>
                                          </p:spTgt>
                                        </p:tgtEl>
                                      </p:cBhvr>
                                    </p:animEffect>
                                  </p:childTnLst>
                                </p:cTn>
                              </p:par>
                              <p:par>
                                <p:cTn id="50" presetID="10" presetClass="entr" presetSubtype="0" fill="hold" grpId="0" nodeType="withEffect">
                                  <p:stCondLst>
                                    <p:cond delay="0"/>
                                  </p:stCondLst>
                                  <p:iterate type="wd">
                                    <p:tmPct val="10000"/>
                                  </p:iterate>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par>
                                <p:cTn id="53" presetID="10" presetClass="entr" presetSubtype="0" fill="hold" grpId="0" nodeType="withEffect">
                                  <p:stCondLst>
                                    <p:cond delay="0"/>
                                  </p:stCondLst>
                                  <p:iterate type="wd">
                                    <p:tmPct val="10000"/>
                                  </p:iterate>
                                  <p:childTnLst>
                                    <p:set>
                                      <p:cBhvr>
                                        <p:cTn id="54" dur="1" fill="hold">
                                          <p:stCondLst>
                                            <p:cond delay="0"/>
                                          </p:stCondLst>
                                        </p:cTn>
                                        <p:tgtEl>
                                          <p:spTgt spid="16">
                                            <p:txEl>
                                              <p:pRg st="4" end="4"/>
                                            </p:txEl>
                                          </p:spTgt>
                                        </p:tgtEl>
                                        <p:attrNameLst>
                                          <p:attrName>style.visibility</p:attrName>
                                        </p:attrNameLst>
                                      </p:cBhvr>
                                      <p:to>
                                        <p:strVal val="visible"/>
                                      </p:to>
                                    </p:set>
                                    <p:animEffect transition="in" filter="fade">
                                      <p:cBhvr>
                                        <p:cTn id="55" dur="500"/>
                                        <p:tgtEl>
                                          <p:spTgt spid="16">
                                            <p:txEl>
                                              <p:pRg st="4" end="4"/>
                                            </p:txEl>
                                          </p:spTgt>
                                        </p:tgtEl>
                                      </p:cBhvr>
                                    </p:animEffect>
                                  </p:childTnLst>
                                </p:cTn>
                              </p:par>
                            </p:childTnLst>
                          </p:cTn>
                        </p:par>
                        <p:par>
                          <p:cTn id="56" fill="hold">
                            <p:stCondLst>
                              <p:cond delay="3250"/>
                            </p:stCondLst>
                            <p:childTnLst>
                              <p:par>
                                <p:cTn id="57" presetID="42" presetClass="entr" presetSubtype="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750"/>
                                        <p:tgtEl>
                                          <p:spTgt spid="2"/>
                                        </p:tgtEl>
                                      </p:cBhvr>
                                    </p:animEffect>
                                    <p:anim calcmode="lin" valueType="num">
                                      <p:cBhvr>
                                        <p:cTn id="60" dur="750" fill="hold"/>
                                        <p:tgtEl>
                                          <p:spTgt spid="2"/>
                                        </p:tgtEl>
                                        <p:attrNameLst>
                                          <p:attrName>ppt_x</p:attrName>
                                        </p:attrNameLst>
                                      </p:cBhvr>
                                      <p:tavLst>
                                        <p:tav tm="0">
                                          <p:val>
                                            <p:strVal val="#ppt_x"/>
                                          </p:val>
                                        </p:tav>
                                        <p:tav tm="100000">
                                          <p:val>
                                            <p:strVal val="#ppt_x"/>
                                          </p:val>
                                        </p:tav>
                                      </p:tavLst>
                                    </p:anim>
                                    <p:anim calcmode="lin" valueType="num">
                                      <p:cBhvr>
                                        <p:cTn id="61" dur="75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50"/>
                                        <p:tgtEl>
                                          <p:spTgt spid="19"/>
                                        </p:tgtEl>
                                      </p:cBhvr>
                                    </p:animEffect>
                                    <p:anim calcmode="lin" valueType="num">
                                      <p:cBhvr>
                                        <p:cTn id="65" dur="750" fill="hold"/>
                                        <p:tgtEl>
                                          <p:spTgt spid="19"/>
                                        </p:tgtEl>
                                        <p:attrNameLst>
                                          <p:attrName>ppt_x</p:attrName>
                                        </p:attrNameLst>
                                      </p:cBhvr>
                                      <p:tavLst>
                                        <p:tav tm="0">
                                          <p:val>
                                            <p:strVal val="#ppt_x"/>
                                          </p:val>
                                        </p:tav>
                                        <p:tav tm="100000">
                                          <p:val>
                                            <p:strVal val="#ppt_x"/>
                                          </p:val>
                                        </p:tav>
                                      </p:tavLst>
                                    </p:anim>
                                    <p:anim calcmode="lin" valueType="num">
                                      <p:cBhvr>
                                        <p:cTn id="66" dur="750" fill="hold"/>
                                        <p:tgtEl>
                                          <p:spTgt spid="19"/>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nodePh="1">
                                  <p:stCondLst>
                                    <p:cond delay="500"/>
                                  </p:stCondLst>
                                  <p:endCondLst>
                                    <p:cond evt="begin" delay="0">
                                      <p:tn val="67"/>
                                    </p:cond>
                                  </p:endCondLst>
                                  <p:iterate type="wd">
                                    <p:tmPct val="10000"/>
                                  </p:iterate>
                                  <p:childTnLst>
                                    <p:set>
                                      <p:cBhvr>
                                        <p:cTn id="68" dur="1" fill="hold">
                                          <p:stCondLst>
                                            <p:cond delay="0"/>
                                          </p:stCondLst>
                                        </p:cTn>
                                        <p:tgtEl>
                                          <p:spTgt spid="3">
                                            <p:txEl>
                                              <p:pRg st="0" end="0"/>
                                            </p:txEl>
                                          </p:spTgt>
                                        </p:tgtEl>
                                        <p:attrNameLst>
                                          <p:attrName>style.visibility</p:attrName>
                                        </p:attrNameLst>
                                      </p:cBhvr>
                                      <p:to>
                                        <p:strVal val="visible"/>
                                      </p:to>
                                    </p:set>
                                    <p:animEffect transition="in" filter="fade">
                                      <p:cBhvr>
                                        <p:cTn id="69"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animBg="1"/>
      <p:bldP spid="3" grpId="0" uiExpand="1" build="p"/>
      <p:bldP spid="15" grpId="0" build="p"/>
      <p:bldP spid="16" grpId="0" build="p"/>
      <p:bldP spid="17" grpId="0"/>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PhAnim="0" preserve="1" userDrawn="1">
  <p:cSld name="2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2776791" y="5029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8" name="Picture Placeholder 4">
            <a:extLst>
              <a:ext uri="{FF2B5EF4-FFF2-40B4-BE49-F238E27FC236}">
                <a16:creationId xmlns:a16="http://schemas.microsoft.com/office/drawing/2014/main" id="{AC3FCF1A-CB72-4213-AEF0-FA71FA41FDD9}"/>
              </a:ext>
            </a:extLst>
          </p:cNvPr>
          <p:cNvSpPr>
            <a:spLocks noGrp="1"/>
          </p:cNvSpPr>
          <p:nvPr>
            <p:ph type="pic" sz="quarter" idx="11"/>
          </p:nvPr>
        </p:nvSpPr>
        <p:spPr>
          <a:xfrm>
            <a:off x="2929191" y="6553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4534568" y="2288099"/>
            <a:ext cx="6664568" cy="1916723"/>
          </a:xfrm>
        </p:spPr>
        <p:txBody>
          <a:bodyPr anchor="b" anchorCtr="0">
            <a:normAutofit/>
          </a:bodyPr>
          <a:lstStyle>
            <a:lvl1pPr algn="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6621277" y="4463111"/>
            <a:ext cx="4577859" cy="1658435"/>
          </a:xfrm>
        </p:spPr>
        <p:txBody>
          <a:bodyPr/>
          <a:lstStyle>
            <a:lvl1pPr marL="0" indent="0" algn="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7179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 presetClass="entr" presetSubtype="2" decel="100000" fill="hold" grpId="1" nodeType="withEffect">
                                  <p:stCondLst>
                                    <p:cond delay="0"/>
                                  </p:stCondLst>
                                  <p:iterate type="wd">
                                    <p:tmPct val="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1+#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50"/>
                                  </p:stCondLst>
                                  <p:iterate type="wd">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2" presetClass="entr" presetSubtype="2" decel="100000" fill="hold" grpId="1" nodeType="withEffect">
                                  <p:stCondLst>
                                    <p:cond delay="250"/>
                                  </p:stCondLst>
                                  <p:iterate type="wd">
                                    <p:tmPct val="0"/>
                                  </p:iterate>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6" grpId="0"/>
      <p:bldP spid="7" grpId="0" uiExpand="1" bui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8923E8A6-AD0E-194E-B22A-D360DAB948A4}"/>
              </a:ext>
            </a:extLst>
          </p:cNvPr>
          <p:cNvSpPr/>
          <p:nvPr userDrawn="1"/>
        </p:nvSpPr>
        <p:spPr>
          <a:xfrm rot="1800000">
            <a:off x="3960556" y="-1991546"/>
            <a:ext cx="9314208" cy="100916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477019" y="477078"/>
            <a:ext cx="5549656" cy="6012426"/>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68" y="391692"/>
            <a:ext cx="80772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48217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6307665"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3386788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EA7DF91E-9E11-844F-8874-B18877F0AF59}"/>
              </a:ext>
            </a:extLst>
          </p:cNvPr>
          <p:cNvSpPr/>
          <p:nvPr userDrawn="1"/>
        </p:nvSpPr>
        <p:spPr>
          <a:xfrm rot="2700000">
            <a:off x="2346827" y="-1960289"/>
            <a:ext cx="10969680" cy="1188529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71" y="-356203"/>
            <a:ext cx="70485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37930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3806801"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8" name="Picture Placeholder 10">
            <a:extLst>
              <a:ext uri="{FF2B5EF4-FFF2-40B4-BE49-F238E27FC236}">
                <a16:creationId xmlns:a16="http://schemas.microsoft.com/office/drawing/2014/main" id="{1B880B69-A5C7-2C40-BF16-D06F47D502AD}"/>
              </a:ext>
            </a:extLst>
          </p:cNvPr>
          <p:cNvSpPr>
            <a:spLocks noGrp="1"/>
          </p:cNvSpPr>
          <p:nvPr>
            <p:ph type="pic" sz="quarter" idx="10"/>
          </p:nvPr>
        </p:nvSpPr>
        <p:spPr>
          <a:xfrm>
            <a:off x="-1924104" y="-1201041"/>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9" name="Shape">
            <a:extLst>
              <a:ext uri="{FF2B5EF4-FFF2-40B4-BE49-F238E27FC236}">
                <a16:creationId xmlns:a16="http://schemas.microsoft.com/office/drawing/2014/main" id="{91426311-1336-D245-A7B1-7709BC355FC2}"/>
              </a:ext>
            </a:extLst>
          </p:cNvPr>
          <p:cNvSpPr/>
          <p:nvPr userDrawn="1"/>
        </p:nvSpPr>
        <p:spPr>
          <a:xfrm rot="2700000">
            <a:off x="-1256594" y="-72830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0" name="Picture Placeholder 10">
            <a:extLst>
              <a:ext uri="{FF2B5EF4-FFF2-40B4-BE49-F238E27FC236}">
                <a16:creationId xmlns:a16="http://schemas.microsoft.com/office/drawing/2014/main" id="{22E72D92-FC14-6244-A06E-01EE9F35D966}"/>
              </a:ext>
            </a:extLst>
          </p:cNvPr>
          <p:cNvSpPr>
            <a:spLocks noGrp="1"/>
          </p:cNvSpPr>
          <p:nvPr>
            <p:ph type="pic" sz="quarter" idx="14"/>
          </p:nvPr>
        </p:nvSpPr>
        <p:spPr>
          <a:xfrm>
            <a:off x="8170157" y="1524229"/>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11" name="Shape">
            <a:extLst>
              <a:ext uri="{FF2B5EF4-FFF2-40B4-BE49-F238E27FC236}">
                <a16:creationId xmlns:a16="http://schemas.microsoft.com/office/drawing/2014/main" id="{13398480-4FB5-3E48-80A4-65F8C9500F4F}"/>
              </a:ext>
            </a:extLst>
          </p:cNvPr>
          <p:cNvSpPr/>
          <p:nvPr userDrawn="1"/>
        </p:nvSpPr>
        <p:spPr>
          <a:xfrm rot="2700000">
            <a:off x="8837667" y="199696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Tree>
    <p:extLst>
      <p:ext uri="{BB962C8B-B14F-4D97-AF65-F5344CB8AC3E}">
        <p14:creationId xmlns:p14="http://schemas.microsoft.com/office/powerpoint/2010/main" val="6492534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PhAnim="0" preserve="1" userDrawn="1">
  <p:cSld name="2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62477BAE-BA8A-9B4C-8CB2-72B6868FE8FE}"/>
              </a:ext>
            </a:extLst>
          </p:cNvPr>
          <p:cNvSpPr/>
          <p:nvPr userDrawn="1"/>
        </p:nvSpPr>
        <p:spPr>
          <a:xfrm rot="5400000">
            <a:off x="10195245" y="5226356"/>
            <a:ext cx="1332831" cy="1444079"/>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8" name="Picture Placeholder 57">
            <a:extLst>
              <a:ext uri="{FF2B5EF4-FFF2-40B4-BE49-F238E27FC236}">
                <a16:creationId xmlns:a16="http://schemas.microsoft.com/office/drawing/2014/main" id="{EA7A0F97-CAF5-0744-A3A4-DE6F10C7457E}"/>
              </a:ext>
            </a:extLst>
          </p:cNvPr>
          <p:cNvSpPr>
            <a:spLocks noGrp="1"/>
          </p:cNvSpPr>
          <p:nvPr>
            <p:ph type="pic" sz="quarter" idx="12"/>
          </p:nvPr>
        </p:nvSpPr>
        <p:spPr>
          <a:xfrm rot="10800000">
            <a:off x="10591197" y="3271310"/>
            <a:ext cx="2043955" cy="1886416"/>
          </a:xfrm>
          <a:custGeom>
            <a:avLst/>
            <a:gdLst>
              <a:gd name="connsiteX0" fmla="*/ 1021977 w 2043954"/>
              <a:gd name="connsiteY0" fmla="*/ 0 h 1886416"/>
              <a:gd name="connsiteX1" fmla="*/ 1401011 w 2043954"/>
              <a:gd name="connsiteY1" fmla="*/ 218865 h 1886416"/>
              <a:gd name="connsiteX2" fmla="*/ 1692802 w 2043954"/>
              <a:gd name="connsiteY2" fmla="*/ 724400 h 1886416"/>
              <a:gd name="connsiteX3" fmla="*/ 1984697 w 2043954"/>
              <a:gd name="connsiteY3" fmla="*/ 1229845 h 1886416"/>
              <a:gd name="connsiteX4" fmla="*/ 1605663 w 2043954"/>
              <a:gd name="connsiteY4" fmla="*/ 1886416 h 1886416"/>
              <a:gd name="connsiteX5" fmla="*/ 1021977 w 2043954"/>
              <a:gd name="connsiteY5" fmla="*/ 1886416 h 1886416"/>
              <a:gd name="connsiteX6" fmla="*/ 438292 w 2043954"/>
              <a:gd name="connsiteY6" fmla="*/ 1886416 h 1886416"/>
              <a:gd name="connsiteX7" fmla="*/ 59258 w 2043954"/>
              <a:gd name="connsiteY7" fmla="*/ 1229845 h 1886416"/>
              <a:gd name="connsiteX8" fmla="*/ 351153 w 2043954"/>
              <a:gd name="connsiteY8" fmla="*/ 724400 h 1886416"/>
              <a:gd name="connsiteX9" fmla="*/ 642943 w 2043954"/>
              <a:gd name="connsiteY9" fmla="*/ 218865 h 1886416"/>
              <a:gd name="connsiteX10" fmla="*/ 1021977 w 2043954"/>
              <a:gd name="connsiteY10" fmla="*/ 0 h 18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954" h="1886416">
                <a:moveTo>
                  <a:pt x="1021977" y="0"/>
                </a:moveTo>
                <a:cubicBezTo>
                  <a:pt x="1169391" y="0"/>
                  <a:pt x="1316805" y="72955"/>
                  <a:pt x="1401011" y="218865"/>
                </a:cubicBezTo>
                <a:lnTo>
                  <a:pt x="1692802" y="724400"/>
                </a:lnTo>
                <a:lnTo>
                  <a:pt x="1984697" y="1229845"/>
                </a:lnTo>
                <a:cubicBezTo>
                  <a:pt x="2153109" y="1521664"/>
                  <a:pt x="1942489" y="1886416"/>
                  <a:pt x="1605663" y="1886416"/>
                </a:cubicBezTo>
                <a:lnTo>
                  <a:pt x="1021977" y="1886416"/>
                </a:lnTo>
                <a:lnTo>
                  <a:pt x="438292" y="1886416"/>
                </a:lnTo>
                <a:cubicBezTo>
                  <a:pt x="101466" y="1886416"/>
                  <a:pt x="-109155" y="1521664"/>
                  <a:pt x="59258" y="1229845"/>
                </a:cubicBezTo>
                <a:lnTo>
                  <a:pt x="351153" y="724400"/>
                </a:lnTo>
                <a:lnTo>
                  <a:pt x="642943" y="218865"/>
                </a:lnTo>
                <a:cubicBezTo>
                  <a:pt x="727150" y="72955"/>
                  <a:pt x="874563" y="0"/>
                  <a:pt x="1021977" y="0"/>
                </a:cubicBezTo>
                <a:close/>
              </a:path>
            </a:pathLst>
          </a:custGeom>
          <a:solidFill>
            <a:schemeClr val="bg2">
              <a:lumMod val="90000"/>
            </a:schemeClr>
          </a:solidFill>
        </p:spPr>
        <p:txBody>
          <a:bodyPr wrap="square">
            <a:noAutofit/>
          </a:bodyPr>
          <a:lstStyle/>
          <a:p>
            <a:endParaRPr lang="en-GB"/>
          </a:p>
        </p:txBody>
      </p:sp>
      <p:sp>
        <p:nvSpPr>
          <p:cNvPr id="57" name="Picture Placeholder 56">
            <a:extLst>
              <a:ext uri="{FF2B5EF4-FFF2-40B4-BE49-F238E27FC236}">
                <a16:creationId xmlns:a16="http://schemas.microsoft.com/office/drawing/2014/main" id="{8DE5E580-1975-ED43-9F51-6B3EEED63C5E}"/>
              </a:ext>
            </a:extLst>
          </p:cNvPr>
          <p:cNvSpPr>
            <a:spLocks noGrp="1"/>
          </p:cNvSpPr>
          <p:nvPr>
            <p:ph type="pic" sz="quarter" idx="11"/>
          </p:nvPr>
        </p:nvSpPr>
        <p:spPr>
          <a:xfrm rot="10800000">
            <a:off x="9539721" y="240279"/>
            <a:ext cx="2043955" cy="1886415"/>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a:p>
        </p:txBody>
      </p:sp>
      <p:sp>
        <p:nvSpPr>
          <p:cNvPr id="56" name="Picture Placeholder 55">
            <a:extLst>
              <a:ext uri="{FF2B5EF4-FFF2-40B4-BE49-F238E27FC236}">
                <a16:creationId xmlns:a16="http://schemas.microsoft.com/office/drawing/2014/main" id="{B8E13446-6D76-E843-8905-794258C2CC4E}"/>
              </a:ext>
            </a:extLst>
          </p:cNvPr>
          <p:cNvSpPr>
            <a:spLocks noGrp="1"/>
          </p:cNvSpPr>
          <p:nvPr>
            <p:ph type="pic" sz="quarter" idx="10"/>
          </p:nvPr>
        </p:nvSpPr>
        <p:spPr>
          <a:xfrm rot="16200000">
            <a:off x="8253629" y="3120384"/>
            <a:ext cx="2662627" cy="2457098"/>
          </a:xfrm>
          <a:custGeom>
            <a:avLst/>
            <a:gdLst>
              <a:gd name="connsiteX0" fmla="*/ 570996 w 2662626"/>
              <a:gd name="connsiteY0" fmla="*/ 1 h 2457098"/>
              <a:gd name="connsiteX1" fmla="*/ 1331328 w 2662626"/>
              <a:gd name="connsiteY1" fmla="*/ 92 h 2457098"/>
              <a:gd name="connsiteX2" fmla="*/ 2091626 w 2662626"/>
              <a:gd name="connsiteY2" fmla="*/ 6 h 2457098"/>
              <a:gd name="connsiteX3" fmla="*/ 2585430 w 2662626"/>
              <a:gd name="connsiteY3" fmla="*/ 855216 h 2457098"/>
              <a:gd name="connsiteX4" fmla="*/ 2205275 w 2662626"/>
              <a:gd name="connsiteY4" fmla="*/ 1513665 h 2457098"/>
              <a:gd name="connsiteX5" fmla="*/ 1825119 w 2662626"/>
              <a:gd name="connsiteY5" fmla="*/ 2172113 h 2457098"/>
              <a:gd name="connsiteX6" fmla="*/ 837584 w 2662626"/>
              <a:gd name="connsiteY6" fmla="*/ 2172071 h 2457098"/>
              <a:gd name="connsiteX7" fmla="*/ 457509 w 2662626"/>
              <a:gd name="connsiteY7" fmla="*/ 1513591 h 2457098"/>
              <a:gd name="connsiteX8" fmla="*/ 77264 w 2662626"/>
              <a:gd name="connsiteY8" fmla="*/ 855169 h 2457098"/>
              <a:gd name="connsiteX9" fmla="*/ 570996 w 2662626"/>
              <a:gd name="connsiteY9" fmla="*/ 1 h 245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626" h="2457098">
                <a:moveTo>
                  <a:pt x="570996" y="1"/>
                </a:moveTo>
                <a:lnTo>
                  <a:pt x="1331328" y="92"/>
                </a:lnTo>
                <a:lnTo>
                  <a:pt x="2091626" y="6"/>
                </a:lnTo>
                <a:cubicBezTo>
                  <a:pt x="2530512" y="84"/>
                  <a:pt x="2804805" y="475247"/>
                  <a:pt x="2585430" y="855216"/>
                </a:cubicBezTo>
                <a:lnTo>
                  <a:pt x="2205275" y="1513665"/>
                </a:lnTo>
                <a:lnTo>
                  <a:pt x="1825119" y="2172113"/>
                </a:lnTo>
                <a:cubicBezTo>
                  <a:pt x="1605744" y="2552083"/>
                  <a:pt x="1057094" y="2552119"/>
                  <a:pt x="837584" y="2172071"/>
                </a:cubicBezTo>
                <a:lnTo>
                  <a:pt x="457509" y="1513591"/>
                </a:lnTo>
                <a:lnTo>
                  <a:pt x="77264" y="855169"/>
                </a:lnTo>
                <a:cubicBezTo>
                  <a:pt x="-142246" y="475122"/>
                  <a:pt x="132110" y="-76"/>
                  <a:pt x="570996" y="1"/>
                </a:cubicBezTo>
                <a:close/>
              </a:path>
            </a:pathLst>
          </a:custGeom>
          <a:solidFill>
            <a:schemeClr val="bg2">
              <a:lumMod val="90000"/>
            </a:schemeClr>
          </a:solidFill>
        </p:spPr>
        <p:txBody>
          <a:bodyPr wrap="square">
            <a:noAutofit/>
          </a:bodyPr>
          <a:lstStyle/>
          <a:p>
            <a:endParaRPr lang="en-GB" dirty="0"/>
          </a:p>
        </p:txBody>
      </p:sp>
      <p:sp>
        <p:nvSpPr>
          <p:cNvPr id="4" name="Shape">
            <a:extLst>
              <a:ext uri="{FF2B5EF4-FFF2-40B4-BE49-F238E27FC236}">
                <a16:creationId xmlns:a16="http://schemas.microsoft.com/office/drawing/2014/main" id="{34D4B382-A6E0-2F4E-8459-FE398654CE8B}"/>
              </a:ext>
            </a:extLst>
          </p:cNvPr>
          <p:cNvSpPr/>
          <p:nvPr userDrawn="1"/>
        </p:nvSpPr>
        <p:spPr>
          <a:xfrm rot="12600000">
            <a:off x="7448997" y="-1759008"/>
            <a:ext cx="8269359" cy="89595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B1DF93C4-2F4C-4C4F-B4DA-3A93D45890F4}"/>
              </a:ext>
            </a:extLst>
          </p:cNvPr>
          <p:cNvSpPr/>
          <p:nvPr userDrawn="1"/>
        </p:nvSpPr>
        <p:spPr>
          <a:xfrm rot="16200000">
            <a:off x="8902208" y="1441771"/>
            <a:ext cx="1481809" cy="160549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31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Shape">
            <a:extLst>
              <a:ext uri="{FF2B5EF4-FFF2-40B4-BE49-F238E27FC236}">
                <a16:creationId xmlns:a16="http://schemas.microsoft.com/office/drawing/2014/main" id="{7FEE4A90-AB11-4E49-A2B1-9EACC549E0F9}"/>
              </a:ext>
            </a:extLst>
          </p:cNvPr>
          <p:cNvSpPr/>
          <p:nvPr userDrawn="1"/>
        </p:nvSpPr>
        <p:spPr>
          <a:xfrm rot="16200000">
            <a:off x="10767173" y="1149945"/>
            <a:ext cx="1886438" cy="204389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Picture Placeholder 56">
            <a:extLst>
              <a:ext uri="{FF2B5EF4-FFF2-40B4-BE49-F238E27FC236}">
                <a16:creationId xmlns:a16="http://schemas.microsoft.com/office/drawing/2014/main" id="{70510A9F-63A0-D84C-9182-7F9425E91F5F}"/>
              </a:ext>
            </a:extLst>
          </p:cNvPr>
          <p:cNvSpPr>
            <a:spLocks noGrp="1"/>
          </p:cNvSpPr>
          <p:nvPr>
            <p:ph type="pic" sz="quarter" idx="13"/>
          </p:nvPr>
        </p:nvSpPr>
        <p:spPr>
          <a:xfrm rot="5400000">
            <a:off x="6942804" y="608535"/>
            <a:ext cx="2464057" cy="2274138"/>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dirty="0"/>
          </a:p>
        </p:txBody>
      </p:sp>
      <p:sp>
        <p:nvSpPr>
          <p:cNvPr id="11" name="Title 1">
            <a:extLst>
              <a:ext uri="{FF2B5EF4-FFF2-40B4-BE49-F238E27FC236}">
                <a16:creationId xmlns:a16="http://schemas.microsoft.com/office/drawing/2014/main" id="{7B4A4BF6-0378-4B48-93E6-8A6FC055FD14}"/>
              </a:ext>
            </a:extLst>
          </p:cNvPr>
          <p:cNvSpPr>
            <a:spLocks noGrp="1"/>
          </p:cNvSpPr>
          <p:nvPr>
            <p:ph type="title"/>
          </p:nvPr>
        </p:nvSpPr>
        <p:spPr>
          <a:xfrm>
            <a:off x="838200" y="-356203"/>
            <a:ext cx="60198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2" name="Text Placeholder 7">
            <a:extLst>
              <a:ext uri="{FF2B5EF4-FFF2-40B4-BE49-F238E27FC236}">
                <a16:creationId xmlns:a16="http://schemas.microsoft.com/office/drawing/2014/main" id="{F8B2BE1A-9B37-2444-A759-A7E831D337B7}"/>
              </a:ext>
            </a:extLst>
          </p:cNvPr>
          <p:cNvSpPr>
            <a:spLocks noGrp="1"/>
          </p:cNvSpPr>
          <p:nvPr>
            <p:ph type="body" sz="quarter" idx="14"/>
          </p:nvPr>
        </p:nvSpPr>
        <p:spPr>
          <a:xfrm>
            <a:off x="838201" y="1269500"/>
            <a:ext cx="60198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3" name="Content Placeholder 2">
            <a:extLst>
              <a:ext uri="{FF2B5EF4-FFF2-40B4-BE49-F238E27FC236}">
                <a16:creationId xmlns:a16="http://schemas.microsoft.com/office/drawing/2014/main" id="{3D363AB1-352A-F340-9B7F-21CB934440B6}"/>
              </a:ext>
            </a:extLst>
          </p:cNvPr>
          <p:cNvSpPr>
            <a:spLocks noGrp="1"/>
          </p:cNvSpPr>
          <p:nvPr>
            <p:ph sz="half" idx="1"/>
          </p:nvPr>
        </p:nvSpPr>
        <p:spPr>
          <a:xfrm>
            <a:off x="838200" y="2103275"/>
            <a:ext cx="60198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23470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50"/>
                                  </p:stCondLst>
                                  <p:iterate type="wd">
                                    <p:tmPct val="10000"/>
                                  </p:iterate>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500"/>
                                        <p:tgtEl>
                                          <p:spTgt spid="13">
                                            <p:txEl>
                                              <p:pRg st="1" end="1"/>
                                            </p:txEl>
                                          </p:spTgt>
                                        </p:tgtEl>
                                      </p:cBhvr>
                                    </p:animEffect>
                                  </p:childTnLst>
                                </p:cTn>
                              </p:par>
                              <p:par>
                                <p:cTn id="14" presetID="10" presetClass="entr" presetSubtype="0" fill="hold" grpId="0" nodeType="withEffect">
                                  <p:stCondLst>
                                    <p:cond delay="500"/>
                                  </p:stCondLst>
                                  <p:iterate type="wd">
                                    <p:tmPct val="10000"/>
                                  </p:iterate>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par>
                                <p:cTn id="17" presetID="10" presetClass="entr" presetSubtype="0" fill="hold" grpId="0" nodeType="withEffect">
                                  <p:stCondLst>
                                    <p:cond delay="750"/>
                                  </p:stCondLst>
                                  <p:iterate type="wd">
                                    <p:tmPct val="10000"/>
                                  </p:iterate>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10" presetClass="entr" presetSubtype="0" fill="hold" grpId="0" nodeType="withEffect" nodePh="1">
                                  <p:stCondLst>
                                    <p:cond delay="0"/>
                                  </p:stCondLst>
                                  <p:endCondLst>
                                    <p:cond evt="begin" delay="0">
                                      <p:tn val="23"/>
                                    </p:cond>
                                  </p:endCondLst>
                                  <p:iterate type="wd">
                                    <p:tmPct val="10000"/>
                                  </p:iterate>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2" presetClass="entr" presetSubtype="1"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ppt_x"/>
                                          </p:val>
                                        </p:tav>
                                        <p:tav tm="100000">
                                          <p:val>
                                            <p:strVal val="#ppt_x"/>
                                          </p:val>
                                        </p:tav>
                                      </p:tavLst>
                                    </p:anim>
                                    <p:anim calcmode="lin" valueType="num">
                                      <p:cBhvr additive="base">
                                        <p:cTn id="29" dur="1000" fill="hold"/>
                                        <p:tgtEl>
                                          <p:spTgt spid="9"/>
                                        </p:tgtEl>
                                        <p:attrNameLst>
                                          <p:attrName>ppt_y</p:attrName>
                                        </p:attrNameLst>
                                      </p:cBhvr>
                                      <p:tavLst>
                                        <p:tav tm="0">
                                          <p:val>
                                            <p:strVal val="0-#ppt_h/2"/>
                                          </p:val>
                                        </p:tav>
                                        <p:tav tm="100000">
                                          <p:val>
                                            <p:strVal val="#ppt_y"/>
                                          </p:val>
                                        </p:tav>
                                      </p:tavLst>
                                    </p:anim>
                                  </p:childTnLst>
                                </p:cTn>
                              </p:par>
                              <p:par>
                                <p:cTn id="30" presetID="8" presetClass="emph" presetSubtype="0" decel="100000" fill="hold" grpId="1" nodeType="withEffect">
                                  <p:stCondLst>
                                    <p:cond delay="250"/>
                                  </p:stCondLst>
                                  <p:childTnLst>
                                    <p:animRot by="-5400000">
                                      <p:cBhvr>
                                        <p:cTn id="31" dur="1000" fill="hold"/>
                                        <p:tgtEl>
                                          <p:spTgt spid="9"/>
                                        </p:tgtEl>
                                        <p:attrNameLst>
                                          <p:attrName>r</p:attrName>
                                        </p:attrNameLst>
                                      </p:cBhvr>
                                    </p:animRot>
                                  </p:childTnLst>
                                </p:cTn>
                              </p:par>
                              <p:par>
                                <p:cTn id="32" presetID="2" presetClass="entr" presetSubtype="1" decel="100000"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750" fill="hold"/>
                                        <p:tgtEl>
                                          <p:spTgt spid="57"/>
                                        </p:tgtEl>
                                        <p:attrNameLst>
                                          <p:attrName>ppt_x</p:attrName>
                                        </p:attrNameLst>
                                      </p:cBhvr>
                                      <p:tavLst>
                                        <p:tav tm="0">
                                          <p:val>
                                            <p:strVal val="#ppt_x"/>
                                          </p:val>
                                        </p:tav>
                                        <p:tav tm="100000">
                                          <p:val>
                                            <p:strVal val="#ppt_x"/>
                                          </p:val>
                                        </p:tav>
                                      </p:tavLst>
                                    </p:anim>
                                    <p:anim calcmode="lin" valueType="num">
                                      <p:cBhvr additive="base">
                                        <p:cTn id="35" dur="750" fill="hold"/>
                                        <p:tgtEl>
                                          <p:spTgt spid="57"/>
                                        </p:tgtEl>
                                        <p:attrNameLst>
                                          <p:attrName>ppt_y</p:attrName>
                                        </p:attrNameLst>
                                      </p:cBhvr>
                                      <p:tavLst>
                                        <p:tav tm="0">
                                          <p:val>
                                            <p:strVal val="0-#ppt_h/2"/>
                                          </p:val>
                                        </p:tav>
                                        <p:tav tm="100000">
                                          <p:val>
                                            <p:strVal val="#ppt_y"/>
                                          </p:val>
                                        </p:tav>
                                      </p:tavLst>
                                    </p:anim>
                                  </p:childTnLst>
                                </p:cTn>
                              </p:par>
                              <p:par>
                                <p:cTn id="36" presetID="8" presetClass="emph" presetSubtype="0" decel="100000" fill="hold" grpId="1" nodeType="withEffect">
                                  <p:stCondLst>
                                    <p:cond delay="500"/>
                                  </p:stCondLst>
                                  <p:childTnLst>
                                    <p:animRot by="-10800000">
                                      <p:cBhvr>
                                        <p:cTn id="37" dur="750" fill="hold"/>
                                        <p:tgtEl>
                                          <p:spTgt spid="57"/>
                                        </p:tgtEl>
                                        <p:attrNameLst>
                                          <p:attrName>r</p:attrName>
                                        </p:attrNameLst>
                                      </p:cBhvr>
                                    </p:animRot>
                                  </p:childTnLst>
                                </p:cTn>
                              </p:par>
                              <p:par>
                                <p:cTn id="38" presetID="2" presetClass="entr" presetSubtype="4" decel="10000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1000" fill="hold"/>
                                        <p:tgtEl>
                                          <p:spTgt spid="56"/>
                                        </p:tgtEl>
                                        <p:attrNameLst>
                                          <p:attrName>ppt_x</p:attrName>
                                        </p:attrNameLst>
                                      </p:cBhvr>
                                      <p:tavLst>
                                        <p:tav tm="0">
                                          <p:val>
                                            <p:strVal val="#ppt_x"/>
                                          </p:val>
                                        </p:tav>
                                        <p:tav tm="100000">
                                          <p:val>
                                            <p:strVal val="#ppt_x"/>
                                          </p:val>
                                        </p:tav>
                                      </p:tavLst>
                                    </p:anim>
                                    <p:anim calcmode="lin" valueType="num">
                                      <p:cBhvr additive="base">
                                        <p:cTn id="41" dur="1000" fill="hold"/>
                                        <p:tgtEl>
                                          <p:spTgt spid="56"/>
                                        </p:tgtEl>
                                        <p:attrNameLst>
                                          <p:attrName>ppt_y</p:attrName>
                                        </p:attrNameLst>
                                      </p:cBhvr>
                                      <p:tavLst>
                                        <p:tav tm="0">
                                          <p:val>
                                            <p:strVal val="1+#ppt_h/2"/>
                                          </p:val>
                                        </p:tav>
                                        <p:tav tm="100000">
                                          <p:val>
                                            <p:strVal val="#ppt_y"/>
                                          </p:val>
                                        </p:tav>
                                      </p:tavLst>
                                    </p:anim>
                                  </p:childTnLst>
                                </p:cTn>
                              </p:par>
                              <p:par>
                                <p:cTn id="42" presetID="8" presetClass="emph" presetSubtype="0" decel="100000" fill="hold" grpId="1" nodeType="withEffect">
                                  <p:stCondLst>
                                    <p:cond delay="0"/>
                                  </p:stCondLst>
                                  <p:childTnLst>
                                    <p:animRot by="5400000">
                                      <p:cBhvr>
                                        <p:cTn id="43" dur="1000" fill="hold"/>
                                        <p:tgtEl>
                                          <p:spTgt spid="56"/>
                                        </p:tgtEl>
                                        <p:attrNameLst>
                                          <p:attrName>r</p:attrName>
                                        </p:attrNameLst>
                                      </p:cBhvr>
                                    </p:animRot>
                                  </p:childTnLst>
                                </p:cTn>
                              </p:par>
                              <p:par>
                                <p:cTn id="44" presetID="2" presetClass="entr" presetSubtype="4" decel="10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1000" fill="hold"/>
                                        <p:tgtEl>
                                          <p:spTgt spid="58"/>
                                        </p:tgtEl>
                                        <p:attrNameLst>
                                          <p:attrName>ppt_x</p:attrName>
                                        </p:attrNameLst>
                                      </p:cBhvr>
                                      <p:tavLst>
                                        <p:tav tm="0">
                                          <p:val>
                                            <p:strVal val="#ppt_x"/>
                                          </p:val>
                                        </p:tav>
                                        <p:tav tm="100000">
                                          <p:val>
                                            <p:strVal val="#ppt_x"/>
                                          </p:val>
                                        </p:tav>
                                      </p:tavLst>
                                    </p:anim>
                                    <p:anim calcmode="lin" valueType="num">
                                      <p:cBhvr additive="base">
                                        <p:cTn id="47" dur="1000" fill="hold"/>
                                        <p:tgtEl>
                                          <p:spTgt spid="58"/>
                                        </p:tgtEl>
                                        <p:attrNameLst>
                                          <p:attrName>ppt_y</p:attrName>
                                        </p:attrNameLst>
                                      </p:cBhvr>
                                      <p:tavLst>
                                        <p:tav tm="0">
                                          <p:val>
                                            <p:strVal val="1+#ppt_h/2"/>
                                          </p:val>
                                        </p:tav>
                                        <p:tav tm="100000">
                                          <p:val>
                                            <p:strVal val="#ppt_y"/>
                                          </p:val>
                                        </p:tav>
                                      </p:tavLst>
                                    </p:anim>
                                  </p:childTnLst>
                                </p:cTn>
                              </p:par>
                              <p:par>
                                <p:cTn id="48" presetID="8" presetClass="emph" presetSubtype="0" decel="100000" fill="hold" grpId="1" nodeType="withEffect">
                                  <p:stCondLst>
                                    <p:cond delay="0"/>
                                  </p:stCondLst>
                                  <p:childTnLst>
                                    <p:animRot by="10800000">
                                      <p:cBhvr>
                                        <p:cTn id="49" dur="1000" fill="hold"/>
                                        <p:tgtEl>
                                          <p:spTgt spid="58"/>
                                        </p:tgtEl>
                                        <p:attrNameLst>
                                          <p:attrName>r</p:attrName>
                                        </p:attrNameLst>
                                      </p:cBhvr>
                                    </p:animRot>
                                  </p:childTnLst>
                                </p:cTn>
                              </p:par>
                              <p:par>
                                <p:cTn id="50" presetID="2" presetClass="entr" presetSubtype="4" decel="100000" fill="hold" grpId="0" nodeType="with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fill="hold"/>
                                        <p:tgtEl>
                                          <p:spTgt spid="6"/>
                                        </p:tgtEl>
                                        <p:attrNameLst>
                                          <p:attrName>ppt_x</p:attrName>
                                        </p:attrNameLst>
                                      </p:cBhvr>
                                      <p:tavLst>
                                        <p:tav tm="0">
                                          <p:val>
                                            <p:strVal val="#ppt_x"/>
                                          </p:val>
                                        </p:tav>
                                        <p:tav tm="100000">
                                          <p:val>
                                            <p:strVal val="#ppt_x"/>
                                          </p:val>
                                        </p:tav>
                                      </p:tavLst>
                                    </p:anim>
                                    <p:anim calcmode="lin" valueType="num">
                                      <p:cBhvr additive="base">
                                        <p:cTn id="53" dur="1000" fill="hold"/>
                                        <p:tgtEl>
                                          <p:spTgt spid="6"/>
                                        </p:tgtEl>
                                        <p:attrNameLst>
                                          <p:attrName>ppt_y</p:attrName>
                                        </p:attrNameLst>
                                      </p:cBhvr>
                                      <p:tavLst>
                                        <p:tav tm="0">
                                          <p:val>
                                            <p:strVal val="1+#ppt_h/2"/>
                                          </p:val>
                                        </p:tav>
                                        <p:tav tm="100000">
                                          <p:val>
                                            <p:strVal val="#ppt_y"/>
                                          </p:val>
                                        </p:tav>
                                      </p:tavLst>
                                    </p:anim>
                                  </p:childTnLst>
                                </p:cTn>
                              </p:par>
                              <p:par>
                                <p:cTn id="54" presetID="10" presetClass="entr" presetSubtype="0" fill="hold" grpId="1" nodeType="withEffect">
                                  <p:stCondLst>
                                    <p:cond delay="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2" presetClass="entr" presetSubtype="4" decel="10000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1000" fill="hold"/>
                                        <p:tgtEl>
                                          <p:spTgt spid="8"/>
                                        </p:tgtEl>
                                        <p:attrNameLst>
                                          <p:attrName>ppt_x</p:attrName>
                                        </p:attrNameLst>
                                      </p:cBhvr>
                                      <p:tavLst>
                                        <p:tav tm="0">
                                          <p:val>
                                            <p:strVal val="#ppt_x"/>
                                          </p:val>
                                        </p:tav>
                                        <p:tav tm="100000">
                                          <p:val>
                                            <p:strVal val="#ppt_x"/>
                                          </p:val>
                                        </p:tav>
                                      </p:tavLst>
                                    </p:anim>
                                    <p:anim calcmode="lin" valueType="num">
                                      <p:cBhvr additive="base">
                                        <p:cTn id="60" dur="1000" fill="hold"/>
                                        <p:tgtEl>
                                          <p:spTgt spid="8"/>
                                        </p:tgtEl>
                                        <p:attrNameLst>
                                          <p:attrName>ppt_y</p:attrName>
                                        </p:attrNameLst>
                                      </p:cBhvr>
                                      <p:tavLst>
                                        <p:tav tm="0">
                                          <p:val>
                                            <p:strVal val="1+#ppt_h/2"/>
                                          </p:val>
                                        </p:tav>
                                        <p:tav tm="100000">
                                          <p:val>
                                            <p:strVal val="#ppt_y"/>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childTnLst>
                                </p:cTn>
                              </p:par>
                              <p:par>
                                <p:cTn id="64" presetID="2" presetClass="entr" presetSubtype="1" decel="10000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1000" fill="hold"/>
                                        <p:tgtEl>
                                          <p:spTgt spid="10"/>
                                        </p:tgtEl>
                                        <p:attrNameLst>
                                          <p:attrName>ppt_x</p:attrName>
                                        </p:attrNameLst>
                                      </p:cBhvr>
                                      <p:tavLst>
                                        <p:tav tm="0">
                                          <p:val>
                                            <p:strVal val="#ppt_x"/>
                                          </p:val>
                                        </p:tav>
                                        <p:tav tm="100000">
                                          <p:val>
                                            <p:strVal val="#ppt_x"/>
                                          </p:val>
                                        </p:tav>
                                      </p:tavLst>
                                    </p:anim>
                                    <p:anim calcmode="lin" valueType="num">
                                      <p:cBhvr additive="base">
                                        <p:cTn id="67" dur="1000" fill="hold"/>
                                        <p:tgtEl>
                                          <p:spTgt spid="10"/>
                                        </p:tgtEl>
                                        <p:attrNameLst>
                                          <p:attrName>ppt_y</p:attrName>
                                        </p:attrNameLst>
                                      </p:cBhvr>
                                      <p:tavLst>
                                        <p:tav tm="0">
                                          <p:val>
                                            <p:strVal val="0-#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8" grpId="0" animBg="1"/>
      <p:bldP spid="58" grpId="1" animBg="1"/>
      <p:bldP spid="57" grpId="0" animBg="1"/>
      <p:bldP spid="57" grpId="1" animBg="1"/>
      <p:bldP spid="56" grpId="0" animBg="1"/>
      <p:bldP spid="56" grpId="1" animBg="1"/>
      <p:bldP spid="6" grpId="0" animBg="1"/>
      <p:bldP spid="6" grpId="1" animBg="1"/>
      <p:bldP spid="8" grpId="0" animBg="1"/>
      <p:bldP spid="8" grpId="1" animBg="1"/>
      <p:bldP spid="9" grpId="0" animBg="1"/>
      <p:bldP spid="9" grpId="1" animBg="1"/>
      <p:bldP spid="11" grpId="0"/>
      <p:bldP spid="12" grpId="0" uiExpand="1" build="p"/>
      <p:bldP spid="1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6BC089-D443-8E46-9B20-F805C5ADFBEB}" type="datetimeFigureOut">
              <a:rPr lang="en-GB" smtClean="0"/>
              <a:t>30/12/2020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4997647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Picture Placeholder 21">
            <a:extLst>
              <a:ext uri="{FF2B5EF4-FFF2-40B4-BE49-F238E27FC236}">
                <a16:creationId xmlns:a16="http://schemas.microsoft.com/office/drawing/2014/main" id="{39180C27-3B73-4AB6-80A2-53C363D02705}"/>
              </a:ext>
            </a:extLst>
          </p:cNvPr>
          <p:cNvSpPr>
            <a:spLocks noGrp="1"/>
          </p:cNvSpPr>
          <p:nvPr>
            <p:ph type="pic" sz="quarter" idx="16"/>
          </p:nvPr>
        </p:nvSpPr>
        <p:spPr>
          <a:xfrm>
            <a:off x="320952"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tx2"/>
          </a:solidFill>
        </p:spPr>
        <p:txBody>
          <a:bodyPr wrap="square">
            <a:noAutofit/>
          </a:bodyPr>
          <a:lstStyle/>
          <a:p>
            <a:endParaRPr lang="en-GB"/>
          </a:p>
        </p:txBody>
      </p:sp>
      <p:sp>
        <p:nvSpPr>
          <p:cNvPr id="5" name="Picture Placeholder 21">
            <a:extLst>
              <a:ext uri="{FF2B5EF4-FFF2-40B4-BE49-F238E27FC236}">
                <a16:creationId xmlns:a16="http://schemas.microsoft.com/office/drawing/2014/main" id="{F5615027-79DD-B44C-B986-88A49199E2B6}"/>
              </a:ext>
            </a:extLst>
          </p:cNvPr>
          <p:cNvSpPr>
            <a:spLocks noGrp="1"/>
          </p:cNvSpPr>
          <p:nvPr>
            <p:ph type="pic" sz="quarter" idx="15"/>
          </p:nvPr>
        </p:nvSpPr>
        <p:spPr>
          <a:xfrm>
            <a:off x="752273"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3788143" y="2105913"/>
            <a:ext cx="4616559" cy="2387897"/>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4752099"/>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41236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a:off x="9882175" y="2015067"/>
            <a:ext cx="2610016" cy="28278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a:off x="5370905" y="694267"/>
            <a:ext cx="5048115" cy="54694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7634651" y="2269073"/>
            <a:ext cx="2610016" cy="2480733"/>
          </a:xfrm>
        </p:spPr>
        <p:txBody>
          <a:bodyPr anchor="ctr" anchorCtr="0">
            <a:noAutofit/>
          </a:bodyPr>
          <a:lstStyle>
            <a:lvl1pPr algn="ctr">
              <a:defRPr sz="4800" b="1">
                <a:solidFill>
                  <a:schemeClr val="tx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10553713" y="2804393"/>
            <a:ext cx="1418155"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7" name="Picture Placeholder 13">
            <a:extLst>
              <a:ext uri="{FF2B5EF4-FFF2-40B4-BE49-F238E27FC236}">
                <a16:creationId xmlns:a16="http://schemas.microsoft.com/office/drawing/2014/main" id="{F025736D-57A0-F240-93FC-F48C1F2470BB}"/>
              </a:ext>
            </a:extLst>
          </p:cNvPr>
          <p:cNvSpPr>
            <a:spLocks noGrp="1"/>
          </p:cNvSpPr>
          <p:nvPr>
            <p:ph type="pic" sz="quarter" idx="13"/>
          </p:nvPr>
        </p:nvSpPr>
        <p:spPr>
          <a:xfrm>
            <a:off x="-473726" y="-909980"/>
            <a:ext cx="8110251" cy="8786542"/>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Tree>
    <p:extLst>
      <p:ext uri="{BB962C8B-B14F-4D97-AF65-F5344CB8AC3E}">
        <p14:creationId xmlns:p14="http://schemas.microsoft.com/office/powerpoint/2010/main" val="126222372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rot="5400000">
            <a:off x="-1731316" y="-221539"/>
            <a:ext cx="13461744" cy="1458535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rot="5400000">
            <a:off x="776418" y="227552"/>
            <a:ext cx="6569421" cy="711775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1024197" y="501723"/>
            <a:ext cx="6168251" cy="1473769"/>
          </a:xfrm>
        </p:spPr>
        <p:txBody>
          <a:bodyPr anchor="ctr" anchorCtr="0">
            <a:noAutofit/>
          </a:bodyPr>
          <a:lstStyle>
            <a:lvl1pPr algn="ctr">
              <a:defRPr sz="6600" b="1">
                <a:solidFill>
                  <a:schemeClr val="tx1"/>
                </a:solidFill>
                <a:latin typeface="+mn-lt"/>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7714397" y="621725"/>
            <a:ext cx="2935679"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0" name="Picture Placeholder 7">
            <a:extLst>
              <a:ext uri="{FF2B5EF4-FFF2-40B4-BE49-F238E27FC236}">
                <a16:creationId xmlns:a16="http://schemas.microsoft.com/office/drawing/2014/main" id="{9CEDF4E5-9A6E-7147-AF84-D6F35A727CA9}"/>
              </a:ext>
            </a:extLst>
          </p:cNvPr>
          <p:cNvSpPr>
            <a:spLocks noGrp="1"/>
          </p:cNvSpPr>
          <p:nvPr>
            <p:ph type="pic" sz="quarter" idx="13"/>
          </p:nvPr>
        </p:nvSpPr>
        <p:spPr>
          <a:xfrm>
            <a:off x="970409" y="1990952"/>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lumMod val="90000"/>
            </a:schemeClr>
          </a:solidFill>
        </p:spPr>
        <p:txBody>
          <a:bodyPr wrap="square">
            <a:noAutofit/>
          </a:bodyPr>
          <a:lstStyle/>
          <a:p>
            <a:endParaRPr lang="en-GB" dirty="0"/>
          </a:p>
        </p:txBody>
      </p:sp>
    </p:spTree>
    <p:extLst>
      <p:ext uri="{BB962C8B-B14F-4D97-AF65-F5344CB8AC3E}">
        <p14:creationId xmlns:p14="http://schemas.microsoft.com/office/powerpoint/2010/main" val="1070045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2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6645698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3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7566103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3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6BC089-D443-8E46-9B20-F805C5ADFBEB}" type="datetimeFigureOut">
              <a:rPr lang="en-GB" smtClean="0"/>
              <a:t>30/12/2020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6741012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3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07401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3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836315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3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3289692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3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511222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1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7563F15-5CF2-4B62-B0D9-FC1D45105DF3}"/>
              </a:ext>
            </a:extLst>
          </p:cNvPr>
          <p:cNvSpPr>
            <a:spLocks noGrp="1"/>
          </p:cNvSpPr>
          <p:nvPr>
            <p:ph type="pic" sz="quarter" idx="11"/>
          </p:nvPr>
        </p:nvSpPr>
        <p:spPr>
          <a:xfrm>
            <a:off x="-1559668" y="519211"/>
            <a:ext cx="10505872" cy="10505872"/>
          </a:xfrm>
          <a:custGeom>
            <a:avLst/>
            <a:gdLst>
              <a:gd name="connsiteX0" fmla="*/ 8244021 w 10505872"/>
              <a:gd name="connsiteY0" fmla="*/ 136 h 10505872"/>
              <a:gd name="connsiteX1" fmla="*/ 10425155 w 10505872"/>
              <a:gd name="connsiteY1" fmla="*/ 2891290 h 10505872"/>
              <a:gd name="connsiteX2" fmla="*/ 9632687 w 10505872"/>
              <a:gd name="connsiteY2" fmla="*/ 5847409 h 10505872"/>
              <a:gd name="connsiteX3" fmla="*/ 8840944 w 10505872"/>
              <a:gd name="connsiteY3" fmla="*/ 8803580 h 10505872"/>
              <a:gd name="connsiteX4" fmla="*/ 5001397 w 10505872"/>
              <a:gd name="connsiteY4" fmla="*/ 9832556 h 10505872"/>
              <a:gd name="connsiteX5" fmla="*/ 2837356 w 10505872"/>
              <a:gd name="connsiteY5" fmla="*/ 7668516 h 10505872"/>
              <a:gd name="connsiteX6" fmla="*/ 673318 w 10505872"/>
              <a:gd name="connsiteY6" fmla="*/ 5504478 h 10505872"/>
              <a:gd name="connsiteX7" fmla="*/ 1702292 w 10505872"/>
              <a:gd name="connsiteY7" fmla="*/ 1664930 h 10505872"/>
              <a:gd name="connsiteX8" fmla="*/ 4658465 w 10505872"/>
              <a:gd name="connsiteY8" fmla="*/ 873187 h 10505872"/>
              <a:gd name="connsiteX9" fmla="*/ 7614585 w 10505872"/>
              <a:gd name="connsiteY9" fmla="*/ 80719 h 10505872"/>
              <a:gd name="connsiteX10" fmla="*/ 8244021 w 10505872"/>
              <a:gd name="connsiteY10" fmla="*/ 136 h 1050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2">
                <a:moveTo>
                  <a:pt x="8244021" y="136"/>
                </a:moveTo>
                <a:cubicBezTo>
                  <a:pt x="9679805" y="15888"/>
                  <a:pt x="10825496" y="1398251"/>
                  <a:pt x="10425155" y="2891290"/>
                </a:cubicBezTo>
                <a:lnTo>
                  <a:pt x="9632687" y="5847409"/>
                </a:lnTo>
                <a:lnTo>
                  <a:pt x="8840944" y="8803580"/>
                </a:lnTo>
                <a:cubicBezTo>
                  <a:pt x="8383410" y="10509909"/>
                  <a:pt x="6250194" y="11081354"/>
                  <a:pt x="5001397" y="9832556"/>
                </a:cubicBezTo>
                <a:lnTo>
                  <a:pt x="2837356" y="7668516"/>
                </a:lnTo>
                <a:lnTo>
                  <a:pt x="673318" y="5504478"/>
                </a:lnTo>
                <a:cubicBezTo>
                  <a:pt x="-575480" y="4255680"/>
                  <a:pt x="-4037" y="2122462"/>
                  <a:pt x="1702292" y="1664930"/>
                </a:cubicBezTo>
                <a:lnTo>
                  <a:pt x="4658465" y="873187"/>
                </a:lnTo>
                <a:lnTo>
                  <a:pt x="7614585" y="80719"/>
                </a:lnTo>
                <a:cubicBezTo>
                  <a:pt x="7827876" y="23527"/>
                  <a:pt x="8038908" y="-2114"/>
                  <a:pt x="8244021" y="136"/>
                </a:cubicBezTo>
                <a:close/>
              </a:path>
            </a:pathLst>
          </a:custGeom>
          <a:solidFill>
            <a:schemeClr val="bg1"/>
          </a:solidFill>
        </p:spPr>
        <p:txBody>
          <a:bodyPr wrap="square">
            <a:noAutofit/>
          </a:body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1712068" y="366809"/>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1052067" y="2288099"/>
            <a:ext cx="6664568" cy="1916723"/>
          </a:xfrm>
        </p:spPr>
        <p:txBody>
          <a:bodyPr anchor="b" anchorCtr="0">
            <a:normAutofit/>
          </a:bodyPr>
          <a:lstStyle>
            <a:lvl1pPr algn="l">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1052065" y="4463111"/>
            <a:ext cx="4577859" cy="1658435"/>
          </a:xfrm>
        </p:spPr>
        <p:txBody>
          <a:bodyPr/>
          <a:lstStyle>
            <a:lvl1pPr marL="0" indent="0" algn="l">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0931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8">
                                            <p:txEl>
                                              <p:charRg st="4294967295" end="4294967295"/>
                                            </p:txEl>
                                          </p:spTgt>
                                        </p:tgtEl>
                                        <p:attrNameLst>
                                          <p:attrName>style.visibility</p:attrName>
                                        </p:attrNameLst>
                                      </p:cBhvr>
                                      <p:to>
                                        <p:strVal val="visible"/>
                                      </p:to>
                                    </p:set>
                                    <p:animEffect transition="in" filter="fade">
                                      <p:cBhvr>
                                        <p:cTn id="7" dur="500"/>
                                        <p:tgtEl>
                                          <p:spTgt spid="8">
                                            <p:txEl>
                                              <p:charRg st="4294967295" end="4294967295"/>
                                            </p:txEl>
                                          </p:spTgt>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0-#ppt_w/2"/>
                                          </p:val>
                                        </p:tav>
                                        <p:tav tm="100000">
                                          <p:val>
                                            <p:strVal val="#ppt_x"/>
                                          </p:val>
                                        </p:tav>
                                      </p:tavLst>
                                    </p:anim>
                                    <p:anim calcmode="lin" valueType="num">
                                      <p:cBhvr additive="base">
                                        <p:cTn id="11" dur="75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iterate type="wd">
                                    <p:tmPct val="10000"/>
                                  </p:iterate>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8" decel="100000" fill="hold" grpId="1" nodeType="withEffect">
                                  <p:stCondLst>
                                    <p:cond delay="500"/>
                                  </p:stCondLst>
                                  <p:iterate type="wd">
                                    <p:tmPct val="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iterate type="wd">
                                    <p:tmPct val="10000"/>
                                  </p:iterate>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0-#ppt_w/2"/>
                                          </p:val>
                                        </p:tav>
                                        <p:tav tm="100000">
                                          <p:val>
                                            <p:strVal val="#ppt_x"/>
                                          </p:val>
                                        </p:tav>
                                      </p:tavLst>
                                    </p:anim>
                                    <p:anim calcmode="lin" valueType="num">
                                      <p:cBhvr additive="base">
                                        <p:cTn id="22" dur="10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500"/>
                                  </p:stCondLst>
                                  <p:iterate type="wd">
                                    <p:tmPct val="10000"/>
                                  </p:iterate>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uiExpand="1"/>
      <p:bldP spid="11" grpId="0" animBg="1"/>
      <p:bldP spid="11" grpId="1" animBg="1"/>
      <p:bldP spid="3" grpId="0"/>
      <p:bldP spid="4"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PhAnim="0" preserve="1" userDrawn="1">
  <p:cSld name="1_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13" name="Text Placeholder 5"/>
          <p:cNvSpPr>
            <a:spLocks noGrp="1"/>
          </p:cNvSpPr>
          <p:nvPr>
            <p:ph type="body" sz="quarter" idx="12" hasCustomPrompt="1"/>
          </p:nvPr>
        </p:nvSpPr>
        <p:spPr>
          <a:xfrm>
            <a:off x="935568"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2920363"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1" hasCustomPrompt="1"/>
          </p:nvPr>
        </p:nvSpPr>
        <p:spPr>
          <a:xfrm>
            <a:off x="4844412"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3" hasCustomPrompt="1"/>
          </p:nvPr>
        </p:nvSpPr>
        <p:spPr>
          <a:xfrm>
            <a:off x="6829295"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5" hasCustomPrompt="1"/>
          </p:nvPr>
        </p:nvSpPr>
        <p:spPr>
          <a:xfrm>
            <a:off x="8789706"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28" name="Shape">
            <a:extLst>
              <a:ext uri="{FF2B5EF4-FFF2-40B4-BE49-F238E27FC236}">
                <a16:creationId xmlns:a16="http://schemas.microsoft.com/office/drawing/2014/main" id="{83B85767-26E8-46A6-8020-33E458C7E685}"/>
              </a:ext>
            </a:extLst>
          </p:cNvPr>
          <p:cNvSpPr/>
          <p:nvPr userDrawn="1"/>
        </p:nvSpPr>
        <p:spPr>
          <a:xfrm rot="5400000">
            <a:off x="5126735"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0" name="Shape">
            <a:extLst>
              <a:ext uri="{FF2B5EF4-FFF2-40B4-BE49-F238E27FC236}">
                <a16:creationId xmlns:a16="http://schemas.microsoft.com/office/drawing/2014/main" id="{9A53BC23-2634-4BCB-BAE9-0EFE539343CC}"/>
              </a:ext>
            </a:extLst>
          </p:cNvPr>
          <p:cNvSpPr/>
          <p:nvPr userDrawn="1"/>
        </p:nvSpPr>
        <p:spPr>
          <a:xfrm rot="16200000">
            <a:off x="9070951"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1" name="Shape">
            <a:extLst>
              <a:ext uri="{FF2B5EF4-FFF2-40B4-BE49-F238E27FC236}">
                <a16:creationId xmlns:a16="http://schemas.microsoft.com/office/drawing/2014/main" id="{2D41C472-9109-45FE-9081-14094BFF8717}"/>
              </a:ext>
            </a:extLst>
          </p:cNvPr>
          <p:cNvSpPr/>
          <p:nvPr userDrawn="1"/>
        </p:nvSpPr>
        <p:spPr>
          <a:xfrm rot="16200000">
            <a:off x="1238649" y="3045387"/>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8" name="Shape">
            <a:extLst>
              <a:ext uri="{FF2B5EF4-FFF2-40B4-BE49-F238E27FC236}">
                <a16:creationId xmlns:a16="http://schemas.microsoft.com/office/drawing/2014/main" id="{9FB6090F-112F-455A-BBEA-7835DD6B57D2}"/>
              </a:ext>
            </a:extLst>
          </p:cNvPr>
          <p:cNvSpPr/>
          <p:nvPr userDrawn="1"/>
        </p:nvSpPr>
        <p:spPr>
          <a:xfrm rot="10800000">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4" name="Shape">
            <a:extLst>
              <a:ext uri="{FF2B5EF4-FFF2-40B4-BE49-F238E27FC236}">
                <a16:creationId xmlns:a16="http://schemas.microsoft.com/office/drawing/2014/main" id="{01D4A663-53A3-45CC-A7BE-17C863702AD2}"/>
              </a:ext>
            </a:extLst>
          </p:cNvPr>
          <p:cNvSpPr/>
          <p:nvPr userDrawn="1"/>
        </p:nvSpPr>
        <p:spPr>
          <a:xfrm rot="5400000">
            <a:off x="1238649"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5" name="Shape">
            <a:extLst>
              <a:ext uri="{FF2B5EF4-FFF2-40B4-BE49-F238E27FC236}">
                <a16:creationId xmlns:a16="http://schemas.microsoft.com/office/drawing/2014/main" id="{B84DB27C-93BF-4015-8A31-E2A8A5355CC1}"/>
              </a:ext>
            </a:extLst>
          </p:cNvPr>
          <p:cNvSpPr/>
          <p:nvPr userDrawn="1"/>
        </p:nvSpPr>
        <p:spPr>
          <a:xfrm rot="16200000">
            <a:off x="5154800"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6" name="Shape">
            <a:extLst>
              <a:ext uri="{FF2B5EF4-FFF2-40B4-BE49-F238E27FC236}">
                <a16:creationId xmlns:a16="http://schemas.microsoft.com/office/drawing/2014/main" id="{D0906E8C-67E4-4D31-A328-371C79BCEDD4}"/>
              </a:ext>
            </a:extLst>
          </p:cNvPr>
          <p:cNvSpPr/>
          <p:nvPr userDrawn="1"/>
        </p:nvSpPr>
        <p:spPr>
          <a:xfrm rot="5400000">
            <a:off x="9070951"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7" name="Shape">
            <a:extLst>
              <a:ext uri="{FF2B5EF4-FFF2-40B4-BE49-F238E27FC236}">
                <a16:creationId xmlns:a16="http://schemas.microsoft.com/office/drawing/2014/main" id="{2E4096C9-5A5A-4037-B06C-01354D4C56E6}"/>
              </a:ext>
            </a:extLst>
          </p:cNvPr>
          <p:cNvSpPr/>
          <p:nvPr userDrawn="1"/>
        </p:nvSpPr>
        <p:spPr>
          <a:xfrm>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2" name="Shape">
            <a:extLst>
              <a:ext uri="{FF2B5EF4-FFF2-40B4-BE49-F238E27FC236}">
                <a16:creationId xmlns:a16="http://schemas.microsoft.com/office/drawing/2014/main" id="{676A598F-24F7-49D0-8BDA-057E3D1BE0F5}"/>
              </a:ext>
            </a:extLst>
          </p:cNvPr>
          <p:cNvSpPr/>
          <p:nvPr userDrawn="1"/>
        </p:nvSpPr>
        <p:spPr>
          <a:xfrm>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3" name="Shape">
            <a:extLst>
              <a:ext uri="{FF2B5EF4-FFF2-40B4-BE49-F238E27FC236}">
                <a16:creationId xmlns:a16="http://schemas.microsoft.com/office/drawing/2014/main" id="{D192AC85-16BE-4263-895E-9D5357E67419}"/>
              </a:ext>
            </a:extLst>
          </p:cNvPr>
          <p:cNvSpPr/>
          <p:nvPr userDrawn="1"/>
        </p:nvSpPr>
        <p:spPr>
          <a:xfrm rot="10800000">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7" name="Text Placeholder 5"/>
          <p:cNvSpPr>
            <a:spLocks noGrp="1"/>
          </p:cNvSpPr>
          <p:nvPr userDrawn="1">
            <p:ph type="body" sz="quarter" idx="17" hasCustomPrompt="1"/>
          </p:nvPr>
        </p:nvSpPr>
        <p:spPr>
          <a:xfrm>
            <a:off x="134984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userDrawn="1">
            <p:ph type="body" sz="quarter" idx="18" hasCustomPrompt="1"/>
          </p:nvPr>
        </p:nvSpPr>
        <p:spPr>
          <a:xfrm>
            <a:off x="330364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0" hasCustomPrompt="1"/>
          </p:nvPr>
        </p:nvSpPr>
        <p:spPr>
          <a:xfrm>
            <a:off x="525743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2" hasCustomPrompt="1"/>
          </p:nvPr>
        </p:nvSpPr>
        <p:spPr>
          <a:xfrm>
            <a:off x="721123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4" hasCustomPrompt="1"/>
          </p:nvPr>
        </p:nvSpPr>
        <p:spPr>
          <a:xfrm>
            <a:off x="916502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418630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2" presetClass="entr" presetSubtype="1" decel="100000" fill="hold" grpId="0" nodeType="withEffect">
                                  <p:stCondLst>
                                    <p:cond delay="0"/>
                                  </p:stCondLst>
                                  <p:iterate type="wd">
                                    <p:tmPct val="10000"/>
                                  </p:iterate>
                                  <p:childTnLst>
                                    <p:set>
                                      <p:cBhvr>
                                        <p:cTn id="9" dur="1" fill="hold">
                                          <p:stCondLst>
                                            <p:cond delay="0"/>
                                          </p:stCondLst>
                                        </p:cTn>
                                        <p:tgtEl>
                                          <p:spTgt spid="27"/>
                                        </p:tgtEl>
                                        <p:attrNameLst>
                                          <p:attrName>style.visibility</p:attrName>
                                        </p:attrNameLst>
                                      </p:cBhvr>
                                      <p:to>
                                        <p:strVal val="visible"/>
                                      </p:to>
                                    </p:set>
                                    <p:anim calcmode="lin" valueType="num">
                                      <p:cBhvr additive="base">
                                        <p:cTn id="10" dur="1000" fill="hold"/>
                                        <p:tgtEl>
                                          <p:spTgt spid="27"/>
                                        </p:tgtEl>
                                        <p:attrNameLst>
                                          <p:attrName>ppt_x</p:attrName>
                                        </p:attrNameLst>
                                      </p:cBhvr>
                                      <p:tavLst>
                                        <p:tav tm="0">
                                          <p:val>
                                            <p:strVal val="#ppt_x"/>
                                          </p:val>
                                        </p:tav>
                                        <p:tav tm="100000">
                                          <p:val>
                                            <p:strVal val="#ppt_x"/>
                                          </p:val>
                                        </p:tav>
                                      </p:tavLst>
                                    </p:anim>
                                    <p:anim calcmode="lin" valueType="num">
                                      <p:cBhvr additive="base">
                                        <p:cTn id="11" dur="1000" fill="hold"/>
                                        <p:tgtEl>
                                          <p:spTgt spid="27"/>
                                        </p:tgtEl>
                                        <p:attrNameLst>
                                          <p:attrName>ppt_y</p:attrName>
                                        </p:attrNameLst>
                                      </p:cBhvr>
                                      <p:tavLst>
                                        <p:tav tm="0">
                                          <p:val>
                                            <p:strVal val="0-#ppt_h/2"/>
                                          </p:val>
                                        </p:tav>
                                        <p:tav tm="100000">
                                          <p:val>
                                            <p:strVal val="#ppt_y"/>
                                          </p:val>
                                        </p:tav>
                                      </p:tavLst>
                                    </p:anim>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par>
                                <p:cTn id="19" presetID="2" presetClass="entr" presetSubtype="1" decel="100000" fill="hold" grpId="1"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750" fill="hold"/>
                                        <p:tgtEl>
                                          <p:spTgt spid="31"/>
                                        </p:tgtEl>
                                        <p:attrNameLst>
                                          <p:attrName>ppt_x</p:attrName>
                                        </p:attrNameLst>
                                      </p:cBhvr>
                                      <p:tavLst>
                                        <p:tav tm="0">
                                          <p:val>
                                            <p:strVal val="#ppt_x"/>
                                          </p:val>
                                        </p:tav>
                                        <p:tav tm="100000">
                                          <p:val>
                                            <p:strVal val="#ppt_x"/>
                                          </p:val>
                                        </p:tav>
                                      </p:tavLst>
                                    </p:anim>
                                    <p:anim calcmode="lin" valueType="num">
                                      <p:cBhvr additive="base">
                                        <p:cTn id="22" dur="750" fill="hold"/>
                                        <p:tgtEl>
                                          <p:spTgt spid="31"/>
                                        </p:tgtEl>
                                        <p:attrNameLst>
                                          <p:attrName>ppt_y</p:attrName>
                                        </p:attrNameLst>
                                      </p:cBhvr>
                                      <p:tavLst>
                                        <p:tav tm="0">
                                          <p:val>
                                            <p:strVal val="0-#ppt_h/2"/>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1500" fill="hold"/>
                                        <p:tgtEl>
                                          <p:spTgt spid="31"/>
                                        </p:tgtEl>
                                        <p:attrNameLst>
                                          <p:attrName>r</p:attrName>
                                        </p:attrNameLst>
                                      </p:cBhvr>
                                    </p:animRot>
                                  </p:childTnLst>
                                </p:cTn>
                              </p:par>
                              <p:par>
                                <p:cTn id="25" presetID="2" presetClass="entr" presetSubtype="4" decel="10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ppt_x"/>
                                          </p:val>
                                        </p:tav>
                                        <p:tav tm="100000">
                                          <p:val>
                                            <p:strVal val="#ppt_x"/>
                                          </p:val>
                                        </p:tav>
                                      </p:tavLst>
                                    </p:anim>
                                    <p:anim calcmode="lin" valueType="num">
                                      <p:cBhvr additive="base">
                                        <p:cTn id="28" dur="1000" fill="hold"/>
                                        <p:tgtEl>
                                          <p:spTgt spid="34"/>
                                        </p:tgtEl>
                                        <p:attrNameLst>
                                          <p:attrName>ppt_y</p:attrName>
                                        </p:attrNameLst>
                                      </p:cBhvr>
                                      <p:tavLst>
                                        <p:tav tm="0">
                                          <p:val>
                                            <p:strVal val="1+#ppt_h/2"/>
                                          </p:val>
                                        </p:tav>
                                        <p:tav tm="100000">
                                          <p:val>
                                            <p:strVal val="#ppt_y"/>
                                          </p:val>
                                        </p:tav>
                                      </p:tavLst>
                                    </p:anim>
                                  </p:childTnLst>
                                </p:cTn>
                              </p:par>
                              <p:par>
                                <p:cTn id="29" presetID="53" presetClass="entr" presetSubtype="16"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750" fill="hold"/>
                                        <p:tgtEl>
                                          <p:spTgt spid="34"/>
                                        </p:tgtEl>
                                        <p:attrNameLst>
                                          <p:attrName>ppt_w</p:attrName>
                                        </p:attrNameLst>
                                      </p:cBhvr>
                                      <p:tavLst>
                                        <p:tav tm="0">
                                          <p:val>
                                            <p:fltVal val="0"/>
                                          </p:val>
                                        </p:tav>
                                        <p:tav tm="100000">
                                          <p:val>
                                            <p:strVal val="#ppt_w"/>
                                          </p:val>
                                        </p:tav>
                                      </p:tavLst>
                                    </p:anim>
                                    <p:anim calcmode="lin" valueType="num">
                                      <p:cBhvr>
                                        <p:cTn id="32" dur="750" fill="hold"/>
                                        <p:tgtEl>
                                          <p:spTgt spid="34"/>
                                        </p:tgtEl>
                                        <p:attrNameLst>
                                          <p:attrName>ppt_h</p:attrName>
                                        </p:attrNameLst>
                                      </p:cBhvr>
                                      <p:tavLst>
                                        <p:tav tm="0">
                                          <p:val>
                                            <p:fltVal val="0"/>
                                          </p:val>
                                        </p:tav>
                                        <p:tav tm="100000">
                                          <p:val>
                                            <p:strVal val="#ppt_h"/>
                                          </p:val>
                                        </p:tav>
                                      </p:tavLst>
                                    </p:anim>
                                    <p:animEffect transition="in" filter="fade">
                                      <p:cBhvr>
                                        <p:cTn id="33" dur="75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8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2" presetClass="entr" presetSubtype="4" decel="10000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750" fill="hold"/>
                                        <p:tgtEl>
                                          <p:spTgt spid="33"/>
                                        </p:tgtEl>
                                        <p:attrNameLst>
                                          <p:attrName>ppt_x</p:attrName>
                                        </p:attrNameLst>
                                      </p:cBhvr>
                                      <p:tavLst>
                                        <p:tav tm="0">
                                          <p:val>
                                            <p:strVal val="#ppt_x"/>
                                          </p:val>
                                        </p:tav>
                                        <p:tav tm="100000">
                                          <p:val>
                                            <p:strVal val="#ppt_x"/>
                                          </p:val>
                                        </p:tav>
                                      </p:tavLst>
                                    </p:anim>
                                    <p:anim calcmode="lin" valueType="num">
                                      <p:cBhvr additive="base">
                                        <p:cTn id="44" dur="750" fill="hold"/>
                                        <p:tgtEl>
                                          <p:spTgt spid="33"/>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2" presetClass="entr" presetSubtype="1" decel="10000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1000" fill="hold"/>
                                        <p:tgtEl>
                                          <p:spTgt spid="37"/>
                                        </p:tgtEl>
                                        <p:attrNameLst>
                                          <p:attrName>ppt_x</p:attrName>
                                        </p:attrNameLst>
                                      </p:cBhvr>
                                      <p:tavLst>
                                        <p:tav tm="0">
                                          <p:val>
                                            <p:strVal val="#ppt_x"/>
                                          </p:val>
                                        </p:tav>
                                        <p:tav tm="100000">
                                          <p:val>
                                            <p:strVal val="#ppt_x"/>
                                          </p:val>
                                        </p:tav>
                                      </p:tavLst>
                                    </p:anim>
                                    <p:anim calcmode="lin" valueType="num">
                                      <p:cBhvr additive="base">
                                        <p:cTn id="51" dur="1000" fill="hold"/>
                                        <p:tgtEl>
                                          <p:spTgt spid="37"/>
                                        </p:tgtEl>
                                        <p:attrNameLst>
                                          <p:attrName>ppt_y</p:attrName>
                                        </p:attrNameLst>
                                      </p:cBhvr>
                                      <p:tavLst>
                                        <p:tav tm="0">
                                          <p:val>
                                            <p:strVal val="0-#ppt_h/2"/>
                                          </p:val>
                                        </p:tav>
                                        <p:tav tm="100000">
                                          <p:val>
                                            <p:strVal val="#ppt_y"/>
                                          </p:val>
                                        </p:tav>
                                      </p:tavLst>
                                    </p:anim>
                                  </p:childTnLst>
                                </p:cTn>
                              </p:par>
                              <p:par>
                                <p:cTn id="52" presetID="53" presetClass="entr" presetSubtype="16" fill="hold" grpId="1"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750" fill="hold"/>
                                        <p:tgtEl>
                                          <p:spTgt spid="37"/>
                                        </p:tgtEl>
                                        <p:attrNameLst>
                                          <p:attrName>ppt_w</p:attrName>
                                        </p:attrNameLst>
                                      </p:cBhvr>
                                      <p:tavLst>
                                        <p:tav tm="0">
                                          <p:val>
                                            <p:fltVal val="0"/>
                                          </p:val>
                                        </p:tav>
                                        <p:tav tm="100000">
                                          <p:val>
                                            <p:strVal val="#ppt_w"/>
                                          </p:val>
                                        </p:tav>
                                      </p:tavLst>
                                    </p:anim>
                                    <p:anim calcmode="lin" valueType="num">
                                      <p:cBhvr>
                                        <p:cTn id="55" dur="750" fill="hold"/>
                                        <p:tgtEl>
                                          <p:spTgt spid="37"/>
                                        </p:tgtEl>
                                        <p:attrNameLst>
                                          <p:attrName>ppt_h</p:attrName>
                                        </p:attrNameLst>
                                      </p:cBhvr>
                                      <p:tavLst>
                                        <p:tav tm="0">
                                          <p:val>
                                            <p:fltVal val="0"/>
                                          </p:val>
                                        </p:tav>
                                        <p:tav tm="100000">
                                          <p:val>
                                            <p:strVal val="#ppt_h"/>
                                          </p:val>
                                        </p:tav>
                                      </p:tavLst>
                                    </p:anim>
                                    <p:animEffect transition="in" filter="fade">
                                      <p:cBhvr>
                                        <p:cTn id="56" dur="750"/>
                                        <p:tgtEl>
                                          <p:spTgt spid="37"/>
                                        </p:tgtEl>
                                      </p:cBhvr>
                                    </p:animEffect>
                                  </p:childTnLst>
                                </p:cTn>
                              </p:par>
                              <p:par>
                                <p:cTn id="57" presetID="8" presetClass="emph" presetSubtype="0" repeatCount="indefinite" fill="hold" grpId="2" nodeType="withEffect">
                                  <p:stCondLst>
                                    <p:cond delay="250"/>
                                  </p:stCondLst>
                                  <p:childTnLst>
                                    <p:animRot by="21600000">
                                      <p:cBhvr>
                                        <p:cTn id="58" dur="1500" fill="hold"/>
                                        <p:tgtEl>
                                          <p:spTgt spid="37"/>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4550"/>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childTnLst>
                                </p:cTn>
                              </p:par>
                              <p:par>
                                <p:cTn id="69" presetID="2" presetClass="entr" presetSubtype="1" decel="10000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750" fill="hold"/>
                                        <p:tgtEl>
                                          <p:spTgt spid="28"/>
                                        </p:tgtEl>
                                        <p:attrNameLst>
                                          <p:attrName>ppt_x</p:attrName>
                                        </p:attrNameLst>
                                      </p:cBhvr>
                                      <p:tavLst>
                                        <p:tav tm="0">
                                          <p:val>
                                            <p:strVal val="#ppt_x"/>
                                          </p:val>
                                        </p:tav>
                                        <p:tav tm="100000">
                                          <p:val>
                                            <p:strVal val="#ppt_x"/>
                                          </p:val>
                                        </p:tav>
                                      </p:tavLst>
                                    </p:anim>
                                    <p:anim calcmode="lin" valueType="num">
                                      <p:cBhvr additive="base">
                                        <p:cTn id="72" dur="750" fill="hold"/>
                                        <p:tgtEl>
                                          <p:spTgt spid="28"/>
                                        </p:tgtEl>
                                        <p:attrNameLst>
                                          <p:attrName>ppt_y</p:attrName>
                                        </p:attrNameLst>
                                      </p:cBhvr>
                                      <p:tavLst>
                                        <p:tav tm="0">
                                          <p:val>
                                            <p:strVal val="0-#ppt_h/2"/>
                                          </p:val>
                                        </p:tav>
                                        <p:tav tm="100000">
                                          <p:val>
                                            <p:strVal val="#ppt_y"/>
                                          </p:val>
                                        </p:tav>
                                      </p:tavLst>
                                    </p:anim>
                                  </p:childTnLst>
                                </p:cTn>
                              </p:par>
                              <p:par>
                                <p:cTn id="73" presetID="8" presetClass="emph" presetSubtype="0" repeatCount="indefinite" fill="hold" grpId="2" nodeType="withEffect">
                                  <p:stCondLst>
                                    <p:cond delay="250"/>
                                  </p:stCondLst>
                                  <p:childTnLst>
                                    <p:animRot by="21600000">
                                      <p:cBhvr>
                                        <p:cTn id="74" dur="1500" fill="hold"/>
                                        <p:tgtEl>
                                          <p:spTgt spid="28"/>
                                        </p:tgtEl>
                                        <p:attrNameLst>
                                          <p:attrName>r</p:attrName>
                                        </p:attrNameLst>
                                      </p:cBhvr>
                                    </p:animRot>
                                  </p:childTnLst>
                                </p:cTn>
                              </p:par>
                              <p:par>
                                <p:cTn id="75" presetID="2" presetClass="entr" presetSubtype="4" decel="10000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1000" fill="hold"/>
                                        <p:tgtEl>
                                          <p:spTgt spid="35"/>
                                        </p:tgtEl>
                                        <p:attrNameLst>
                                          <p:attrName>ppt_x</p:attrName>
                                        </p:attrNameLst>
                                      </p:cBhvr>
                                      <p:tavLst>
                                        <p:tav tm="0">
                                          <p:val>
                                            <p:strVal val="#ppt_x"/>
                                          </p:val>
                                        </p:tav>
                                        <p:tav tm="100000">
                                          <p:val>
                                            <p:strVal val="#ppt_x"/>
                                          </p:val>
                                        </p:tav>
                                      </p:tavLst>
                                    </p:anim>
                                    <p:anim calcmode="lin" valueType="num">
                                      <p:cBhvr additive="base">
                                        <p:cTn id="78" dur="1000" fill="hold"/>
                                        <p:tgtEl>
                                          <p:spTgt spid="35"/>
                                        </p:tgtEl>
                                        <p:attrNameLst>
                                          <p:attrName>ppt_y</p:attrName>
                                        </p:attrNameLst>
                                      </p:cBhvr>
                                      <p:tavLst>
                                        <p:tav tm="0">
                                          <p:val>
                                            <p:strVal val="1+#ppt_h/2"/>
                                          </p:val>
                                        </p:tav>
                                        <p:tav tm="100000">
                                          <p:val>
                                            <p:strVal val="#ppt_y"/>
                                          </p:val>
                                        </p:tav>
                                      </p:tavLst>
                                    </p:anim>
                                  </p:childTnLst>
                                </p:cTn>
                              </p:par>
                              <p:par>
                                <p:cTn id="79" presetID="53" presetClass="entr" presetSubtype="16" fill="hold" grpId="1"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750" fill="hold"/>
                                        <p:tgtEl>
                                          <p:spTgt spid="35"/>
                                        </p:tgtEl>
                                        <p:attrNameLst>
                                          <p:attrName>ppt_w</p:attrName>
                                        </p:attrNameLst>
                                      </p:cBhvr>
                                      <p:tavLst>
                                        <p:tav tm="0">
                                          <p:val>
                                            <p:fltVal val="0"/>
                                          </p:val>
                                        </p:tav>
                                        <p:tav tm="100000">
                                          <p:val>
                                            <p:strVal val="#ppt_w"/>
                                          </p:val>
                                        </p:tav>
                                      </p:tavLst>
                                    </p:anim>
                                    <p:anim calcmode="lin" valueType="num">
                                      <p:cBhvr>
                                        <p:cTn id="82" dur="750" fill="hold"/>
                                        <p:tgtEl>
                                          <p:spTgt spid="35"/>
                                        </p:tgtEl>
                                        <p:attrNameLst>
                                          <p:attrName>ppt_h</p:attrName>
                                        </p:attrNameLst>
                                      </p:cBhvr>
                                      <p:tavLst>
                                        <p:tav tm="0">
                                          <p:val>
                                            <p:fltVal val="0"/>
                                          </p:val>
                                        </p:tav>
                                        <p:tav tm="100000">
                                          <p:val>
                                            <p:strVal val="#ppt_h"/>
                                          </p:val>
                                        </p:tav>
                                      </p:tavLst>
                                    </p:anim>
                                    <p:animEffect transition="in" filter="fade">
                                      <p:cBhvr>
                                        <p:cTn id="83" dur="75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par>
                          <p:cTn id="87" fill="hold">
                            <p:stCondLst>
                              <p:cond delay="6300"/>
                            </p:stCondLst>
                            <p:childTnLst>
                              <p:par>
                                <p:cTn id="88" presetID="10" presetClass="entr" presetSubtype="0" fill="hold" grpId="0"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childTnLst>
                                </p:cTn>
                              </p:par>
                              <p:par>
                                <p:cTn id="91" presetID="2" presetClass="entr" presetSubtype="4" decel="100000" fill="hold" grpId="1"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750" fill="hold"/>
                                        <p:tgtEl>
                                          <p:spTgt spid="32"/>
                                        </p:tgtEl>
                                        <p:attrNameLst>
                                          <p:attrName>ppt_x</p:attrName>
                                        </p:attrNameLst>
                                      </p:cBhvr>
                                      <p:tavLst>
                                        <p:tav tm="0">
                                          <p:val>
                                            <p:strVal val="#ppt_x"/>
                                          </p:val>
                                        </p:tav>
                                        <p:tav tm="100000">
                                          <p:val>
                                            <p:strVal val="#ppt_x"/>
                                          </p:val>
                                        </p:tav>
                                      </p:tavLst>
                                    </p:anim>
                                    <p:anim calcmode="lin" valueType="num">
                                      <p:cBhvr additive="base">
                                        <p:cTn id="94" dur="750" fill="hold"/>
                                        <p:tgtEl>
                                          <p:spTgt spid="32"/>
                                        </p:tgtEl>
                                        <p:attrNameLst>
                                          <p:attrName>ppt_y</p:attrName>
                                        </p:attrNameLst>
                                      </p:cBhvr>
                                      <p:tavLst>
                                        <p:tav tm="0">
                                          <p:val>
                                            <p:strVal val="1+#ppt_h/2"/>
                                          </p:val>
                                        </p:tav>
                                        <p:tav tm="100000">
                                          <p:val>
                                            <p:strVal val="#ppt_y"/>
                                          </p:val>
                                        </p:tav>
                                      </p:tavLst>
                                    </p:anim>
                                  </p:childTnLst>
                                </p:cTn>
                              </p:par>
                              <p:par>
                                <p:cTn id="95" presetID="10" presetClass="entr" presetSubtype="0" fill="hold" grpId="0" nodeType="withEffect">
                                  <p:stCondLst>
                                    <p:cond delay="0"/>
                                  </p:stCondLst>
                                  <p:childTnLst>
                                    <p:set>
                                      <p:cBhvr>
                                        <p:cTn id="96" dur="1" fill="hold">
                                          <p:stCondLst>
                                            <p:cond delay="0"/>
                                          </p:stCondLst>
                                        </p:cTn>
                                        <p:tgtEl>
                                          <p:spTgt spid="21">
                                            <p:txEl>
                                              <p:pRg st="0" end="0"/>
                                            </p:txEl>
                                          </p:spTgt>
                                        </p:tgtEl>
                                        <p:attrNameLst>
                                          <p:attrName>style.visibility</p:attrName>
                                        </p:attrNameLst>
                                      </p:cBhvr>
                                      <p:to>
                                        <p:strVal val="visible"/>
                                      </p:to>
                                    </p:set>
                                    <p:animEffect transition="in" filter="fade">
                                      <p:cBhvr>
                                        <p:cTn id="97" dur="500"/>
                                        <p:tgtEl>
                                          <p:spTgt spid="21">
                                            <p:txEl>
                                              <p:pRg st="0" end="0"/>
                                            </p:txEl>
                                          </p:spTgt>
                                        </p:tgtEl>
                                      </p:cBhvr>
                                    </p:animEffect>
                                  </p:childTnLst>
                                </p:cTn>
                              </p:par>
                              <p:par>
                                <p:cTn id="98" presetID="2" presetClass="entr" presetSubtype="1" decel="10000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additive="base">
                                        <p:cTn id="100" dur="1000" fill="hold"/>
                                        <p:tgtEl>
                                          <p:spTgt spid="38"/>
                                        </p:tgtEl>
                                        <p:attrNameLst>
                                          <p:attrName>ppt_x</p:attrName>
                                        </p:attrNameLst>
                                      </p:cBhvr>
                                      <p:tavLst>
                                        <p:tav tm="0">
                                          <p:val>
                                            <p:strVal val="#ppt_x"/>
                                          </p:val>
                                        </p:tav>
                                        <p:tav tm="100000">
                                          <p:val>
                                            <p:strVal val="#ppt_x"/>
                                          </p:val>
                                        </p:tav>
                                      </p:tavLst>
                                    </p:anim>
                                    <p:anim calcmode="lin" valueType="num">
                                      <p:cBhvr additive="base">
                                        <p:cTn id="101" dur="1000" fill="hold"/>
                                        <p:tgtEl>
                                          <p:spTgt spid="38"/>
                                        </p:tgtEl>
                                        <p:attrNameLst>
                                          <p:attrName>ppt_y</p:attrName>
                                        </p:attrNameLst>
                                      </p:cBhvr>
                                      <p:tavLst>
                                        <p:tav tm="0">
                                          <p:val>
                                            <p:strVal val="0-#ppt_h/2"/>
                                          </p:val>
                                        </p:tav>
                                        <p:tav tm="100000">
                                          <p:val>
                                            <p:strVal val="#ppt_y"/>
                                          </p:val>
                                        </p:tav>
                                      </p:tavLst>
                                    </p:anim>
                                  </p:childTnLst>
                                </p:cTn>
                              </p:par>
                              <p:par>
                                <p:cTn id="102" presetID="53" presetClass="entr" presetSubtype="16" fill="hold" grpId="1" nodeType="with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750" fill="hold"/>
                                        <p:tgtEl>
                                          <p:spTgt spid="38"/>
                                        </p:tgtEl>
                                        <p:attrNameLst>
                                          <p:attrName>ppt_w</p:attrName>
                                        </p:attrNameLst>
                                      </p:cBhvr>
                                      <p:tavLst>
                                        <p:tav tm="0">
                                          <p:val>
                                            <p:fltVal val="0"/>
                                          </p:val>
                                        </p:tav>
                                        <p:tav tm="100000">
                                          <p:val>
                                            <p:strVal val="#ppt_w"/>
                                          </p:val>
                                        </p:tav>
                                      </p:tavLst>
                                    </p:anim>
                                    <p:anim calcmode="lin" valueType="num">
                                      <p:cBhvr>
                                        <p:cTn id="105" dur="750" fill="hold"/>
                                        <p:tgtEl>
                                          <p:spTgt spid="38"/>
                                        </p:tgtEl>
                                        <p:attrNameLst>
                                          <p:attrName>ppt_h</p:attrName>
                                        </p:attrNameLst>
                                      </p:cBhvr>
                                      <p:tavLst>
                                        <p:tav tm="0">
                                          <p:val>
                                            <p:fltVal val="0"/>
                                          </p:val>
                                        </p:tav>
                                        <p:tav tm="100000">
                                          <p:val>
                                            <p:strVal val="#ppt_h"/>
                                          </p:val>
                                        </p:tav>
                                      </p:tavLst>
                                    </p:anim>
                                    <p:animEffect transition="in" filter="fade">
                                      <p:cBhvr>
                                        <p:cTn id="106" dur="750"/>
                                        <p:tgtEl>
                                          <p:spTgt spid="38"/>
                                        </p:tgtEl>
                                      </p:cBhvr>
                                    </p:animEffect>
                                  </p:childTnLst>
                                </p:cTn>
                              </p:par>
                              <p:par>
                                <p:cTn id="107" presetID="8" presetClass="emph" presetSubtype="0" repeatCount="indefinite" fill="hold" grpId="2" nodeType="withEffect">
                                  <p:stCondLst>
                                    <p:cond delay="250"/>
                                  </p:stCondLst>
                                  <p:childTnLst>
                                    <p:animRot by="21600000">
                                      <p:cBhvr>
                                        <p:cTn id="108" dur="1500" fill="hold"/>
                                        <p:tgtEl>
                                          <p:spTgt spid="38"/>
                                        </p:tgtEl>
                                        <p:attrNameLst>
                                          <p:attrName>r</p:attrName>
                                        </p:attrNameLst>
                                      </p:cBhvr>
                                    </p:animRo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childTnLst>
                          </p:cTn>
                        </p:par>
                        <p:par>
                          <p:cTn id="112" fill="hold">
                            <p:stCondLst>
                              <p:cond delay="8050"/>
                            </p:stCondLst>
                            <p:childTnLst>
                              <p:par>
                                <p:cTn id="113" presetID="10" presetClass="entr" presetSubtype="0" fill="hold" grpId="0" nodeType="afterEffect">
                                  <p:stCondLst>
                                    <p:cond delay="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1000"/>
                                        <p:tgtEl>
                                          <p:spTgt spid="30"/>
                                        </p:tgtEl>
                                      </p:cBhvr>
                                    </p:animEffect>
                                  </p:childTnLst>
                                </p:cTn>
                              </p:par>
                              <p:par>
                                <p:cTn id="119" presetID="2" presetClass="entr" presetSubtype="1" decel="100000" fill="hold" grpId="1" nodeType="with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750" fill="hold"/>
                                        <p:tgtEl>
                                          <p:spTgt spid="30"/>
                                        </p:tgtEl>
                                        <p:attrNameLst>
                                          <p:attrName>ppt_x</p:attrName>
                                        </p:attrNameLst>
                                      </p:cBhvr>
                                      <p:tavLst>
                                        <p:tav tm="0">
                                          <p:val>
                                            <p:strVal val="#ppt_x"/>
                                          </p:val>
                                        </p:tav>
                                        <p:tav tm="100000">
                                          <p:val>
                                            <p:strVal val="#ppt_x"/>
                                          </p:val>
                                        </p:tav>
                                      </p:tavLst>
                                    </p:anim>
                                    <p:anim calcmode="lin" valueType="num">
                                      <p:cBhvr additive="base">
                                        <p:cTn id="122" dur="750" fill="hold"/>
                                        <p:tgtEl>
                                          <p:spTgt spid="30"/>
                                        </p:tgtEl>
                                        <p:attrNameLst>
                                          <p:attrName>ppt_y</p:attrName>
                                        </p:attrNameLst>
                                      </p:cBhvr>
                                      <p:tavLst>
                                        <p:tav tm="0">
                                          <p:val>
                                            <p:strVal val="0-#ppt_h/2"/>
                                          </p:val>
                                        </p:tav>
                                        <p:tav tm="100000">
                                          <p:val>
                                            <p:strVal val="#ppt_y"/>
                                          </p:val>
                                        </p:tav>
                                      </p:tavLst>
                                    </p:anim>
                                  </p:childTnLst>
                                </p:cTn>
                              </p:par>
                              <p:par>
                                <p:cTn id="123" presetID="8" presetClass="emph" presetSubtype="0" repeatCount="indefinite" fill="hold" grpId="2" nodeType="withEffect">
                                  <p:stCondLst>
                                    <p:cond delay="250"/>
                                  </p:stCondLst>
                                  <p:childTnLst>
                                    <p:animRot by="21600000">
                                      <p:cBhvr>
                                        <p:cTn id="124" dur="1500" fill="hold"/>
                                        <p:tgtEl>
                                          <p:spTgt spid="30"/>
                                        </p:tgtEl>
                                        <p:attrNameLst>
                                          <p:attrName>r</p:attrName>
                                        </p:attrNameLst>
                                      </p:cBhvr>
                                    </p:animRot>
                                  </p:childTnLst>
                                </p:cTn>
                              </p:par>
                              <p:par>
                                <p:cTn id="125" presetID="2" presetClass="entr" presetSubtype="4" decel="10000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1000" fill="hold"/>
                                        <p:tgtEl>
                                          <p:spTgt spid="36"/>
                                        </p:tgtEl>
                                        <p:attrNameLst>
                                          <p:attrName>ppt_x</p:attrName>
                                        </p:attrNameLst>
                                      </p:cBhvr>
                                      <p:tavLst>
                                        <p:tav tm="0">
                                          <p:val>
                                            <p:strVal val="#ppt_x"/>
                                          </p:val>
                                        </p:tav>
                                        <p:tav tm="100000">
                                          <p:val>
                                            <p:strVal val="#ppt_x"/>
                                          </p:val>
                                        </p:tav>
                                      </p:tavLst>
                                    </p:anim>
                                    <p:anim calcmode="lin" valueType="num">
                                      <p:cBhvr additive="base">
                                        <p:cTn id="128" dur="1000" fill="hold"/>
                                        <p:tgtEl>
                                          <p:spTgt spid="36"/>
                                        </p:tgtEl>
                                        <p:attrNameLst>
                                          <p:attrName>ppt_y</p:attrName>
                                        </p:attrNameLst>
                                      </p:cBhvr>
                                      <p:tavLst>
                                        <p:tav tm="0">
                                          <p:val>
                                            <p:strVal val="1+#ppt_h/2"/>
                                          </p:val>
                                        </p:tav>
                                        <p:tav tm="100000">
                                          <p:val>
                                            <p:strVal val="#ppt_y"/>
                                          </p:val>
                                        </p:tav>
                                      </p:tavLst>
                                    </p:anim>
                                  </p:childTnLst>
                                </p:cTn>
                              </p:par>
                              <p:par>
                                <p:cTn id="129" presetID="53" presetClass="entr" presetSubtype="16" fill="hold" grpId="1"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750" fill="hold"/>
                                        <p:tgtEl>
                                          <p:spTgt spid="36"/>
                                        </p:tgtEl>
                                        <p:attrNameLst>
                                          <p:attrName>ppt_w</p:attrName>
                                        </p:attrNameLst>
                                      </p:cBhvr>
                                      <p:tavLst>
                                        <p:tav tm="0">
                                          <p:val>
                                            <p:fltVal val="0"/>
                                          </p:val>
                                        </p:tav>
                                        <p:tav tm="100000">
                                          <p:val>
                                            <p:strVal val="#ppt_w"/>
                                          </p:val>
                                        </p:tav>
                                      </p:tavLst>
                                    </p:anim>
                                    <p:anim calcmode="lin" valueType="num">
                                      <p:cBhvr>
                                        <p:cTn id="132" dur="750" fill="hold"/>
                                        <p:tgtEl>
                                          <p:spTgt spid="36"/>
                                        </p:tgtEl>
                                        <p:attrNameLst>
                                          <p:attrName>ppt_h</p:attrName>
                                        </p:attrNameLst>
                                      </p:cBhvr>
                                      <p:tavLst>
                                        <p:tav tm="0">
                                          <p:val>
                                            <p:fltVal val="0"/>
                                          </p:val>
                                        </p:tav>
                                        <p:tav tm="100000">
                                          <p:val>
                                            <p:strVal val="#ppt_h"/>
                                          </p:val>
                                        </p:tav>
                                      </p:tavLst>
                                    </p:anim>
                                    <p:animEffect transition="in" filter="fade">
                                      <p:cBhvr>
                                        <p:cTn id="133" dur="750"/>
                                        <p:tgtEl>
                                          <p:spTgt spid="3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uiExpand="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8" grpId="0" uiExpand="1">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uiExpand="1">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6" grpId="0" uiExpand="1">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7" grpId="1"/>
      <p:bldP spid="28" grpId="0" animBg="1"/>
      <p:bldP spid="28" grpId="1" animBg="1"/>
      <p:bldP spid="28" grpId="2" animBg="1"/>
      <p:bldP spid="30" grpId="0" animBg="1"/>
      <p:bldP spid="30" grpId="1" animBg="1"/>
      <p:bldP spid="30" grpId="2" animBg="1"/>
      <p:bldP spid="31" grpId="0" animBg="1"/>
      <p:bldP spid="31" grpId="1" animBg="1"/>
      <p:bldP spid="31" grpId="2" animBg="1"/>
      <p:bldP spid="38" grpId="0" animBg="1"/>
      <p:bldP spid="38" grpId="1" animBg="1"/>
      <p:bldP spid="38" grpId="2" animBg="1"/>
      <p:bldP spid="34" grpId="0" animBg="1"/>
      <p:bldP spid="34" grpId="1" animBg="1"/>
      <p:bldP spid="35" grpId="0" animBg="1"/>
      <p:bldP spid="35" grpId="1" animBg="1"/>
      <p:bldP spid="36" grpId="0" animBg="1"/>
      <p:bldP spid="36" grpId="1" animBg="1"/>
      <p:bldP spid="37" grpId="0" animBg="1"/>
      <p:bldP spid="37" grpId="1" animBg="1"/>
      <p:bldP spid="37" grpId="2" animBg="1"/>
      <p:bldP spid="32" grpId="0" animBg="1"/>
      <p:bldP spid="32" grpId="1" animBg="1"/>
      <p:bldP spid="33" grpId="0" animBg="1"/>
      <p:bldP spid="33" grpId="1"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17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907432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0F293FE-3816-475F-BE06-31D15C325717}"/>
              </a:ext>
            </a:extLst>
          </p:cNvPr>
          <p:cNvSpPr>
            <a:spLocks noGrp="1"/>
          </p:cNvSpPr>
          <p:nvPr>
            <p:ph type="pic" sz="quarter" idx="11"/>
          </p:nvPr>
        </p:nvSpPr>
        <p:spPr>
          <a:xfrm>
            <a:off x="-578160" y="-36045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730560" y="-37569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1985921" y="576031"/>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3029277" y="2751037"/>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6985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1" nodeType="withEffect">
                                  <p:stCondLst>
                                    <p:cond delay="250"/>
                                  </p:stCondLst>
                                  <p:iterate type="wd">
                                    <p:tmPct val="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iterate type="wd">
                                    <p:tmPct val="10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 presetClass="entr" presetSubtype="1" decel="100000" fill="hold" grpId="1" nodeType="withEffect">
                                  <p:stCondLst>
                                    <p:cond delay="0"/>
                                  </p:stCondLst>
                                  <p:iterate type="wd">
                                    <p:tmPct val="0"/>
                                  </p:iterate>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animBg="1"/>
      <p:bldP spid="5"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1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a:off x="4221341"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402226"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1" name="Freeform: Shape 10">
            <a:extLst>
              <a:ext uri="{FF2B5EF4-FFF2-40B4-BE49-F238E27FC236}">
                <a16:creationId xmlns:a16="http://schemas.microsoft.com/office/drawing/2014/main" id="{29BB34AF-1C24-49E4-AF7E-2FE4F3C08B2C}"/>
              </a:ext>
            </a:extLst>
          </p:cNvPr>
          <p:cNvSpPr/>
          <p:nvPr/>
        </p:nvSpPr>
        <p:spPr>
          <a:xfrm>
            <a:off x="781761" y="591099"/>
            <a:ext cx="2696547" cy="5675457"/>
          </a:xfrm>
          <a:custGeom>
            <a:avLst/>
            <a:gdLst>
              <a:gd name="connsiteX0" fmla="*/ 1334969 w 2696547"/>
              <a:gd name="connsiteY0" fmla="*/ 5063412 h 5675457"/>
              <a:gd name="connsiteX1" fmla="*/ 1145738 w 2696547"/>
              <a:gd name="connsiteY1" fmla="*/ 5252635 h 5675457"/>
              <a:gd name="connsiteX2" fmla="*/ 1334969 w 2696547"/>
              <a:gd name="connsiteY2" fmla="*/ 5442244 h 5675457"/>
              <a:gd name="connsiteX3" fmla="*/ 1524200 w 2696547"/>
              <a:gd name="connsiteY3" fmla="*/ 5252635 h 5675457"/>
              <a:gd name="connsiteX4" fmla="*/ 1334969 w 2696547"/>
              <a:gd name="connsiteY4" fmla="*/ 5063412 h 5675457"/>
              <a:gd name="connsiteX5" fmla="*/ 184796 w 2696547"/>
              <a:gd name="connsiteY5" fmla="*/ 776144 h 5675457"/>
              <a:gd name="connsiteX6" fmla="*/ 184796 w 2696547"/>
              <a:gd name="connsiteY6" fmla="*/ 4925925 h 5675457"/>
              <a:gd name="connsiteX7" fmla="*/ 2485507 w 2696547"/>
              <a:gd name="connsiteY7" fmla="*/ 4925925 h 5675457"/>
              <a:gd name="connsiteX8" fmla="*/ 2485507 w 2696547"/>
              <a:gd name="connsiteY8" fmla="*/ 776144 h 5675457"/>
              <a:gd name="connsiteX9" fmla="*/ 1128740 w 2696547"/>
              <a:gd name="connsiteY9" fmla="*/ 443508 h 5675457"/>
              <a:gd name="connsiteX10" fmla="*/ 1071817 w 2696547"/>
              <a:gd name="connsiteY10" fmla="*/ 500057 h 5675457"/>
              <a:gd name="connsiteX11" fmla="*/ 1128740 w 2696547"/>
              <a:gd name="connsiteY11" fmla="*/ 556606 h 5675457"/>
              <a:gd name="connsiteX12" fmla="*/ 1481689 w 2696547"/>
              <a:gd name="connsiteY12" fmla="*/ 556606 h 5675457"/>
              <a:gd name="connsiteX13" fmla="*/ 1538612 w 2696547"/>
              <a:gd name="connsiteY13" fmla="*/ 500057 h 5675457"/>
              <a:gd name="connsiteX14" fmla="*/ 1481689 w 2696547"/>
              <a:gd name="connsiteY14" fmla="*/ 443508 h 5675457"/>
              <a:gd name="connsiteX15" fmla="*/ 419837 w 2696547"/>
              <a:gd name="connsiteY15" fmla="*/ 0 h 5675457"/>
              <a:gd name="connsiteX16" fmla="*/ 2276710 w 2696547"/>
              <a:gd name="connsiteY16" fmla="*/ 0 h 5675457"/>
              <a:gd name="connsiteX17" fmla="*/ 2696547 w 2696547"/>
              <a:gd name="connsiteY17" fmla="*/ 419879 h 5675457"/>
              <a:gd name="connsiteX18" fmla="*/ 2696547 w 2696547"/>
              <a:gd name="connsiteY18" fmla="*/ 5255579 h 5675457"/>
              <a:gd name="connsiteX19" fmla="*/ 2276710 w 2696547"/>
              <a:gd name="connsiteY19" fmla="*/ 5675457 h 5675457"/>
              <a:gd name="connsiteX20" fmla="*/ 419837 w 2696547"/>
              <a:gd name="connsiteY20" fmla="*/ 5675457 h 5675457"/>
              <a:gd name="connsiteX21" fmla="*/ 0 w 2696547"/>
              <a:gd name="connsiteY21" fmla="*/ 5255579 h 5675457"/>
              <a:gd name="connsiteX22" fmla="*/ 0 w 2696547"/>
              <a:gd name="connsiteY22" fmla="*/ 419879 h 5675457"/>
              <a:gd name="connsiteX23" fmla="*/ 419837 w 2696547"/>
              <a:gd name="connsiteY23" fmla="*/ 0 h 567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96547" h="5675457">
                <a:moveTo>
                  <a:pt x="1334969" y="5063412"/>
                </a:moveTo>
                <a:cubicBezTo>
                  <a:pt x="1230366" y="5063412"/>
                  <a:pt x="1145738" y="5148421"/>
                  <a:pt x="1145738" y="5252635"/>
                </a:cubicBezTo>
                <a:cubicBezTo>
                  <a:pt x="1145738" y="5357235"/>
                  <a:pt x="1230366" y="5442244"/>
                  <a:pt x="1334969" y="5442244"/>
                </a:cubicBezTo>
                <a:cubicBezTo>
                  <a:pt x="1439572" y="5442244"/>
                  <a:pt x="1524200" y="5357235"/>
                  <a:pt x="1524200" y="5252635"/>
                </a:cubicBezTo>
                <a:cubicBezTo>
                  <a:pt x="1524200" y="5148421"/>
                  <a:pt x="1439572" y="5063412"/>
                  <a:pt x="1334969" y="5063412"/>
                </a:cubicBezTo>
                <a:close/>
                <a:moveTo>
                  <a:pt x="184796" y="776144"/>
                </a:moveTo>
                <a:lnTo>
                  <a:pt x="184796" y="4925925"/>
                </a:lnTo>
                <a:lnTo>
                  <a:pt x="2485507" y="4925925"/>
                </a:lnTo>
                <a:lnTo>
                  <a:pt x="2485507" y="776144"/>
                </a:lnTo>
                <a:close/>
                <a:moveTo>
                  <a:pt x="1128740" y="443508"/>
                </a:moveTo>
                <a:cubicBezTo>
                  <a:pt x="1097318" y="443508"/>
                  <a:pt x="1071817" y="469013"/>
                  <a:pt x="1071817" y="500057"/>
                </a:cubicBezTo>
                <a:cubicBezTo>
                  <a:pt x="1071817" y="531102"/>
                  <a:pt x="1097685" y="556606"/>
                  <a:pt x="1128740" y="556606"/>
                </a:cubicBezTo>
                <a:lnTo>
                  <a:pt x="1481689" y="556606"/>
                </a:lnTo>
                <a:cubicBezTo>
                  <a:pt x="1513111" y="556606"/>
                  <a:pt x="1538612" y="531102"/>
                  <a:pt x="1538612" y="500057"/>
                </a:cubicBezTo>
                <a:cubicBezTo>
                  <a:pt x="1538612" y="469013"/>
                  <a:pt x="1513111" y="443880"/>
                  <a:pt x="1481689" y="443508"/>
                </a:cubicBezTo>
                <a:close/>
                <a:moveTo>
                  <a:pt x="419837" y="0"/>
                </a:moveTo>
                <a:lnTo>
                  <a:pt x="2276710" y="0"/>
                </a:lnTo>
                <a:cubicBezTo>
                  <a:pt x="2507664" y="0"/>
                  <a:pt x="2696547" y="188919"/>
                  <a:pt x="2696547" y="419879"/>
                </a:cubicBezTo>
                <a:lnTo>
                  <a:pt x="2696547" y="5255579"/>
                </a:lnTo>
                <a:cubicBezTo>
                  <a:pt x="2696547" y="5486275"/>
                  <a:pt x="2507664" y="5675457"/>
                  <a:pt x="2276710" y="5675457"/>
                </a:cubicBezTo>
                <a:lnTo>
                  <a:pt x="419837" y="5675457"/>
                </a:lnTo>
                <a:cubicBezTo>
                  <a:pt x="188883" y="5675457"/>
                  <a:pt x="0" y="5486275"/>
                  <a:pt x="0" y="5255579"/>
                </a:cubicBezTo>
                <a:lnTo>
                  <a:pt x="0" y="419879"/>
                </a:lnTo>
                <a:cubicBezTo>
                  <a:pt x="0" y="188919"/>
                  <a:pt x="188883" y="0"/>
                  <a:pt x="419837"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a:p>
        </p:txBody>
      </p:sp>
      <p:sp>
        <p:nvSpPr>
          <p:cNvPr id="3" name="Picture Placeholder 2">
            <a:extLst>
              <a:ext uri="{FF2B5EF4-FFF2-40B4-BE49-F238E27FC236}">
                <a16:creationId xmlns:a16="http://schemas.microsoft.com/office/drawing/2014/main" id="{C55E585B-FB5A-624B-B294-DF4A8FB56E15}"/>
              </a:ext>
            </a:extLst>
          </p:cNvPr>
          <p:cNvSpPr>
            <a:spLocks noGrp="1"/>
          </p:cNvSpPr>
          <p:nvPr userDrawn="1">
            <p:ph type="pic" sz="quarter" idx="10"/>
          </p:nvPr>
        </p:nvSpPr>
        <p:spPr>
          <a:xfrm>
            <a:off x="966369" y="1366843"/>
            <a:ext cx="2300711" cy="4149725"/>
          </a:xfrm>
          <a:solidFill>
            <a:schemeClr val="bg1">
              <a:lumMod val="95000"/>
            </a:schemeClr>
          </a:solidFill>
        </p:spPr>
        <p:txBody>
          <a:bodyPr/>
          <a:lstStyle/>
          <a:p>
            <a:endParaRPr lang="en-GB"/>
          </a:p>
        </p:txBody>
      </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p:nvPr>
        </p:nvSpPr>
        <p:spPr>
          <a:xfrm>
            <a:off x="4662293" y="510130"/>
            <a:ext cx="6747947"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2744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750" fill="hold"/>
                                        <p:tgtEl>
                                          <p:spTgt spid="3"/>
                                        </p:tgtEl>
                                        <p:attrNameLst>
                                          <p:attrName>ppt_x</p:attrName>
                                        </p:attrNameLst>
                                      </p:cBhvr>
                                      <p:tavLst>
                                        <p:tav tm="0">
                                          <p:val>
                                            <p:strVal val="#ppt_x"/>
                                          </p:val>
                                        </p:tav>
                                        <p:tav tm="100000">
                                          <p:val>
                                            <p:strVal val="#ppt_x"/>
                                          </p:val>
                                        </p:tav>
                                      </p:tavLst>
                                    </p:anim>
                                    <p:anim calcmode="lin" valueType="num">
                                      <p:cBhvr additive="base">
                                        <p:cTn id="19" dur="750" fill="hold"/>
                                        <p:tgtEl>
                                          <p:spTgt spid="3"/>
                                        </p:tgtEl>
                                        <p:attrNameLst>
                                          <p:attrName>ppt_y</p:attrName>
                                        </p:attrNameLst>
                                      </p:cBhvr>
                                      <p:tavLst>
                                        <p:tav tm="0">
                                          <p:val>
                                            <p:strVal val="1+#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par>
                                <p:cTn id="23" presetID="2" presetClass="entr" presetSubtype="8" decel="10000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0-#ppt_w/2"/>
                                          </p:val>
                                        </p:tav>
                                        <p:tav tm="100000">
                                          <p:val>
                                            <p:strVal val="#ppt_x"/>
                                          </p:val>
                                        </p:tav>
                                      </p:tavLst>
                                    </p:anim>
                                    <p:anim calcmode="lin" valueType="num">
                                      <p:cBhvr additive="base">
                                        <p:cTn id="26" dur="750" fill="hold"/>
                                        <p:tgtEl>
                                          <p:spTgt spid="10"/>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childTnLst>
                                </p:cTn>
                              </p:par>
                              <p:par>
                                <p:cTn id="30" presetID="8" presetClass="emph" presetSubtype="0" decel="100000" fill="hold" grpId="2" nodeType="withEffect">
                                  <p:stCondLst>
                                    <p:cond delay="0"/>
                                  </p:stCondLst>
                                  <p:childTnLst>
                                    <p:animRot by="-10800000">
                                      <p:cBhvr>
                                        <p:cTn id="31" dur="1250" fill="hold"/>
                                        <p:tgtEl>
                                          <p:spTgt spid="10"/>
                                        </p:tgtEl>
                                        <p:attrNameLst>
                                          <p:attrName>r</p:attrName>
                                        </p:attrNameLst>
                                      </p:cBhvr>
                                    </p:animRot>
                                  </p:childTnLst>
                                </p:cTn>
                              </p:par>
                              <p:par>
                                <p:cTn id="32" presetID="10" presetClass="entr" presetSubtype="0" fill="hold" grpId="0" nodeType="withEffect">
                                  <p:stCondLst>
                                    <p:cond delay="250"/>
                                  </p:stCondLst>
                                  <p:iterate type="wd">
                                    <p:tmPct val="10000"/>
                                  </p:iterate>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par>
                                <p:cTn id="35" presetID="10" presetClass="entr" presetSubtype="0" fill="hold" grpId="0" nodeType="withEffect">
                                  <p:stCondLst>
                                    <p:cond delay="250"/>
                                  </p:stCondLst>
                                  <p:iterate type="wd">
                                    <p:tmPct val="10000"/>
                                  </p:iterate>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500"/>
                                        <p:tgtEl>
                                          <p:spTgt spid="17">
                                            <p:txEl>
                                              <p:pRg st="1" end="1"/>
                                            </p:txEl>
                                          </p:spTgt>
                                        </p:tgtEl>
                                      </p:cBhvr>
                                    </p:animEffect>
                                  </p:childTnLst>
                                </p:cTn>
                              </p:par>
                              <p:par>
                                <p:cTn id="38" presetID="10" presetClass="entr" presetSubtype="0" fill="hold" grpId="0" nodeType="withEffect">
                                  <p:stCondLst>
                                    <p:cond delay="250"/>
                                  </p:stCondLst>
                                  <p:iterate type="wd">
                                    <p:tmPct val="10000"/>
                                  </p:iterate>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fade">
                                      <p:cBhvr>
                                        <p:cTn id="40" dur="500"/>
                                        <p:tgtEl>
                                          <p:spTgt spid="17">
                                            <p:txEl>
                                              <p:pRg st="2" end="2"/>
                                            </p:txEl>
                                          </p:spTgt>
                                        </p:tgtEl>
                                      </p:cBhvr>
                                    </p:animEffect>
                                  </p:childTnLst>
                                </p:cTn>
                              </p:par>
                              <p:par>
                                <p:cTn id="41" presetID="10" presetClass="entr" presetSubtype="0" fill="hold" grpId="0" nodeType="withEffect">
                                  <p:stCondLst>
                                    <p:cond delay="250"/>
                                  </p:stCondLst>
                                  <p:iterate type="wd">
                                    <p:tmPct val="10000"/>
                                  </p:iterate>
                                  <p:childTnLst>
                                    <p:set>
                                      <p:cBhvr>
                                        <p:cTn id="42" dur="1" fill="hold">
                                          <p:stCondLst>
                                            <p:cond delay="0"/>
                                          </p:stCondLst>
                                        </p:cTn>
                                        <p:tgtEl>
                                          <p:spTgt spid="17">
                                            <p:txEl>
                                              <p:pRg st="3" end="3"/>
                                            </p:txEl>
                                          </p:spTgt>
                                        </p:tgtEl>
                                        <p:attrNameLst>
                                          <p:attrName>style.visibility</p:attrName>
                                        </p:attrNameLst>
                                      </p:cBhvr>
                                      <p:to>
                                        <p:strVal val="visible"/>
                                      </p:to>
                                    </p:set>
                                    <p:animEffect transition="in" filter="fade">
                                      <p:cBhvr>
                                        <p:cTn id="43" dur="500"/>
                                        <p:tgtEl>
                                          <p:spTgt spid="17">
                                            <p:txEl>
                                              <p:pRg st="3" end="3"/>
                                            </p:txEl>
                                          </p:spTgt>
                                        </p:tgtEl>
                                      </p:cBhvr>
                                    </p:animEffect>
                                  </p:childTnLst>
                                </p:cTn>
                              </p:par>
                              <p:par>
                                <p:cTn id="44" presetID="10" presetClass="entr" presetSubtype="0" fill="hold" grpId="0" nodeType="withEffect">
                                  <p:stCondLst>
                                    <p:cond delay="250"/>
                                  </p:stCondLst>
                                  <p:iterate type="wd">
                                    <p:tmPct val="10000"/>
                                  </p:iterate>
                                  <p:childTnLst>
                                    <p:set>
                                      <p:cBhvr>
                                        <p:cTn id="45" dur="1" fill="hold">
                                          <p:stCondLst>
                                            <p:cond delay="0"/>
                                          </p:stCondLst>
                                        </p:cTn>
                                        <p:tgtEl>
                                          <p:spTgt spid="17">
                                            <p:txEl>
                                              <p:pRg st="4" end="4"/>
                                            </p:txEl>
                                          </p:spTgt>
                                        </p:tgtEl>
                                        <p:attrNameLst>
                                          <p:attrName>style.visibility</p:attrName>
                                        </p:attrNameLst>
                                      </p:cBhvr>
                                      <p:to>
                                        <p:strVal val="visible"/>
                                      </p:to>
                                    </p:set>
                                    <p:animEffect transition="in" filter="fade">
                                      <p:cBhvr>
                                        <p:cTn id="46"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0" grpId="2" animBg="1"/>
      <p:bldP spid="11" grpId="0" animBg="1"/>
      <p:bldP spid="3" grpId="0" animBg="1"/>
      <p:bldP spid="3" grpId="1" animBg="1"/>
      <p:bldP spid="17" grpId="0"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3">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4">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5">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343609"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523507"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4" name="Group 3">
            <a:extLst>
              <a:ext uri="{FF2B5EF4-FFF2-40B4-BE49-F238E27FC236}">
                <a16:creationId xmlns:a16="http://schemas.microsoft.com/office/drawing/2014/main" id="{5F8DDB44-ADB0-B543-9869-F92F98F7EDE7}"/>
              </a:ext>
            </a:extLst>
          </p:cNvPr>
          <p:cNvGrpSpPr/>
          <p:nvPr userDrawn="1"/>
        </p:nvGrpSpPr>
        <p:grpSpPr>
          <a:xfrm>
            <a:off x="7156636" y="581034"/>
            <a:ext cx="4382349" cy="5695576"/>
            <a:chOff x="10655300" y="5321300"/>
            <a:chExt cx="2674240" cy="3475610"/>
          </a:xfrm>
        </p:grpSpPr>
        <p:sp>
          <p:nvSpPr>
            <p:cNvPr id="5" name="Shape">
              <a:extLst>
                <a:ext uri="{FF2B5EF4-FFF2-40B4-BE49-F238E27FC236}">
                  <a16:creationId xmlns:a16="http://schemas.microsoft.com/office/drawing/2014/main" id="{A31C8030-81CD-EA46-A444-DC2F955F0EE2}"/>
                </a:ext>
              </a:extLst>
            </p:cNvPr>
            <p:cNvSpPr/>
            <p:nvPr/>
          </p:nvSpPr>
          <p:spPr>
            <a:xfrm>
              <a:off x="10655300" y="5321300"/>
              <a:ext cx="2674240" cy="3475610"/>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solidFill>
              <a:srgbClr val="535154"/>
            </a:solidFill>
            <a:ln w="12700">
              <a:miter lim="400000"/>
            </a:ln>
          </p:spPr>
          <p:txBody>
            <a:bodyPr lIns="38100" tIns="38100" rIns="38100" bIns="38100" anchor="ctr"/>
            <a:lstStyle/>
            <a:p>
              <a:pPr>
                <a:defRPr sz="3000">
                  <a:solidFill>
                    <a:srgbClr val="FFFFFF"/>
                  </a:solidFill>
                </a:defRPr>
              </a:pPr>
              <a:endParaRPr sz="3000"/>
            </a:p>
          </p:txBody>
        </p:sp>
        <p:sp>
          <p:nvSpPr>
            <p:cNvPr id="6" name="Rectangle">
              <a:extLst>
                <a:ext uri="{FF2B5EF4-FFF2-40B4-BE49-F238E27FC236}">
                  <a16:creationId xmlns:a16="http://schemas.microsoft.com/office/drawing/2014/main" id="{79A3A3F4-53CC-CC4D-82F5-2D8471A637B9}"/>
                </a:ext>
              </a:extLst>
            </p:cNvPr>
            <p:cNvSpPr/>
            <p:nvPr/>
          </p:nvSpPr>
          <p:spPr>
            <a:xfrm>
              <a:off x="10922000" y="5613400"/>
              <a:ext cx="2155700" cy="2884298"/>
            </a:xfrm>
            <a:prstGeom prst="rect">
              <a:avLst/>
            </a:prstGeom>
            <a:solidFill>
              <a:srgbClr val="EBECED"/>
            </a:solidFill>
            <a:ln w="12700">
              <a:miter lim="400000"/>
            </a:ln>
          </p:spPr>
          <p:txBody>
            <a:bodyPr lIns="38100" tIns="38100" rIns="38100" bIns="38100" anchor="ctr"/>
            <a:lstStyle/>
            <a:p>
              <a:pPr>
                <a:defRPr sz="3000">
                  <a:solidFill>
                    <a:srgbClr val="FFFFFF"/>
                  </a:solidFill>
                </a:defRPr>
              </a:pPr>
              <a:endParaRPr sz="3000"/>
            </a:p>
          </p:txBody>
        </p:sp>
        <p:sp>
          <p:nvSpPr>
            <p:cNvPr id="7" name="Shape">
              <a:extLst>
                <a:ext uri="{FF2B5EF4-FFF2-40B4-BE49-F238E27FC236}">
                  <a16:creationId xmlns:a16="http://schemas.microsoft.com/office/drawing/2014/main" id="{FE789B4A-1229-1649-BA8B-EE9AD7FD840B}"/>
                </a:ext>
              </a:extLst>
            </p:cNvPr>
            <p:cNvSpPr/>
            <p:nvPr/>
          </p:nvSpPr>
          <p:spPr>
            <a:xfrm>
              <a:off x="11963399" y="5448299"/>
              <a:ext cx="68582" cy="685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rgbClr val="6B6C6E"/>
            </a:solidFill>
            <a:ln w="12700">
              <a:miter lim="400000"/>
            </a:ln>
          </p:spPr>
          <p:txBody>
            <a:bodyPr lIns="38100" tIns="38100" rIns="38100" bIns="38100" anchor="ctr"/>
            <a:lstStyle/>
            <a:p>
              <a:pPr>
                <a:defRPr sz="3000">
                  <a:solidFill>
                    <a:srgbClr val="FFFFFF"/>
                  </a:solidFill>
                </a:defRPr>
              </a:pPr>
              <a:endParaRPr sz="3000"/>
            </a:p>
          </p:txBody>
        </p:sp>
        <p:sp>
          <p:nvSpPr>
            <p:cNvPr id="8" name="Shape">
              <a:extLst>
                <a:ext uri="{FF2B5EF4-FFF2-40B4-BE49-F238E27FC236}">
                  <a16:creationId xmlns:a16="http://schemas.microsoft.com/office/drawing/2014/main" id="{4E74DE90-1B4A-A047-8AF2-3D9C110F4003}"/>
                </a:ext>
              </a:extLst>
            </p:cNvPr>
            <p:cNvSpPr/>
            <p:nvPr/>
          </p:nvSpPr>
          <p:spPr>
            <a:xfrm>
              <a:off x="11938000" y="8572500"/>
              <a:ext cx="120015" cy="12014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rgbClr val="939496"/>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A18CF522-A62C-2144-8FC8-B9D49AB9FF11}"/>
              </a:ext>
            </a:extLst>
          </p:cNvPr>
          <p:cNvSpPr>
            <a:spLocks noGrp="1"/>
          </p:cNvSpPr>
          <p:nvPr>
            <p:ph type="pic" sz="quarter" idx="10"/>
          </p:nvPr>
        </p:nvSpPr>
        <p:spPr>
          <a:xfrm>
            <a:off x="7593017" y="1060450"/>
            <a:ext cx="3533775" cy="4725988"/>
          </a:xfrm>
        </p:spPr>
        <p:txBody>
          <a:bodyPr/>
          <a:lstStyle/>
          <a:p>
            <a:endParaRPr lang="en-GB"/>
          </a:p>
        </p:txBody>
      </p:sp>
      <p:sp>
        <p:nvSpPr>
          <p:cNvPr id="11" name="Content Placeholder 2">
            <a:extLst>
              <a:ext uri="{FF2B5EF4-FFF2-40B4-BE49-F238E27FC236}">
                <a16:creationId xmlns:a16="http://schemas.microsoft.com/office/drawing/2014/main" id="{F3A639DB-BEB9-1F40-AE91-30D8E7DF88EC}"/>
              </a:ext>
            </a:extLst>
          </p:cNvPr>
          <p:cNvSpPr>
            <a:spLocks noGrp="1"/>
          </p:cNvSpPr>
          <p:nvPr>
            <p:ph sz="half" idx="16"/>
          </p:nvPr>
        </p:nvSpPr>
        <p:spPr>
          <a:xfrm>
            <a:off x="473529" y="510130"/>
            <a:ext cx="6270411"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560717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2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6096003"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753527"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4" name="Shape">
            <a:extLst>
              <a:ext uri="{FF2B5EF4-FFF2-40B4-BE49-F238E27FC236}">
                <a16:creationId xmlns:a16="http://schemas.microsoft.com/office/drawing/2014/main" id="{75990909-2B1F-B44E-B9FF-C87DD9104D1B}"/>
              </a:ext>
            </a:extLst>
          </p:cNvPr>
          <p:cNvSpPr/>
          <p:nvPr userDrawn="1"/>
        </p:nvSpPr>
        <p:spPr>
          <a:xfrm>
            <a:off x="-1671856"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 name="Shape">
            <a:extLst>
              <a:ext uri="{FF2B5EF4-FFF2-40B4-BE49-F238E27FC236}">
                <a16:creationId xmlns:a16="http://schemas.microsoft.com/office/drawing/2014/main" id="{D9427370-80E3-6B45-8B62-24F461803D55}"/>
              </a:ext>
            </a:extLst>
          </p:cNvPr>
          <p:cNvSpPr/>
          <p:nvPr userDrawn="1"/>
        </p:nvSpPr>
        <p:spPr>
          <a:xfrm>
            <a:off x="-1671854"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19" name="Group 18">
            <a:extLst>
              <a:ext uri="{FF2B5EF4-FFF2-40B4-BE49-F238E27FC236}">
                <a16:creationId xmlns:a16="http://schemas.microsoft.com/office/drawing/2014/main" id="{4C4E97C8-E830-49F0-9DEC-BCD60722B562}"/>
              </a:ext>
            </a:extLst>
          </p:cNvPr>
          <p:cNvGrpSpPr/>
          <p:nvPr userDrawn="1"/>
        </p:nvGrpSpPr>
        <p:grpSpPr>
          <a:xfrm>
            <a:off x="3156972" y="1308846"/>
            <a:ext cx="5893914" cy="3880879"/>
            <a:chOff x="3156972" y="1308846"/>
            <a:chExt cx="5893914" cy="3880879"/>
          </a:xfrm>
        </p:grpSpPr>
        <p:sp>
          <p:nvSpPr>
            <p:cNvPr id="18" name="Freeform: Shape 17">
              <a:extLst>
                <a:ext uri="{FF2B5EF4-FFF2-40B4-BE49-F238E27FC236}">
                  <a16:creationId xmlns:a16="http://schemas.microsoft.com/office/drawing/2014/main" id="{57ECCE7F-8B70-4403-A874-1B1D553F556B}"/>
                </a:ext>
              </a:extLst>
            </p:cNvPr>
            <p:cNvSpPr/>
            <p:nvPr/>
          </p:nvSpPr>
          <p:spPr>
            <a:xfrm>
              <a:off x="3156972" y="1308846"/>
              <a:ext cx="5893914" cy="3880879"/>
            </a:xfrm>
            <a:custGeom>
              <a:avLst/>
              <a:gdLst>
                <a:gd name="connsiteX0" fmla="*/ 2931690 w 5893914"/>
                <a:gd name="connsiteY0" fmla="*/ 132118 h 3880879"/>
                <a:gd name="connsiteX1" fmla="*/ 2906587 w 5893914"/>
                <a:gd name="connsiteY1" fmla="*/ 157222 h 3880879"/>
                <a:gd name="connsiteX2" fmla="*/ 2931690 w 5893914"/>
                <a:gd name="connsiteY2" fmla="*/ 182177 h 3880879"/>
                <a:gd name="connsiteX3" fmla="*/ 2956793 w 5893914"/>
                <a:gd name="connsiteY3" fmla="*/ 157222 h 3880879"/>
                <a:gd name="connsiteX4" fmla="*/ 2931690 w 5893914"/>
                <a:gd name="connsiteY4" fmla="*/ 132118 h 3880879"/>
                <a:gd name="connsiteX5" fmla="*/ 141624 w 5893914"/>
                <a:gd name="connsiteY5" fmla="*/ 0 h 3880879"/>
                <a:gd name="connsiteX6" fmla="*/ 5752836 w 5893914"/>
                <a:gd name="connsiteY6" fmla="*/ 0 h 3880879"/>
                <a:gd name="connsiteX7" fmla="*/ 5893914 w 5893914"/>
                <a:gd name="connsiteY7" fmla="*/ 141401 h 3880879"/>
                <a:gd name="connsiteX8" fmla="*/ 5893914 w 5893914"/>
                <a:gd name="connsiteY8" fmla="*/ 3880879 h 3880879"/>
                <a:gd name="connsiteX9" fmla="*/ 0 w 5893914"/>
                <a:gd name="connsiteY9" fmla="*/ 3880879 h 3880879"/>
                <a:gd name="connsiteX10" fmla="*/ 0 w 5893914"/>
                <a:gd name="connsiteY10" fmla="*/ 141401 h 3880879"/>
                <a:gd name="connsiteX11" fmla="*/ 141624 w 5893914"/>
                <a:gd name="connsiteY11" fmla="*/ 0 h 38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3914" h="3880879">
                  <a:moveTo>
                    <a:pt x="2931690" y="132118"/>
                  </a:moveTo>
                  <a:cubicBezTo>
                    <a:pt x="2917891" y="132118"/>
                    <a:pt x="2906587" y="143275"/>
                    <a:pt x="2906587" y="157222"/>
                  </a:cubicBezTo>
                  <a:cubicBezTo>
                    <a:pt x="2906587" y="171020"/>
                    <a:pt x="2917891" y="182177"/>
                    <a:pt x="2931690" y="182177"/>
                  </a:cubicBezTo>
                  <a:cubicBezTo>
                    <a:pt x="2945636" y="182177"/>
                    <a:pt x="2956793" y="171020"/>
                    <a:pt x="2956793" y="157222"/>
                  </a:cubicBezTo>
                  <a:cubicBezTo>
                    <a:pt x="2956793" y="143421"/>
                    <a:pt x="2945783" y="132118"/>
                    <a:pt x="2931690" y="132118"/>
                  </a:cubicBezTo>
                  <a:close/>
                  <a:moveTo>
                    <a:pt x="141624" y="0"/>
                  </a:moveTo>
                  <a:lnTo>
                    <a:pt x="5752836" y="0"/>
                  </a:lnTo>
                  <a:cubicBezTo>
                    <a:pt x="5830606" y="0"/>
                    <a:pt x="5894187" y="63783"/>
                    <a:pt x="5893914" y="141401"/>
                  </a:cubicBezTo>
                  <a:lnTo>
                    <a:pt x="5893914" y="3880879"/>
                  </a:lnTo>
                  <a:lnTo>
                    <a:pt x="0" y="3880879"/>
                  </a:lnTo>
                  <a:lnTo>
                    <a:pt x="0" y="141401"/>
                  </a:lnTo>
                  <a:cubicBezTo>
                    <a:pt x="0" y="63783"/>
                    <a:pt x="63581" y="0"/>
                    <a:pt x="141624"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dirty="0"/>
            </a:p>
          </p:txBody>
        </p:sp>
        <p:sp>
          <p:nvSpPr>
            <p:cNvPr id="8" name="Rectangle">
              <a:extLst>
                <a:ext uri="{FF2B5EF4-FFF2-40B4-BE49-F238E27FC236}">
                  <a16:creationId xmlns:a16="http://schemas.microsoft.com/office/drawing/2014/main" id="{A93F465E-227E-CE4C-8A42-6F153A208EE3}"/>
                </a:ext>
              </a:extLst>
            </p:cNvPr>
            <p:cNvSpPr/>
            <p:nvPr/>
          </p:nvSpPr>
          <p:spPr>
            <a:xfrm>
              <a:off x="3421208" y="1558401"/>
              <a:ext cx="5375425" cy="3453846"/>
            </a:xfrm>
            <a:prstGeom prst="rect">
              <a:avLst/>
            </a:prstGeom>
            <a:solidFill>
              <a:schemeClr val="tx1">
                <a:lumMod val="85000"/>
                <a:lumOff val="15000"/>
              </a:schemeClr>
            </a:solidFill>
            <a:ln w="12700">
              <a:miter lim="400000"/>
            </a:ln>
          </p:spPr>
          <p:txBody>
            <a:bodyPr lIns="38100" tIns="38100" rIns="38100" bIns="38100" anchor="ctr"/>
            <a:lstStyle/>
            <a:p>
              <a:pPr>
                <a:defRPr sz="3000">
                  <a:solidFill>
                    <a:srgbClr val="FFFFFF"/>
                  </a:solidFill>
                </a:defRPr>
              </a:pPr>
              <a:endParaRPr sz="3000" dirty="0"/>
            </a:p>
          </p:txBody>
        </p:sp>
      </p:grpSp>
      <p:grpSp>
        <p:nvGrpSpPr>
          <p:cNvPr id="2" name="Group 1">
            <a:extLst>
              <a:ext uri="{FF2B5EF4-FFF2-40B4-BE49-F238E27FC236}">
                <a16:creationId xmlns:a16="http://schemas.microsoft.com/office/drawing/2014/main" id="{291DC5D0-DA29-4D47-A15E-4FEF24B99C3C}"/>
              </a:ext>
            </a:extLst>
          </p:cNvPr>
          <p:cNvGrpSpPr/>
          <p:nvPr userDrawn="1"/>
        </p:nvGrpSpPr>
        <p:grpSpPr>
          <a:xfrm>
            <a:off x="2158751" y="5179891"/>
            <a:ext cx="7874503" cy="349852"/>
            <a:chOff x="2158751" y="5198941"/>
            <a:chExt cx="7874503" cy="349852"/>
          </a:xfrm>
        </p:grpSpPr>
        <p:sp>
          <p:nvSpPr>
            <p:cNvPr id="11" name="Shape">
              <a:extLst>
                <a:ext uri="{FF2B5EF4-FFF2-40B4-BE49-F238E27FC236}">
                  <a16:creationId xmlns:a16="http://schemas.microsoft.com/office/drawing/2014/main" id="{82D9C3B7-8259-DF44-B07B-1BCF500CEA8E}"/>
                </a:ext>
              </a:extLst>
            </p:cNvPr>
            <p:cNvSpPr/>
            <p:nvPr/>
          </p:nvSpPr>
          <p:spPr>
            <a:xfrm>
              <a:off x="2158751" y="5419168"/>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rgbClr val="8F949C"/>
            </a:solidFill>
            <a:ln w="12700">
              <a:miter lim="400000"/>
            </a:ln>
          </p:spPr>
          <p:txBody>
            <a:bodyPr lIns="38100" tIns="38100" rIns="38100" bIns="38100" anchor="ctr"/>
            <a:lstStyle/>
            <a:p>
              <a:pPr>
                <a:defRPr sz="3000">
                  <a:solidFill>
                    <a:srgbClr val="FFFFFF"/>
                  </a:solidFill>
                </a:defRPr>
              </a:pPr>
              <a:endParaRPr sz="3000"/>
            </a:p>
          </p:txBody>
        </p:sp>
        <p:sp>
          <p:nvSpPr>
            <p:cNvPr id="13" name="Rectangle">
              <a:extLst>
                <a:ext uri="{FF2B5EF4-FFF2-40B4-BE49-F238E27FC236}">
                  <a16:creationId xmlns:a16="http://schemas.microsoft.com/office/drawing/2014/main" id="{7674E4E3-4118-4F4E-9787-9B54448ABBA3}"/>
                </a:ext>
              </a:extLst>
            </p:cNvPr>
            <p:cNvSpPr/>
            <p:nvPr/>
          </p:nvSpPr>
          <p:spPr>
            <a:xfrm>
              <a:off x="5461691" y="5198975"/>
              <a:ext cx="1276110" cy="129622"/>
            </a:xfrm>
            <a:prstGeom prst="rect">
              <a:avLst/>
            </a:prstGeom>
            <a:solidFill>
              <a:srgbClr val="B6B8B9"/>
            </a:solidFill>
            <a:ln w="12700">
              <a:miter lim="400000"/>
            </a:ln>
          </p:spPr>
          <p:txBody>
            <a:bodyPr lIns="38100" tIns="38100" rIns="38100" bIns="38100" anchor="ctr"/>
            <a:lstStyle/>
            <a:p>
              <a:pPr>
                <a:defRPr sz="3000">
                  <a:solidFill>
                    <a:srgbClr val="FFFFFF"/>
                  </a:solidFill>
                </a:defRPr>
              </a:pPr>
              <a:endParaRPr sz="3000"/>
            </a:p>
          </p:txBody>
        </p:sp>
        <p:sp>
          <p:nvSpPr>
            <p:cNvPr id="14" name="Shape">
              <a:extLst>
                <a:ext uri="{FF2B5EF4-FFF2-40B4-BE49-F238E27FC236}">
                  <a16:creationId xmlns:a16="http://schemas.microsoft.com/office/drawing/2014/main" id="{C1711674-7E91-E649-905D-1770716B0722}"/>
                </a:ext>
              </a:extLst>
            </p:cNvPr>
            <p:cNvSpPr/>
            <p:nvPr/>
          </p:nvSpPr>
          <p:spPr>
            <a:xfrm>
              <a:off x="2158751" y="5198941"/>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rgbClr val="D0D7DD"/>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EA648924-CD59-D94B-B20A-CE109FDEE40C}"/>
              </a:ext>
            </a:extLst>
          </p:cNvPr>
          <p:cNvSpPr>
            <a:spLocks noGrp="1"/>
          </p:cNvSpPr>
          <p:nvPr userDrawn="1">
            <p:ph type="pic" sz="quarter" idx="10"/>
          </p:nvPr>
        </p:nvSpPr>
        <p:spPr>
          <a:xfrm>
            <a:off x="3421065" y="1558931"/>
            <a:ext cx="5375275" cy="3452813"/>
          </a:xfrm>
        </p:spPr>
        <p:txBody>
          <a:bodyPr/>
          <a:lstStyle>
            <a:lvl1pPr>
              <a:defRPr>
                <a:solidFill>
                  <a:schemeClr val="bg1"/>
                </a:solidFill>
              </a:defRPr>
            </a:lvl1pPr>
          </a:lstStyle>
          <a:p>
            <a:endParaRPr lang="en-GB"/>
          </a:p>
        </p:txBody>
      </p:sp>
      <p:sp>
        <p:nvSpPr>
          <p:cNvPr id="15" name="Content Placeholder 2">
            <a:extLst>
              <a:ext uri="{FF2B5EF4-FFF2-40B4-BE49-F238E27FC236}">
                <a16:creationId xmlns:a16="http://schemas.microsoft.com/office/drawing/2014/main" id="{B362F846-1F7F-6E42-B6AF-49BDBB912DF3}"/>
              </a:ext>
            </a:extLst>
          </p:cNvPr>
          <p:cNvSpPr>
            <a:spLocks noGrp="1"/>
          </p:cNvSpPr>
          <p:nvPr userDrawn="1">
            <p:ph sz="half" idx="17"/>
          </p:nvPr>
        </p:nvSpPr>
        <p:spPr>
          <a:xfrm>
            <a:off x="9314980"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6" name="Content Placeholder 2">
            <a:extLst>
              <a:ext uri="{FF2B5EF4-FFF2-40B4-BE49-F238E27FC236}">
                <a16:creationId xmlns:a16="http://schemas.microsoft.com/office/drawing/2014/main" id="{DD1E79CE-493B-7E46-880B-B7950333F291}"/>
              </a:ext>
            </a:extLst>
          </p:cNvPr>
          <p:cNvSpPr>
            <a:spLocks noGrp="1"/>
          </p:cNvSpPr>
          <p:nvPr userDrawn="1">
            <p:ph sz="half" idx="18"/>
          </p:nvPr>
        </p:nvSpPr>
        <p:spPr>
          <a:xfrm>
            <a:off x="404062"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Title 1">
            <a:extLst>
              <a:ext uri="{FF2B5EF4-FFF2-40B4-BE49-F238E27FC236}">
                <a16:creationId xmlns:a16="http://schemas.microsoft.com/office/drawing/2014/main" id="{42F4EC43-0C07-364D-84A0-FEE647C2C515}"/>
              </a:ext>
            </a:extLst>
          </p:cNvPr>
          <p:cNvSpPr>
            <a:spLocks noGrp="1"/>
          </p:cNvSpPr>
          <p:nvPr userDrawn="1">
            <p:ph type="title"/>
          </p:nvPr>
        </p:nvSpPr>
        <p:spPr>
          <a:xfrm>
            <a:off x="3156973" y="-356203"/>
            <a:ext cx="5887465" cy="1588127"/>
          </a:xfrm>
        </p:spPr>
        <p:txBody>
          <a:bodyPr wrap="square" lIns="0" rIns="0" anchor="b">
            <a:spAutoFit/>
          </a:bodyPr>
          <a:lstStyle>
            <a:lvl1pPr algn="ct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250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250"/>
                            </p:stCondLst>
                            <p:childTnLst>
                              <p:par>
                                <p:cTn id="9" presetID="2" presetClass="entr" presetSubtype="2"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iterate type="wd">
                                    <p:tmPct val="10000"/>
                                  </p:iterate>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par>
                                <p:cTn id="20" presetID="10" presetClass="entr" presetSubtype="0" fill="hold" grpId="0" nodeType="withEffect">
                                  <p:stCondLst>
                                    <p:cond delay="0"/>
                                  </p:stCondLst>
                                  <p:iterate type="wd">
                                    <p:tmPct val="10000"/>
                                  </p:iterate>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fade">
                                      <p:cBhvr>
                                        <p:cTn id="22" dur="500"/>
                                        <p:tgtEl>
                                          <p:spTgt spid="15">
                                            <p:txEl>
                                              <p:pRg st="1" end="1"/>
                                            </p:txEl>
                                          </p:spTgt>
                                        </p:tgtEl>
                                      </p:cBhvr>
                                    </p:animEffect>
                                  </p:childTnLst>
                                </p:cTn>
                              </p:par>
                              <p:par>
                                <p:cTn id="23" presetID="10" presetClass="entr" presetSubtype="0" fill="hold" grpId="0" nodeType="withEffect">
                                  <p:stCondLst>
                                    <p:cond delay="0"/>
                                  </p:stCondLst>
                                  <p:iterate type="wd">
                                    <p:tmPct val="10000"/>
                                  </p:iterate>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grpId="0" nodeType="withEffect">
                                  <p:stCondLst>
                                    <p:cond delay="0"/>
                                  </p:stCondLst>
                                  <p:iterate type="wd">
                                    <p:tmPct val="10000"/>
                                  </p:iterate>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500"/>
                                        <p:tgtEl>
                                          <p:spTgt spid="15">
                                            <p:txEl>
                                              <p:pRg st="3" end="3"/>
                                            </p:txEl>
                                          </p:spTgt>
                                        </p:tgtEl>
                                      </p:cBhvr>
                                    </p:animEffect>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childTnLst>
                          </p:cTn>
                        </p:par>
                        <p:par>
                          <p:cTn id="32" fill="hold">
                            <p:stCondLst>
                              <p:cond delay="2250"/>
                            </p:stCondLst>
                            <p:childTnLst>
                              <p:par>
                                <p:cTn id="33" presetID="2" presetClass="entr" presetSubtype="8" decel="100000" fill="hold" grpId="0" nodeType="afterEffect">
                                  <p:stCondLst>
                                    <p:cond delay="25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750" fill="hold"/>
                                        <p:tgtEl>
                                          <p:spTgt spid="5"/>
                                        </p:tgtEl>
                                        <p:attrNameLst>
                                          <p:attrName>ppt_x</p:attrName>
                                        </p:attrNameLst>
                                      </p:cBhvr>
                                      <p:tavLst>
                                        <p:tav tm="0">
                                          <p:val>
                                            <p:strVal val="0-#ppt_w/2"/>
                                          </p:val>
                                        </p:tav>
                                        <p:tav tm="100000">
                                          <p:val>
                                            <p:strVal val="#ppt_x"/>
                                          </p:val>
                                        </p:tav>
                                      </p:tavLst>
                                    </p:anim>
                                    <p:anim calcmode="lin" valueType="num">
                                      <p:cBhvr additive="base">
                                        <p:cTn id="36" dur="75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0-#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0"/>
                                  </p:stCondLst>
                                  <p:iterate type="wd">
                                    <p:tmPct val="10000"/>
                                  </p:iterate>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par>
                                <p:cTn id="44" presetID="10" presetClass="entr" presetSubtype="0" fill="hold" grpId="0" nodeType="withEffect">
                                  <p:stCondLst>
                                    <p:cond delay="0"/>
                                  </p:stCondLst>
                                  <p:iterate type="wd">
                                    <p:tmPct val="10000"/>
                                  </p:iterate>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fade">
                                      <p:cBhvr>
                                        <p:cTn id="46" dur="500"/>
                                        <p:tgtEl>
                                          <p:spTgt spid="16">
                                            <p:txEl>
                                              <p:pRg st="1" end="1"/>
                                            </p:txEl>
                                          </p:spTgt>
                                        </p:tgtEl>
                                      </p:cBhvr>
                                    </p:animEffect>
                                  </p:childTnLst>
                                </p:cTn>
                              </p:par>
                              <p:par>
                                <p:cTn id="47" presetID="10" presetClass="entr" presetSubtype="0" fill="hold" grpId="0" nodeType="withEffect">
                                  <p:stCondLst>
                                    <p:cond delay="0"/>
                                  </p:stCondLst>
                                  <p:iterate type="wd">
                                    <p:tmPct val="10000"/>
                                  </p:iterate>
                                  <p:childTnLst>
                                    <p:set>
                                      <p:cBhvr>
                                        <p:cTn id="48" dur="1" fill="hold">
                                          <p:stCondLst>
                                            <p:cond delay="0"/>
                                          </p:stCondLst>
                                        </p:cTn>
                                        <p:tgtEl>
                                          <p:spTgt spid="16">
                                            <p:txEl>
                                              <p:pRg st="2" end="2"/>
                                            </p:txEl>
                                          </p:spTgt>
                                        </p:tgtEl>
                                        <p:attrNameLst>
                                          <p:attrName>style.visibility</p:attrName>
                                        </p:attrNameLst>
                                      </p:cBhvr>
                                      <p:to>
                                        <p:strVal val="visible"/>
                                      </p:to>
                                    </p:set>
                                    <p:animEffect transition="in" filter="fade">
                                      <p:cBhvr>
                                        <p:cTn id="49" dur="500"/>
                                        <p:tgtEl>
                                          <p:spTgt spid="16">
                                            <p:txEl>
                                              <p:pRg st="2" end="2"/>
                                            </p:txEl>
                                          </p:spTgt>
                                        </p:tgtEl>
                                      </p:cBhvr>
                                    </p:animEffect>
                                  </p:childTnLst>
                                </p:cTn>
                              </p:par>
                              <p:par>
                                <p:cTn id="50" presetID="10" presetClass="entr" presetSubtype="0" fill="hold" grpId="0" nodeType="withEffect">
                                  <p:stCondLst>
                                    <p:cond delay="0"/>
                                  </p:stCondLst>
                                  <p:iterate type="wd">
                                    <p:tmPct val="10000"/>
                                  </p:iterate>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par>
                                <p:cTn id="53" presetID="10" presetClass="entr" presetSubtype="0" fill="hold" grpId="0" nodeType="withEffect">
                                  <p:stCondLst>
                                    <p:cond delay="0"/>
                                  </p:stCondLst>
                                  <p:iterate type="wd">
                                    <p:tmPct val="10000"/>
                                  </p:iterate>
                                  <p:childTnLst>
                                    <p:set>
                                      <p:cBhvr>
                                        <p:cTn id="54" dur="1" fill="hold">
                                          <p:stCondLst>
                                            <p:cond delay="0"/>
                                          </p:stCondLst>
                                        </p:cTn>
                                        <p:tgtEl>
                                          <p:spTgt spid="16">
                                            <p:txEl>
                                              <p:pRg st="4" end="4"/>
                                            </p:txEl>
                                          </p:spTgt>
                                        </p:tgtEl>
                                        <p:attrNameLst>
                                          <p:attrName>style.visibility</p:attrName>
                                        </p:attrNameLst>
                                      </p:cBhvr>
                                      <p:to>
                                        <p:strVal val="visible"/>
                                      </p:to>
                                    </p:set>
                                    <p:animEffect transition="in" filter="fade">
                                      <p:cBhvr>
                                        <p:cTn id="55" dur="500"/>
                                        <p:tgtEl>
                                          <p:spTgt spid="16">
                                            <p:txEl>
                                              <p:pRg st="4" end="4"/>
                                            </p:txEl>
                                          </p:spTgt>
                                        </p:tgtEl>
                                      </p:cBhvr>
                                    </p:animEffect>
                                  </p:childTnLst>
                                </p:cTn>
                              </p:par>
                            </p:childTnLst>
                          </p:cTn>
                        </p:par>
                        <p:par>
                          <p:cTn id="56" fill="hold">
                            <p:stCondLst>
                              <p:cond delay="3250"/>
                            </p:stCondLst>
                            <p:childTnLst>
                              <p:par>
                                <p:cTn id="57" presetID="42" presetClass="entr" presetSubtype="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750"/>
                                        <p:tgtEl>
                                          <p:spTgt spid="2"/>
                                        </p:tgtEl>
                                      </p:cBhvr>
                                    </p:animEffect>
                                    <p:anim calcmode="lin" valueType="num">
                                      <p:cBhvr>
                                        <p:cTn id="60" dur="750" fill="hold"/>
                                        <p:tgtEl>
                                          <p:spTgt spid="2"/>
                                        </p:tgtEl>
                                        <p:attrNameLst>
                                          <p:attrName>ppt_x</p:attrName>
                                        </p:attrNameLst>
                                      </p:cBhvr>
                                      <p:tavLst>
                                        <p:tav tm="0">
                                          <p:val>
                                            <p:strVal val="#ppt_x"/>
                                          </p:val>
                                        </p:tav>
                                        <p:tav tm="100000">
                                          <p:val>
                                            <p:strVal val="#ppt_x"/>
                                          </p:val>
                                        </p:tav>
                                      </p:tavLst>
                                    </p:anim>
                                    <p:anim calcmode="lin" valueType="num">
                                      <p:cBhvr>
                                        <p:cTn id="61" dur="75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50"/>
                                        <p:tgtEl>
                                          <p:spTgt spid="19"/>
                                        </p:tgtEl>
                                      </p:cBhvr>
                                    </p:animEffect>
                                    <p:anim calcmode="lin" valueType="num">
                                      <p:cBhvr>
                                        <p:cTn id="65" dur="750" fill="hold"/>
                                        <p:tgtEl>
                                          <p:spTgt spid="19"/>
                                        </p:tgtEl>
                                        <p:attrNameLst>
                                          <p:attrName>ppt_x</p:attrName>
                                        </p:attrNameLst>
                                      </p:cBhvr>
                                      <p:tavLst>
                                        <p:tav tm="0">
                                          <p:val>
                                            <p:strVal val="#ppt_x"/>
                                          </p:val>
                                        </p:tav>
                                        <p:tav tm="100000">
                                          <p:val>
                                            <p:strVal val="#ppt_x"/>
                                          </p:val>
                                        </p:tav>
                                      </p:tavLst>
                                    </p:anim>
                                    <p:anim calcmode="lin" valueType="num">
                                      <p:cBhvr>
                                        <p:cTn id="66" dur="750" fill="hold"/>
                                        <p:tgtEl>
                                          <p:spTgt spid="19"/>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nodePh="1">
                                  <p:stCondLst>
                                    <p:cond delay="500"/>
                                  </p:stCondLst>
                                  <p:endCondLst>
                                    <p:cond evt="begin" delay="0">
                                      <p:tn val="67"/>
                                    </p:cond>
                                  </p:endCondLst>
                                  <p:iterate type="wd">
                                    <p:tmPct val="10000"/>
                                  </p:iterate>
                                  <p:childTnLst>
                                    <p:set>
                                      <p:cBhvr>
                                        <p:cTn id="68" dur="1" fill="hold">
                                          <p:stCondLst>
                                            <p:cond delay="0"/>
                                          </p:stCondLst>
                                        </p:cTn>
                                        <p:tgtEl>
                                          <p:spTgt spid="3">
                                            <p:txEl>
                                              <p:pRg st="0" end="0"/>
                                            </p:txEl>
                                          </p:spTgt>
                                        </p:tgtEl>
                                        <p:attrNameLst>
                                          <p:attrName>style.visibility</p:attrName>
                                        </p:attrNameLst>
                                      </p:cBhvr>
                                      <p:to>
                                        <p:strVal val="visible"/>
                                      </p:to>
                                    </p:set>
                                    <p:animEffect transition="in" filter="fade">
                                      <p:cBhvr>
                                        <p:cTn id="69"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animBg="1"/>
      <p:bldP spid="3" grpId="0" uiExpand="1" build="p"/>
      <p:bldP spid="15" grpId="0" build="p"/>
      <p:bldP spid="16" grpId="0" build="p"/>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0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E8715E4-0A87-4C80-A6D8-509DB03820EE}"/>
              </a:ext>
            </a:extLst>
          </p:cNvPr>
          <p:cNvSpPr txBox="1">
            <a:spLocks/>
          </p:cNvSpPr>
          <p:nvPr/>
        </p:nvSpPr>
        <p:spPr>
          <a:xfrm>
            <a:off x="2616099" y="-4231932"/>
            <a:ext cx="10505872" cy="10505873"/>
          </a:xfrm>
          <a:custGeom>
            <a:avLst/>
            <a:gdLst>
              <a:gd name="connsiteX0" fmla="*/ 8244021 w 10505872"/>
              <a:gd name="connsiteY0" fmla="*/ 136 h 10505873"/>
              <a:gd name="connsiteX1" fmla="*/ 10425155 w 10505872"/>
              <a:gd name="connsiteY1" fmla="*/ 2891290 h 10505873"/>
              <a:gd name="connsiteX2" fmla="*/ 9632687 w 10505872"/>
              <a:gd name="connsiteY2" fmla="*/ 5847410 h 10505873"/>
              <a:gd name="connsiteX3" fmla="*/ 8840944 w 10505872"/>
              <a:gd name="connsiteY3" fmla="*/ 8803581 h 10505873"/>
              <a:gd name="connsiteX4" fmla="*/ 5001397 w 10505872"/>
              <a:gd name="connsiteY4" fmla="*/ 9832557 h 10505873"/>
              <a:gd name="connsiteX5" fmla="*/ 2837356 w 10505872"/>
              <a:gd name="connsiteY5" fmla="*/ 7668517 h 10505873"/>
              <a:gd name="connsiteX6" fmla="*/ 673318 w 10505872"/>
              <a:gd name="connsiteY6" fmla="*/ 5504479 h 10505873"/>
              <a:gd name="connsiteX7" fmla="*/ 1702292 w 10505872"/>
              <a:gd name="connsiteY7" fmla="*/ 1664931 h 10505873"/>
              <a:gd name="connsiteX8" fmla="*/ 4658465 w 10505872"/>
              <a:gd name="connsiteY8" fmla="*/ 873188 h 10505873"/>
              <a:gd name="connsiteX9" fmla="*/ 7614585 w 10505872"/>
              <a:gd name="connsiteY9" fmla="*/ 80719 h 10505873"/>
              <a:gd name="connsiteX10" fmla="*/ 8244021 w 10505872"/>
              <a:gd name="connsiteY10" fmla="*/ 136 h 105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3">
                <a:moveTo>
                  <a:pt x="8244021" y="136"/>
                </a:moveTo>
                <a:cubicBezTo>
                  <a:pt x="9679805" y="15889"/>
                  <a:pt x="10825496" y="1398252"/>
                  <a:pt x="10425155" y="2891290"/>
                </a:cubicBezTo>
                <a:lnTo>
                  <a:pt x="9632687" y="5847410"/>
                </a:lnTo>
                <a:lnTo>
                  <a:pt x="8840944" y="8803581"/>
                </a:lnTo>
                <a:cubicBezTo>
                  <a:pt x="8383410" y="10509910"/>
                  <a:pt x="6250194" y="11081355"/>
                  <a:pt x="5001397" y="9832557"/>
                </a:cubicBezTo>
                <a:lnTo>
                  <a:pt x="2837356" y="7668517"/>
                </a:lnTo>
                <a:lnTo>
                  <a:pt x="673318" y="5504479"/>
                </a:lnTo>
                <a:cubicBezTo>
                  <a:pt x="-575480" y="4255681"/>
                  <a:pt x="-4037" y="2122463"/>
                  <a:pt x="1702292" y="1664931"/>
                </a:cubicBezTo>
                <a:lnTo>
                  <a:pt x="4658465" y="873188"/>
                </a:lnTo>
                <a:lnTo>
                  <a:pt x="7614585" y="80719"/>
                </a:lnTo>
                <a:cubicBezTo>
                  <a:pt x="7827875" y="23528"/>
                  <a:pt x="8038907" y="-2114"/>
                  <a:pt x="8244021" y="136"/>
                </a:cubicBezTo>
                <a:close/>
              </a:path>
            </a:pathLst>
          </a:custGeom>
          <a:solidFill>
            <a:schemeClr val="tx2"/>
          </a:solidFill>
        </p:spPr>
        <p:txBody>
          <a:bodyPr vert="horz" wrap="square"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2463699" y="-4384334"/>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4826399" y="595486"/>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hasCustomPrompt="1"/>
          </p:nvPr>
        </p:nvSpPr>
        <p:spPr>
          <a:xfrm>
            <a:off x="6577377" y="2770498"/>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568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1000"/>
                                        <p:tgtEl>
                                          <p:spTgt spid="11">
                                            <p:txEl>
                                              <p:charRg st="4294967295" end="4294967295"/>
                                            </p:txEl>
                                          </p:spTgt>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ppt_x"/>
                                          </p:val>
                                        </p:tav>
                                        <p:tav tm="100000">
                                          <p:val>
                                            <p:strVal val="#ppt_x"/>
                                          </p:val>
                                        </p:tav>
                                      </p:tavLst>
                                    </p:anim>
                                    <p:anim calcmode="lin" valueType="num">
                                      <p:cBhvr additive="base">
                                        <p:cTn id="11" dur="1000" fill="hold"/>
                                        <p:tgtEl>
                                          <p:spTgt spid="11"/>
                                        </p:tgtEl>
                                        <p:attrNameLst>
                                          <p:attrName>ppt_y</p:attrName>
                                        </p:attrNameLst>
                                      </p:cBhvr>
                                      <p:tavLst>
                                        <p:tav tm="0">
                                          <p:val>
                                            <p:strVal val="0-#ppt_h/2"/>
                                          </p:val>
                                        </p:tav>
                                        <p:tav tm="100000">
                                          <p:val>
                                            <p:strVal val="#ppt_y"/>
                                          </p:val>
                                        </p:tav>
                                      </p:tavLst>
                                    </p:anim>
                                  </p:childTnLst>
                                </p:cTn>
                              </p:par>
                              <p:par>
                                <p:cTn id="12" presetID="53" presetClass="entr" presetSubtype="528"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fltVal val="0.5"/>
                                          </p:val>
                                        </p:tav>
                                        <p:tav tm="100000">
                                          <p:val>
                                            <p:strVal val="#ppt_x"/>
                                          </p:val>
                                        </p:tav>
                                      </p:tavLst>
                                    </p:anim>
                                    <p:anim calcmode="lin" valueType="num">
                                      <p:cBhvr>
                                        <p:cTn id="18" dur="1000" fill="hold"/>
                                        <p:tgtEl>
                                          <p:spTgt spid="11"/>
                                        </p:tgtEl>
                                        <p:attrNameLst>
                                          <p:attrName>ppt_y</p:attrName>
                                        </p:attrNameLst>
                                      </p:cBhvr>
                                      <p:tavLst>
                                        <p:tav tm="0">
                                          <p:val>
                                            <p:fltVal val="0.5"/>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par>
                                <p:cTn id="23" presetID="53" presetClass="entr" presetSubtype="16"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Effect transition="in" filter="fade">
                                      <p:cBhvr>
                                        <p:cTn id="27" dur="1000"/>
                                        <p:tgtEl>
                                          <p:spTgt spid="13"/>
                                        </p:tgtEl>
                                      </p:cBhvr>
                                    </p:animEffect>
                                  </p:childTnLst>
                                </p:cTn>
                              </p:par>
                              <p:par>
                                <p:cTn id="28" presetID="10" presetClass="entr" presetSubtype="0" fill="hold" grpId="0" nodeType="withEffect">
                                  <p:stCondLst>
                                    <p:cond delay="250"/>
                                  </p:stCondLst>
                                  <p:iterate type="wd">
                                    <p:tmPct val="10000"/>
                                  </p:iterate>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000"/>
                            </p:stCondLst>
                            <p:childTnLst>
                              <p:par>
                                <p:cTn id="32" presetID="10" presetClass="entr" presetSubtype="0" fill="hold" grpId="0" nodeType="afterEffect">
                                  <p:stCondLst>
                                    <p:cond delay="0"/>
                                  </p:stCondLst>
                                  <p:iterate type="wd">
                                    <p:tmPct val="10000"/>
                                  </p:iterate>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1" grpId="1" animBg="1"/>
      <p:bldP spid="11" grpId="2" uiExpand="1"/>
      <p:bldP spid="3" grpId="0"/>
      <p:bldP spid="4"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2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2776791" y="5029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8" name="Picture Placeholder 4">
            <a:extLst>
              <a:ext uri="{FF2B5EF4-FFF2-40B4-BE49-F238E27FC236}">
                <a16:creationId xmlns:a16="http://schemas.microsoft.com/office/drawing/2014/main" id="{AC3FCF1A-CB72-4213-AEF0-FA71FA41FDD9}"/>
              </a:ext>
            </a:extLst>
          </p:cNvPr>
          <p:cNvSpPr>
            <a:spLocks noGrp="1"/>
          </p:cNvSpPr>
          <p:nvPr>
            <p:ph type="pic" sz="quarter" idx="11"/>
          </p:nvPr>
        </p:nvSpPr>
        <p:spPr>
          <a:xfrm>
            <a:off x="2929191" y="6553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4534568" y="2288099"/>
            <a:ext cx="6664568" cy="1916723"/>
          </a:xfrm>
        </p:spPr>
        <p:txBody>
          <a:bodyPr anchor="b" anchorCtr="0">
            <a:normAutofit/>
          </a:bodyPr>
          <a:lstStyle>
            <a:lvl1pPr algn="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6621277" y="4463111"/>
            <a:ext cx="4577859" cy="1658435"/>
          </a:xfrm>
        </p:spPr>
        <p:txBody>
          <a:bodyPr/>
          <a:lstStyle>
            <a:lvl1pPr marL="0" indent="0" algn="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895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 presetClass="entr" presetSubtype="2" decel="100000" fill="hold" grpId="1" nodeType="withEffect">
                                  <p:stCondLst>
                                    <p:cond delay="0"/>
                                  </p:stCondLst>
                                  <p:iterate type="wd">
                                    <p:tmPct val="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1+#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50"/>
                                  </p:stCondLst>
                                  <p:iterate type="wd">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2" presetClass="entr" presetSubtype="2" decel="100000" fill="hold" grpId="1" nodeType="withEffect">
                                  <p:stCondLst>
                                    <p:cond delay="250"/>
                                  </p:stCondLst>
                                  <p:iterate type="wd">
                                    <p:tmPct val="0"/>
                                  </p:iterate>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6" grpId="0"/>
      <p:bldP spid="7" grpId="0" uiExpand="1" bui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8923E8A6-AD0E-194E-B22A-D360DAB948A4}"/>
              </a:ext>
            </a:extLst>
          </p:cNvPr>
          <p:cNvSpPr/>
          <p:nvPr userDrawn="1"/>
        </p:nvSpPr>
        <p:spPr>
          <a:xfrm rot="1800000">
            <a:off x="3960556" y="-1991546"/>
            <a:ext cx="9314208" cy="100916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477019" y="477078"/>
            <a:ext cx="5549656" cy="6012426"/>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68" y="391692"/>
            <a:ext cx="80772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48217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6307665"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2214473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EA7DF91E-9E11-844F-8874-B18877F0AF59}"/>
              </a:ext>
            </a:extLst>
          </p:cNvPr>
          <p:cNvSpPr/>
          <p:nvPr userDrawn="1"/>
        </p:nvSpPr>
        <p:spPr>
          <a:xfrm rot="2700000">
            <a:off x="2346827" y="-1960289"/>
            <a:ext cx="10969680" cy="1188529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71" y="-356203"/>
            <a:ext cx="70485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37930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3806801"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8" name="Picture Placeholder 10">
            <a:extLst>
              <a:ext uri="{FF2B5EF4-FFF2-40B4-BE49-F238E27FC236}">
                <a16:creationId xmlns:a16="http://schemas.microsoft.com/office/drawing/2014/main" id="{1B880B69-A5C7-2C40-BF16-D06F47D502AD}"/>
              </a:ext>
            </a:extLst>
          </p:cNvPr>
          <p:cNvSpPr>
            <a:spLocks noGrp="1"/>
          </p:cNvSpPr>
          <p:nvPr>
            <p:ph type="pic" sz="quarter" idx="10"/>
          </p:nvPr>
        </p:nvSpPr>
        <p:spPr>
          <a:xfrm>
            <a:off x="-1924104" y="-1201041"/>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9" name="Shape">
            <a:extLst>
              <a:ext uri="{FF2B5EF4-FFF2-40B4-BE49-F238E27FC236}">
                <a16:creationId xmlns:a16="http://schemas.microsoft.com/office/drawing/2014/main" id="{91426311-1336-D245-A7B1-7709BC355FC2}"/>
              </a:ext>
            </a:extLst>
          </p:cNvPr>
          <p:cNvSpPr/>
          <p:nvPr userDrawn="1"/>
        </p:nvSpPr>
        <p:spPr>
          <a:xfrm rot="2700000">
            <a:off x="-1256594" y="-72830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0" name="Picture Placeholder 10">
            <a:extLst>
              <a:ext uri="{FF2B5EF4-FFF2-40B4-BE49-F238E27FC236}">
                <a16:creationId xmlns:a16="http://schemas.microsoft.com/office/drawing/2014/main" id="{22E72D92-FC14-6244-A06E-01EE9F35D966}"/>
              </a:ext>
            </a:extLst>
          </p:cNvPr>
          <p:cNvSpPr>
            <a:spLocks noGrp="1"/>
          </p:cNvSpPr>
          <p:nvPr>
            <p:ph type="pic" sz="quarter" idx="14"/>
          </p:nvPr>
        </p:nvSpPr>
        <p:spPr>
          <a:xfrm>
            <a:off x="8170157" y="1524229"/>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11" name="Shape">
            <a:extLst>
              <a:ext uri="{FF2B5EF4-FFF2-40B4-BE49-F238E27FC236}">
                <a16:creationId xmlns:a16="http://schemas.microsoft.com/office/drawing/2014/main" id="{13398480-4FB5-3E48-80A4-65F8C9500F4F}"/>
              </a:ext>
            </a:extLst>
          </p:cNvPr>
          <p:cNvSpPr/>
          <p:nvPr userDrawn="1"/>
        </p:nvSpPr>
        <p:spPr>
          <a:xfrm rot="2700000">
            <a:off x="8837667" y="199696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Tree>
    <p:extLst>
      <p:ext uri="{BB962C8B-B14F-4D97-AF65-F5344CB8AC3E}">
        <p14:creationId xmlns:p14="http://schemas.microsoft.com/office/powerpoint/2010/main" val="4150466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2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62477BAE-BA8A-9B4C-8CB2-72B6868FE8FE}"/>
              </a:ext>
            </a:extLst>
          </p:cNvPr>
          <p:cNvSpPr/>
          <p:nvPr userDrawn="1"/>
        </p:nvSpPr>
        <p:spPr>
          <a:xfrm rot="5400000">
            <a:off x="10195245" y="5226356"/>
            <a:ext cx="1332831" cy="1444079"/>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8" name="Picture Placeholder 57">
            <a:extLst>
              <a:ext uri="{FF2B5EF4-FFF2-40B4-BE49-F238E27FC236}">
                <a16:creationId xmlns:a16="http://schemas.microsoft.com/office/drawing/2014/main" id="{EA7A0F97-CAF5-0744-A3A4-DE6F10C7457E}"/>
              </a:ext>
            </a:extLst>
          </p:cNvPr>
          <p:cNvSpPr>
            <a:spLocks noGrp="1"/>
          </p:cNvSpPr>
          <p:nvPr>
            <p:ph type="pic" sz="quarter" idx="12"/>
          </p:nvPr>
        </p:nvSpPr>
        <p:spPr>
          <a:xfrm rot="10800000">
            <a:off x="10591197" y="3271310"/>
            <a:ext cx="2043955" cy="1886416"/>
          </a:xfrm>
          <a:custGeom>
            <a:avLst/>
            <a:gdLst>
              <a:gd name="connsiteX0" fmla="*/ 1021977 w 2043954"/>
              <a:gd name="connsiteY0" fmla="*/ 0 h 1886416"/>
              <a:gd name="connsiteX1" fmla="*/ 1401011 w 2043954"/>
              <a:gd name="connsiteY1" fmla="*/ 218865 h 1886416"/>
              <a:gd name="connsiteX2" fmla="*/ 1692802 w 2043954"/>
              <a:gd name="connsiteY2" fmla="*/ 724400 h 1886416"/>
              <a:gd name="connsiteX3" fmla="*/ 1984697 w 2043954"/>
              <a:gd name="connsiteY3" fmla="*/ 1229845 h 1886416"/>
              <a:gd name="connsiteX4" fmla="*/ 1605663 w 2043954"/>
              <a:gd name="connsiteY4" fmla="*/ 1886416 h 1886416"/>
              <a:gd name="connsiteX5" fmla="*/ 1021977 w 2043954"/>
              <a:gd name="connsiteY5" fmla="*/ 1886416 h 1886416"/>
              <a:gd name="connsiteX6" fmla="*/ 438292 w 2043954"/>
              <a:gd name="connsiteY6" fmla="*/ 1886416 h 1886416"/>
              <a:gd name="connsiteX7" fmla="*/ 59258 w 2043954"/>
              <a:gd name="connsiteY7" fmla="*/ 1229845 h 1886416"/>
              <a:gd name="connsiteX8" fmla="*/ 351153 w 2043954"/>
              <a:gd name="connsiteY8" fmla="*/ 724400 h 1886416"/>
              <a:gd name="connsiteX9" fmla="*/ 642943 w 2043954"/>
              <a:gd name="connsiteY9" fmla="*/ 218865 h 1886416"/>
              <a:gd name="connsiteX10" fmla="*/ 1021977 w 2043954"/>
              <a:gd name="connsiteY10" fmla="*/ 0 h 18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954" h="1886416">
                <a:moveTo>
                  <a:pt x="1021977" y="0"/>
                </a:moveTo>
                <a:cubicBezTo>
                  <a:pt x="1169391" y="0"/>
                  <a:pt x="1316805" y="72955"/>
                  <a:pt x="1401011" y="218865"/>
                </a:cubicBezTo>
                <a:lnTo>
                  <a:pt x="1692802" y="724400"/>
                </a:lnTo>
                <a:lnTo>
                  <a:pt x="1984697" y="1229845"/>
                </a:lnTo>
                <a:cubicBezTo>
                  <a:pt x="2153109" y="1521664"/>
                  <a:pt x="1942489" y="1886416"/>
                  <a:pt x="1605663" y="1886416"/>
                </a:cubicBezTo>
                <a:lnTo>
                  <a:pt x="1021977" y="1886416"/>
                </a:lnTo>
                <a:lnTo>
                  <a:pt x="438292" y="1886416"/>
                </a:lnTo>
                <a:cubicBezTo>
                  <a:pt x="101466" y="1886416"/>
                  <a:pt x="-109155" y="1521664"/>
                  <a:pt x="59258" y="1229845"/>
                </a:cubicBezTo>
                <a:lnTo>
                  <a:pt x="351153" y="724400"/>
                </a:lnTo>
                <a:lnTo>
                  <a:pt x="642943" y="218865"/>
                </a:lnTo>
                <a:cubicBezTo>
                  <a:pt x="727150" y="72955"/>
                  <a:pt x="874563" y="0"/>
                  <a:pt x="1021977" y="0"/>
                </a:cubicBezTo>
                <a:close/>
              </a:path>
            </a:pathLst>
          </a:custGeom>
          <a:solidFill>
            <a:schemeClr val="bg2">
              <a:lumMod val="90000"/>
            </a:schemeClr>
          </a:solidFill>
        </p:spPr>
        <p:txBody>
          <a:bodyPr wrap="square">
            <a:noAutofit/>
          </a:bodyPr>
          <a:lstStyle/>
          <a:p>
            <a:endParaRPr lang="en-GB"/>
          </a:p>
        </p:txBody>
      </p:sp>
      <p:sp>
        <p:nvSpPr>
          <p:cNvPr id="57" name="Picture Placeholder 56">
            <a:extLst>
              <a:ext uri="{FF2B5EF4-FFF2-40B4-BE49-F238E27FC236}">
                <a16:creationId xmlns:a16="http://schemas.microsoft.com/office/drawing/2014/main" id="{8DE5E580-1975-ED43-9F51-6B3EEED63C5E}"/>
              </a:ext>
            </a:extLst>
          </p:cNvPr>
          <p:cNvSpPr>
            <a:spLocks noGrp="1"/>
          </p:cNvSpPr>
          <p:nvPr>
            <p:ph type="pic" sz="quarter" idx="11"/>
          </p:nvPr>
        </p:nvSpPr>
        <p:spPr>
          <a:xfrm rot="10800000">
            <a:off x="9539721" y="240279"/>
            <a:ext cx="2043955" cy="1886415"/>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a:p>
        </p:txBody>
      </p:sp>
      <p:sp>
        <p:nvSpPr>
          <p:cNvPr id="56" name="Picture Placeholder 55">
            <a:extLst>
              <a:ext uri="{FF2B5EF4-FFF2-40B4-BE49-F238E27FC236}">
                <a16:creationId xmlns:a16="http://schemas.microsoft.com/office/drawing/2014/main" id="{B8E13446-6D76-E843-8905-794258C2CC4E}"/>
              </a:ext>
            </a:extLst>
          </p:cNvPr>
          <p:cNvSpPr>
            <a:spLocks noGrp="1"/>
          </p:cNvSpPr>
          <p:nvPr>
            <p:ph type="pic" sz="quarter" idx="10"/>
          </p:nvPr>
        </p:nvSpPr>
        <p:spPr>
          <a:xfrm rot="16200000">
            <a:off x="8253629" y="3120384"/>
            <a:ext cx="2662627" cy="2457098"/>
          </a:xfrm>
          <a:custGeom>
            <a:avLst/>
            <a:gdLst>
              <a:gd name="connsiteX0" fmla="*/ 570996 w 2662626"/>
              <a:gd name="connsiteY0" fmla="*/ 1 h 2457098"/>
              <a:gd name="connsiteX1" fmla="*/ 1331328 w 2662626"/>
              <a:gd name="connsiteY1" fmla="*/ 92 h 2457098"/>
              <a:gd name="connsiteX2" fmla="*/ 2091626 w 2662626"/>
              <a:gd name="connsiteY2" fmla="*/ 6 h 2457098"/>
              <a:gd name="connsiteX3" fmla="*/ 2585430 w 2662626"/>
              <a:gd name="connsiteY3" fmla="*/ 855216 h 2457098"/>
              <a:gd name="connsiteX4" fmla="*/ 2205275 w 2662626"/>
              <a:gd name="connsiteY4" fmla="*/ 1513665 h 2457098"/>
              <a:gd name="connsiteX5" fmla="*/ 1825119 w 2662626"/>
              <a:gd name="connsiteY5" fmla="*/ 2172113 h 2457098"/>
              <a:gd name="connsiteX6" fmla="*/ 837584 w 2662626"/>
              <a:gd name="connsiteY6" fmla="*/ 2172071 h 2457098"/>
              <a:gd name="connsiteX7" fmla="*/ 457509 w 2662626"/>
              <a:gd name="connsiteY7" fmla="*/ 1513591 h 2457098"/>
              <a:gd name="connsiteX8" fmla="*/ 77264 w 2662626"/>
              <a:gd name="connsiteY8" fmla="*/ 855169 h 2457098"/>
              <a:gd name="connsiteX9" fmla="*/ 570996 w 2662626"/>
              <a:gd name="connsiteY9" fmla="*/ 1 h 245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626" h="2457098">
                <a:moveTo>
                  <a:pt x="570996" y="1"/>
                </a:moveTo>
                <a:lnTo>
                  <a:pt x="1331328" y="92"/>
                </a:lnTo>
                <a:lnTo>
                  <a:pt x="2091626" y="6"/>
                </a:lnTo>
                <a:cubicBezTo>
                  <a:pt x="2530512" y="84"/>
                  <a:pt x="2804805" y="475247"/>
                  <a:pt x="2585430" y="855216"/>
                </a:cubicBezTo>
                <a:lnTo>
                  <a:pt x="2205275" y="1513665"/>
                </a:lnTo>
                <a:lnTo>
                  <a:pt x="1825119" y="2172113"/>
                </a:lnTo>
                <a:cubicBezTo>
                  <a:pt x="1605744" y="2552083"/>
                  <a:pt x="1057094" y="2552119"/>
                  <a:pt x="837584" y="2172071"/>
                </a:cubicBezTo>
                <a:lnTo>
                  <a:pt x="457509" y="1513591"/>
                </a:lnTo>
                <a:lnTo>
                  <a:pt x="77264" y="855169"/>
                </a:lnTo>
                <a:cubicBezTo>
                  <a:pt x="-142246" y="475122"/>
                  <a:pt x="132110" y="-76"/>
                  <a:pt x="570996" y="1"/>
                </a:cubicBezTo>
                <a:close/>
              </a:path>
            </a:pathLst>
          </a:custGeom>
          <a:solidFill>
            <a:schemeClr val="bg2">
              <a:lumMod val="90000"/>
            </a:schemeClr>
          </a:solidFill>
        </p:spPr>
        <p:txBody>
          <a:bodyPr wrap="square">
            <a:noAutofit/>
          </a:bodyPr>
          <a:lstStyle/>
          <a:p>
            <a:endParaRPr lang="en-GB" dirty="0"/>
          </a:p>
        </p:txBody>
      </p:sp>
      <p:sp>
        <p:nvSpPr>
          <p:cNvPr id="4" name="Shape">
            <a:extLst>
              <a:ext uri="{FF2B5EF4-FFF2-40B4-BE49-F238E27FC236}">
                <a16:creationId xmlns:a16="http://schemas.microsoft.com/office/drawing/2014/main" id="{34D4B382-A6E0-2F4E-8459-FE398654CE8B}"/>
              </a:ext>
            </a:extLst>
          </p:cNvPr>
          <p:cNvSpPr/>
          <p:nvPr userDrawn="1"/>
        </p:nvSpPr>
        <p:spPr>
          <a:xfrm rot="12600000">
            <a:off x="7448997" y="-1759008"/>
            <a:ext cx="8269359" cy="89595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B1DF93C4-2F4C-4C4F-B4DA-3A93D45890F4}"/>
              </a:ext>
            </a:extLst>
          </p:cNvPr>
          <p:cNvSpPr/>
          <p:nvPr userDrawn="1"/>
        </p:nvSpPr>
        <p:spPr>
          <a:xfrm rot="16200000">
            <a:off x="8902208" y="1441771"/>
            <a:ext cx="1481809" cy="160549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31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Shape">
            <a:extLst>
              <a:ext uri="{FF2B5EF4-FFF2-40B4-BE49-F238E27FC236}">
                <a16:creationId xmlns:a16="http://schemas.microsoft.com/office/drawing/2014/main" id="{7FEE4A90-AB11-4E49-A2B1-9EACC549E0F9}"/>
              </a:ext>
            </a:extLst>
          </p:cNvPr>
          <p:cNvSpPr/>
          <p:nvPr userDrawn="1"/>
        </p:nvSpPr>
        <p:spPr>
          <a:xfrm rot="16200000">
            <a:off x="10767173" y="1149945"/>
            <a:ext cx="1886438" cy="204389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Picture Placeholder 56">
            <a:extLst>
              <a:ext uri="{FF2B5EF4-FFF2-40B4-BE49-F238E27FC236}">
                <a16:creationId xmlns:a16="http://schemas.microsoft.com/office/drawing/2014/main" id="{70510A9F-63A0-D84C-9182-7F9425E91F5F}"/>
              </a:ext>
            </a:extLst>
          </p:cNvPr>
          <p:cNvSpPr>
            <a:spLocks noGrp="1"/>
          </p:cNvSpPr>
          <p:nvPr>
            <p:ph type="pic" sz="quarter" idx="13"/>
          </p:nvPr>
        </p:nvSpPr>
        <p:spPr>
          <a:xfrm rot="5400000">
            <a:off x="6942804" y="608535"/>
            <a:ext cx="2464057" cy="2274138"/>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dirty="0"/>
          </a:p>
        </p:txBody>
      </p:sp>
      <p:sp>
        <p:nvSpPr>
          <p:cNvPr id="11" name="Title 1">
            <a:extLst>
              <a:ext uri="{FF2B5EF4-FFF2-40B4-BE49-F238E27FC236}">
                <a16:creationId xmlns:a16="http://schemas.microsoft.com/office/drawing/2014/main" id="{7B4A4BF6-0378-4B48-93E6-8A6FC055FD14}"/>
              </a:ext>
            </a:extLst>
          </p:cNvPr>
          <p:cNvSpPr>
            <a:spLocks noGrp="1"/>
          </p:cNvSpPr>
          <p:nvPr>
            <p:ph type="title"/>
          </p:nvPr>
        </p:nvSpPr>
        <p:spPr>
          <a:xfrm>
            <a:off x="838200" y="-356203"/>
            <a:ext cx="60198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2" name="Text Placeholder 7">
            <a:extLst>
              <a:ext uri="{FF2B5EF4-FFF2-40B4-BE49-F238E27FC236}">
                <a16:creationId xmlns:a16="http://schemas.microsoft.com/office/drawing/2014/main" id="{F8B2BE1A-9B37-2444-A759-A7E831D337B7}"/>
              </a:ext>
            </a:extLst>
          </p:cNvPr>
          <p:cNvSpPr>
            <a:spLocks noGrp="1"/>
          </p:cNvSpPr>
          <p:nvPr>
            <p:ph type="body" sz="quarter" idx="14"/>
          </p:nvPr>
        </p:nvSpPr>
        <p:spPr>
          <a:xfrm>
            <a:off x="838201" y="1269500"/>
            <a:ext cx="60198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3" name="Content Placeholder 2">
            <a:extLst>
              <a:ext uri="{FF2B5EF4-FFF2-40B4-BE49-F238E27FC236}">
                <a16:creationId xmlns:a16="http://schemas.microsoft.com/office/drawing/2014/main" id="{3D363AB1-352A-F340-9B7F-21CB934440B6}"/>
              </a:ext>
            </a:extLst>
          </p:cNvPr>
          <p:cNvSpPr>
            <a:spLocks noGrp="1"/>
          </p:cNvSpPr>
          <p:nvPr>
            <p:ph sz="half" idx="1"/>
          </p:nvPr>
        </p:nvSpPr>
        <p:spPr>
          <a:xfrm>
            <a:off x="838200" y="2103275"/>
            <a:ext cx="60198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340177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50"/>
                                  </p:stCondLst>
                                  <p:iterate type="wd">
                                    <p:tmPct val="10000"/>
                                  </p:iterate>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500"/>
                                        <p:tgtEl>
                                          <p:spTgt spid="13">
                                            <p:txEl>
                                              <p:pRg st="1" end="1"/>
                                            </p:txEl>
                                          </p:spTgt>
                                        </p:tgtEl>
                                      </p:cBhvr>
                                    </p:animEffect>
                                  </p:childTnLst>
                                </p:cTn>
                              </p:par>
                              <p:par>
                                <p:cTn id="14" presetID="10" presetClass="entr" presetSubtype="0" fill="hold" grpId="0" nodeType="withEffect">
                                  <p:stCondLst>
                                    <p:cond delay="500"/>
                                  </p:stCondLst>
                                  <p:iterate type="wd">
                                    <p:tmPct val="10000"/>
                                  </p:iterate>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par>
                                <p:cTn id="17" presetID="10" presetClass="entr" presetSubtype="0" fill="hold" grpId="0" nodeType="withEffect">
                                  <p:stCondLst>
                                    <p:cond delay="750"/>
                                  </p:stCondLst>
                                  <p:iterate type="wd">
                                    <p:tmPct val="10000"/>
                                  </p:iterate>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10" presetClass="entr" presetSubtype="0" fill="hold" grpId="0" nodeType="withEffect" nodePh="1">
                                  <p:stCondLst>
                                    <p:cond delay="0"/>
                                  </p:stCondLst>
                                  <p:endCondLst>
                                    <p:cond evt="begin" delay="0">
                                      <p:tn val="23"/>
                                    </p:cond>
                                  </p:endCondLst>
                                  <p:iterate type="wd">
                                    <p:tmPct val="10000"/>
                                  </p:iterate>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2" presetClass="entr" presetSubtype="1"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ppt_x"/>
                                          </p:val>
                                        </p:tav>
                                        <p:tav tm="100000">
                                          <p:val>
                                            <p:strVal val="#ppt_x"/>
                                          </p:val>
                                        </p:tav>
                                      </p:tavLst>
                                    </p:anim>
                                    <p:anim calcmode="lin" valueType="num">
                                      <p:cBhvr additive="base">
                                        <p:cTn id="29" dur="1000" fill="hold"/>
                                        <p:tgtEl>
                                          <p:spTgt spid="9"/>
                                        </p:tgtEl>
                                        <p:attrNameLst>
                                          <p:attrName>ppt_y</p:attrName>
                                        </p:attrNameLst>
                                      </p:cBhvr>
                                      <p:tavLst>
                                        <p:tav tm="0">
                                          <p:val>
                                            <p:strVal val="0-#ppt_h/2"/>
                                          </p:val>
                                        </p:tav>
                                        <p:tav tm="100000">
                                          <p:val>
                                            <p:strVal val="#ppt_y"/>
                                          </p:val>
                                        </p:tav>
                                      </p:tavLst>
                                    </p:anim>
                                  </p:childTnLst>
                                </p:cTn>
                              </p:par>
                              <p:par>
                                <p:cTn id="30" presetID="8" presetClass="emph" presetSubtype="0" decel="100000" fill="hold" grpId="1" nodeType="withEffect">
                                  <p:stCondLst>
                                    <p:cond delay="250"/>
                                  </p:stCondLst>
                                  <p:childTnLst>
                                    <p:animRot by="-5400000">
                                      <p:cBhvr>
                                        <p:cTn id="31" dur="1000" fill="hold"/>
                                        <p:tgtEl>
                                          <p:spTgt spid="9"/>
                                        </p:tgtEl>
                                        <p:attrNameLst>
                                          <p:attrName>r</p:attrName>
                                        </p:attrNameLst>
                                      </p:cBhvr>
                                    </p:animRot>
                                  </p:childTnLst>
                                </p:cTn>
                              </p:par>
                              <p:par>
                                <p:cTn id="32" presetID="2" presetClass="entr" presetSubtype="1" decel="100000"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750" fill="hold"/>
                                        <p:tgtEl>
                                          <p:spTgt spid="57"/>
                                        </p:tgtEl>
                                        <p:attrNameLst>
                                          <p:attrName>ppt_x</p:attrName>
                                        </p:attrNameLst>
                                      </p:cBhvr>
                                      <p:tavLst>
                                        <p:tav tm="0">
                                          <p:val>
                                            <p:strVal val="#ppt_x"/>
                                          </p:val>
                                        </p:tav>
                                        <p:tav tm="100000">
                                          <p:val>
                                            <p:strVal val="#ppt_x"/>
                                          </p:val>
                                        </p:tav>
                                      </p:tavLst>
                                    </p:anim>
                                    <p:anim calcmode="lin" valueType="num">
                                      <p:cBhvr additive="base">
                                        <p:cTn id="35" dur="750" fill="hold"/>
                                        <p:tgtEl>
                                          <p:spTgt spid="57"/>
                                        </p:tgtEl>
                                        <p:attrNameLst>
                                          <p:attrName>ppt_y</p:attrName>
                                        </p:attrNameLst>
                                      </p:cBhvr>
                                      <p:tavLst>
                                        <p:tav tm="0">
                                          <p:val>
                                            <p:strVal val="0-#ppt_h/2"/>
                                          </p:val>
                                        </p:tav>
                                        <p:tav tm="100000">
                                          <p:val>
                                            <p:strVal val="#ppt_y"/>
                                          </p:val>
                                        </p:tav>
                                      </p:tavLst>
                                    </p:anim>
                                  </p:childTnLst>
                                </p:cTn>
                              </p:par>
                              <p:par>
                                <p:cTn id="36" presetID="8" presetClass="emph" presetSubtype="0" decel="100000" fill="hold" grpId="1" nodeType="withEffect">
                                  <p:stCondLst>
                                    <p:cond delay="500"/>
                                  </p:stCondLst>
                                  <p:childTnLst>
                                    <p:animRot by="-10800000">
                                      <p:cBhvr>
                                        <p:cTn id="37" dur="750" fill="hold"/>
                                        <p:tgtEl>
                                          <p:spTgt spid="57"/>
                                        </p:tgtEl>
                                        <p:attrNameLst>
                                          <p:attrName>r</p:attrName>
                                        </p:attrNameLst>
                                      </p:cBhvr>
                                    </p:animRot>
                                  </p:childTnLst>
                                </p:cTn>
                              </p:par>
                              <p:par>
                                <p:cTn id="38" presetID="2" presetClass="entr" presetSubtype="4" decel="10000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1000" fill="hold"/>
                                        <p:tgtEl>
                                          <p:spTgt spid="56"/>
                                        </p:tgtEl>
                                        <p:attrNameLst>
                                          <p:attrName>ppt_x</p:attrName>
                                        </p:attrNameLst>
                                      </p:cBhvr>
                                      <p:tavLst>
                                        <p:tav tm="0">
                                          <p:val>
                                            <p:strVal val="#ppt_x"/>
                                          </p:val>
                                        </p:tav>
                                        <p:tav tm="100000">
                                          <p:val>
                                            <p:strVal val="#ppt_x"/>
                                          </p:val>
                                        </p:tav>
                                      </p:tavLst>
                                    </p:anim>
                                    <p:anim calcmode="lin" valueType="num">
                                      <p:cBhvr additive="base">
                                        <p:cTn id="41" dur="1000" fill="hold"/>
                                        <p:tgtEl>
                                          <p:spTgt spid="56"/>
                                        </p:tgtEl>
                                        <p:attrNameLst>
                                          <p:attrName>ppt_y</p:attrName>
                                        </p:attrNameLst>
                                      </p:cBhvr>
                                      <p:tavLst>
                                        <p:tav tm="0">
                                          <p:val>
                                            <p:strVal val="1+#ppt_h/2"/>
                                          </p:val>
                                        </p:tav>
                                        <p:tav tm="100000">
                                          <p:val>
                                            <p:strVal val="#ppt_y"/>
                                          </p:val>
                                        </p:tav>
                                      </p:tavLst>
                                    </p:anim>
                                  </p:childTnLst>
                                </p:cTn>
                              </p:par>
                              <p:par>
                                <p:cTn id="42" presetID="8" presetClass="emph" presetSubtype="0" decel="100000" fill="hold" grpId="1" nodeType="withEffect">
                                  <p:stCondLst>
                                    <p:cond delay="0"/>
                                  </p:stCondLst>
                                  <p:childTnLst>
                                    <p:animRot by="5400000">
                                      <p:cBhvr>
                                        <p:cTn id="43" dur="1000" fill="hold"/>
                                        <p:tgtEl>
                                          <p:spTgt spid="56"/>
                                        </p:tgtEl>
                                        <p:attrNameLst>
                                          <p:attrName>r</p:attrName>
                                        </p:attrNameLst>
                                      </p:cBhvr>
                                    </p:animRot>
                                  </p:childTnLst>
                                </p:cTn>
                              </p:par>
                              <p:par>
                                <p:cTn id="44" presetID="2" presetClass="entr" presetSubtype="4" decel="10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1000" fill="hold"/>
                                        <p:tgtEl>
                                          <p:spTgt spid="58"/>
                                        </p:tgtEl>
                                        <p:attrNameLst>
                                          <p:attrName>ppt_x</p:attrName>
                                        </p:attrNameLst>
                                      </p:cBhvr>
                                      <p:tavLst>
                                        <p:tav tm="0">
                                          <p:val>
                                            <p:strVal val="#ppt_x"/>
                                          </p:val>
                                        </p:tav>
                                        <p:tav tm="100000">
                                          <p:val>
                                            <p:strVal val="#ppt_x"/>
                                          </p:val>
                                        </p:tav>
                                      </p:tavLst>
                                    </p:anim>
                                    <p:anim calcmode="lin" valueType="num">
                                      <p:cBhvr additive="base">
                                        <p:cTn id="47" dur="1000" fill="hold"/>
                                        <p:tgtEl>
                                          <p:spTgt spid="58"/>
                                        </p:tgtEl>
                                        <p:attrNameLst>
                                          <p:attrName>ppt_y</p:attrName>
                                        </p:attrNameLst>
                                      </p:cBhvr>
                                      <p:tavLst>
                                        <p:tav tm="0">
                                          <p:val>
                                            <p:strVal val="1+#ppt_h/2"/>
                                          </p:val>
                                        </p:tav>
                                        <p:tav tm="100000">
                                          <p:val>
                                            <p:strVal val="#ppt_y"/>
                                          </p:val>
                                        </p:tav>
                                      </p:tavLst>
                                    </p:anim>
                                  </p:childTnLst>
                                </p:cTn>
                              </p:par>
                              <p:par>
                                <p:cTn id="48" presetID="8" presetClass="emph" presetSubtype="0" decel="100000" fill="hold" grpId="1" nodeType="withEffect">
                                  <p:stCondLst>
                                    <p:cond delay="0"/>
                                  </p:stCondLst>
                                  <p:childTnLst>
                                    <p:animRot by="10800000">
                                      <p:cBhvr>
                                        <p:cTn id="49" dur="1000" fill="hold"/>
                                        <p:tgtEl>
                                          <p:spTgt spid="58"/>
                                        </p:tgtEl>
                                        <p:attrNameLst>
                                          <p:attrName>r</p:attrName>
                                        </p:attrNameLst>
                                      </p:cBhvr>
                                    </p:animRot>
                                  </p:childTnLst>
                                </p:cTn>
                              </p:par>
                              <p:par>
                                <p:cTn id="50" presetID="2" presetClass="entr" presetSubtype="4" decel="100000" fill="hold" grpId="0" nodeType="with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fill="hold"/>
                                        <p:tgtEl>
                                          <p:spTgt spid="6"/>
                                        </p:tgtEl>
                                        <p:attrNameLst>
                                          <p:attrName>ppt_x</p:attrName>
                                        </p:attrNameLst>
                                      </p:cBhvr>
                                      <p:tavLst>
                                        <p:tav tm="0">
                                          <p:val>
                                            <p:strVal val="#ppt_x"/>
                                          </p:val>
                                        </p:tav>
                                        <p:tav tm="100000">
                                          <p:val>
                                            <p:strVal val="#ppt_x"/>
                                          </p:val>
                                        </p:tav>
                                      </p:tavLst>
                                    </p:anim>
                                    <p:anim calcmode="lin" valueType="num">
                                      <p:cBhvr additive="base">
                                        <p:cTn id="53" dur="1000" fill="hold"/>
                                        <p:tgtEl>
                                          <p:spTgt spid="6"/>
                                        </p:tgtEl>
                                        <p:attrNameLst>
                                          <p:attrName>ppt_y</p:attrName>
                                        </p:attrNameLst>
                                      </p:cBhvr>
                                      <p:tavLst>
                                        <p:tav tm="0">
                                          <p:val>
                                            <p:strVal val="1+#ppt_h/2"/>
                                          </p:val>
                                        </p:tav>
                                        <p:tav tm="100000">
                                          <p:val>
                                            <p:strVal val="#ppt_y"/>
                                          </p:val>
                                        </p:tav>
                                      </p:tavLst>
                                    </p:anim>
                                  </p:childTnLst>
                                </p:cTn>
                              </p:par>
                              <p:par>
                                <p:cTn id="54" presetID="10" presetClass="entr" presetSubtype="0" fill="hold" grpId="1" nodeType="withEffect">
                                  <p:stCondLst>
                                    <p:cond delay="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2" presetClass="entr" presetSubtype="4" decel="10000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1000" fill="hold"/>
                                        <p:tgtEl>
                                          <p:spTgt spid="8"/>
                                        </p:tgtEl>
                                        <p:attrNameLst>
                                          <p:attrName>ppt_x</p:attrName>
                                        </p:attrNameLst>
                                      </p:cBhvr>
                                      <p:tavLst>
                                        <p:tav tm="0">
                                          <p:val>
                                            <p:strVal val="#ppt_x"/>
                                          </p:val>
                                        </p:tav>
                                        <p:tav tm="100000">
                                          <p:val>
                                            <p:strVal val="#ppt_x"/>
                                          </p:val>
                                        </p:tav>
                                      </p:tavLst>
                                    </p:anim>
                                    <p:anim calcmode="lin" valueType="num">
                                      <p:cBhvr additive="base">
                                        <p:cTn id="60" dur="1000" fill="hold"/>
                                        <p:tgtEl>
                                          <p:spTgt spid="8"/>
                                        </p:tgtEl>
                                        <p:attrNameLst>
                                          <p:attrName>ppt_y</p:attrName>
                                        </p:attrNameLst>
                                      </p:cBhvr>
                                      <p:tavLst>
                                        <p:tav tm="0">
                                          <p:val>
                                            <p:strVal val="1+#ppt_h/2"/>
                                          </p:val>
                                        </p:tav>
                                        <p:tav tm="100000">
                                          <p:val>
                                            <p:strVal val="#ppt_y"/>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childTnLst>
                                </p:cTn>
                              </p:par>
                              <p:par>
                                <p:cTn id="64" presetID="2" presetClass="entr" presetSubtype="1" decel="10000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1000" fill="hold"/>
                                        <p:tgtEl>
                                          <p:spTgt spid="10"/>
                                        </p:tgtEl>
                                        <p:attrNameLst>
                                          <p:attrName>ppt_x</p:attrName>
                                        </p:attrNameLst>
                                      </p:cBhvr>
                                      <p:tavLst>
                                        <p:tav tm="0">
                                          <p:val>
                                            <p:strVal val="#ppt_x"/>
                                          </p:val>
                                        </p:tav>
                                        <p:tav tm="100000">
                                          <p:val>
                                            <p:strVal val="#ppt_x"/>
                                          </p:val>
                                        </p:tav>
                                      </p:tavLst>
                                    </p:anim>
                                    <p:anim calcmode="lin" valueType="num">
                                      <p:cBhvr additive="base">
                                        <p:cTn id="67" dur="1000" fill="hold"/>
                                        <p:tgtEl>
                                          <p:spTgt spid="10"/>
                                        </p:tgtEl>
                                        <p:attrNameLst>
                                          <p:attrName>ppt_y</p:attrName>
                                        </p:attrNameLst>
                                      </p:cBhvr>
                                      <p:tavLst>
                                        <p:tav tm="0">
                                          <p:val>
                                            <p:strVal val="0-#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8" grpId="0" animBg="1"/>
      <p:bldP spid="58" grpId="1" animBg="1"/>
      <p:bldP spid="57" grpId="0" animBg="1"/>
      <p:bldP spid="57" grpId="1" animBg="1"/>
      <p:bldP spid="56" grpId="0" animBg="1"/>
      <p:bldP spid="56" grpId="1" animBg="1"/>
      <p:bldP spid="6" grpId="0" animBg="1"/>
      <p:bldP spid="6" grpId="1" animBg="1"/>
      <p:bldP spid="8" grpId="0" animBg="1"/>
      <p:bldP spid="8" grpId="1" animBg="1"/>
      <p:bldP spid="9" grpId="0" animBg="1"/>
      <p:bldP spid="9" grpId="1" animBg="1"/>
      <p:bldP spid="11" grpId="0"/>
      <p:bldP spid="12" grpId="0" uiExpand="1" build="p"/>
      <p:bldP spid="1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Picture Placeholder 21">
            <a:extLst>
              <a:ext uri="{FF2B5EF4-FFF2-40B4-BE49-F238E27FC236}">
                <a16:creationId xmlns:a16="http://schemas.microsoft.com/office/drawing/2014/main" id="{39180C27-3B73-4AB6-80A2-53C363D02705}"/>
              </a:ext>
            </a:extLst>
          </p:cNvPr>
          <p:cNvSpPr>
            <a:spLocks noGrp="1"/>
          </p:cNvSpPr>
          <p:nvPr>
            <p:ph type="pic" sz="quarter" idx="16"/>
          </p:nvPr>
        </p:nvSpPr>
        <p:spPr>
          <a:xfrm>
            <a:off x="320952"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tx2"/>
          </a:solidFill>
        </p:spPr>
        <p:txBody>
          <a:bodyPr wrap="square">
            <a:noAutofit/>
          </a:bodyPr>
          <a:lstStyle/>
          <a:p>
            <a:endParaRPr lang="en-GB"/>
          </a:p>
        </p:txBody>
      </p:sp>
      <p:sp>
        <p:nvSpPr>
          <p:cNvPr id="5" name="Picture Placeholder 21">
            <a:extLst>
              <a:ext uri="{FF2B5EF4-FFF2-40B4-BE49-F238E27FC236}">
                <a16:creationId xmlns:a16="http://schemas.microsoft.com/office/drawing/2014/main" id="{F5615027-79DD-B44C-B986-88A49199E2B6}"/>
              </a:ext>
            </a:extLst>
          </p:cNvPr>
          <p:cNvSpPr>
            <a:spLocks noGrp="1"/>
          </p:cNvSpPr>
          <p:nvPr>
            <p:ph type="pic" sz="quarter" idx="15"/>
          </p:nvPr>
        </p:nvSpPr>
        <p:spPr>
          <a:xfrm>
            <a:off x="752273"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3788143" y="2105913"/>
            <a:ext cx="4616559" cy="2387897"/>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4752099"/>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678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a:off x="9882175" y="2015067"/>
            <a:ext cx="2610016" cy="28278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a:off x="5370905" y="694267"/>
            <a:ext cx="5048115" cy="54694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7634651" y="2269073"/>
            <a:ext cx="2610016" cy="2480733"/>
          </a:xfrm>
        </p:spPr>
        <p:txBody>
          <a:bodyPr anchor="ctr" anchorCtr="0">
            <a:noAutofit/>
          </a:bodyPr>
          <a:lstStyle>
            <a:lvl1pPr algn="ctr">
              <a:defRPr sz="4800" b="1">
                <a:solidFill>
                  <a:schemeClr val="tx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10553713" y="2804393"/>
            <a:ext cx="1418155"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7" name="Picture Placeholder 13">
            <a:extLst>
              <a:ext uri="{FF2B5EF4-FFF2-40B4-BE49-F238E27FC236}">
                <a16:creationId xmlns:a16="http://schemas.microsoft.com/office/drawing/2014/main" id="{F025736D-57A0-F240-93FC-F48C1F2470BB}"/>
              </a:ext>
            </a:extLst>
          </p:cNvPr>
          <p:cNvSpPr>
            <a:spLocks noGrp="1"/>
          </p:cNvSpPr>
          <p:nvPr>
            <p:ph type="pic" sz="quarter" idx="13"/>
          </p:nvPr>
        </p:nvSpPr>
        <p:spPr>
          <a:xfrm>
            <a:off x="-473726" y="-909980"/>
            <a:ext cx="8110251" cy="8786542"/>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Tree>
    <p:extLst>
      <p:ext uri="{BB962C8B-B14F-4D97-AF65-F5344CB8AC3E}">
        <p14:creationId xmlns:p14="http://schemas.microsoft.com/office/powerpoint/2010/main" val="2227551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rot="5400000">
            <a:off x="-1731316" y="-221539"/>
            <a:ext cx="13461744" cy="1458535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rot="5400000">
            <a:off x="776418" y="227552"/>
            <a:ext cx="6569421" cy="711775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1024197" y="501723"/>
            <a:ext cx="6168251" cy="1473769"/>
          </a:xfrm>
        </p:spPr>
        <p:txBody>
          <a:bodyPr anchor="ctr" anchorCtr="0">
            <a:noAutofit/>
          </a:bodyPr>
          <a:lstStyle>
            <a:lvl1pPr algn="ctr">
              <a:defRPr sz="6600" b="1">
                <a:solidFill>
                  <a:schemeClr val="tx1"/>
                </a:solidFill>
                <a:latin typeface="+mn-lt"/>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7714397" y="621725"/>
            <a:ext cx="2935679"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0" name="Picture Placeholder 7">
            <a:extLst>
              <a:ext uri="{FF2B5EF4-FFF2-40B4-BE49-F238E27FC236}">
                <a16:creationId xmlns:a16="http://schemas.microsoft.com/office/drawing/2014/main" id="{9CEDF4E5-9A6E-7147-AF84-D6F35A727CA9}"/>
              </a:ext>
            </a:extLst>
          </p:cNvPr>
          <p:cNvSpPr>
            <a:spLocks noGrp="1"/>
          </p:cNvSpPr>
          <p:nvPr>
            <p:ph type="pic" sz="quarter" idx="13"/>
          </p:nvPr>
        </p:nvSpPr>
        <p:spPr>
          <a:xfrm>
            <a:off x="970409" y="1990952"/>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lumMod val="90000"/>
            </a:schemeClr>
          </a:solidFill>
        </p:spPr>
        <p:txBody>
          <a:bodyPr wrap="square">
            <a:noAutofit/>
          </a:bodyPr>
          <a:lstStyle/>
          <a:p>
            <a:endParaRPr lang="en-GB" dirty="0"/>
          </a:p>
        </p:txBody>
      </p:sp>
    </p:spTree>
    <p:extLst>
      <p:ext uri="{BB962C8B-B14F-4D97-AF65-F5344CB8AC3E}">
        <p14:creationId xmlns:p14="http://schemas.microsoft.com/office/powerpoint/2010/main" val="457046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2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890032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3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239058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3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6BC089-D443-8E46-9B20-F805C5ADFBEB}" type="datetimeFigureOut">
              <a:rPr lang="en-GB" smtClean="0"/>
              <a:t>30/12/2020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67413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A474E7C3-CE86-F64E-8AD2-CBDD1D85D92E}"/>
              </a:ext>
            </a:extLst>
          </p:cNvPr>
          <p:cNvSpPr>
            <a:spLocks noGrp="1"/>
          </p:cNvSpPr>
          <p:nvPr>
            <p:ph type="title"/>
          </p:nvPr>
        </p:nvSpPr>
        <p:spPr>
          <a:xfrm>
            <a:off x="831851" y="1609536"/>
            <a:ext cx="10515600" cy="2852737"/>
          </a:xfrm>
        </p:spPr>
        <p:txBody>
          <a:bodyPr anchor="b"/>
          <a:lstStyle>
            <a:lvl1pPr>
              <a:defRPr sz="6000">
                <a:solidFill>
                  <a:schemeClr val="tx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D8A43978-4D57-C946-B151-E2CEBD7952D1}"/>
              </a:ext>
            </a:extLst>
          </p:cNvPr>
          <p:cNvSpPr>
            <a:spLocks noGrp="1"/>
          </p:cNvSpPr>
          <p:nvPr>
            <p:ph type="body" idx="1"/>
          </p:nvPr>
        </p:nvSpPr>
        <p:spPr>
          <a:xfrm>
            <a:off x="831851" y="4489261"/>
            <a:ext cx="10515600" cy="1500187"/>
          </a:xfrm>
        </p:spPr>
        <p:txBody>
          <a:bodyPr/>
          <a:lstStyle>
            <a:lvl1pPr marL="0" indent="0">
              <a:buNone/>
              <a:defRPr sz="2400">
                <a:solidFill>
                  <a:schemeClr val="accent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64236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3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9626459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3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6BC089-D443-8E46-9B20-F805C5ADFBEB}" type="datetimeFigureOut">
              <a:rPr lang="en-GB" smtClean="0"/>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747159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3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26159438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3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1340656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1_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13" name="Text Placeholder 5"/>
          <p:cNvSpPr>
            <a:spLocks noGrp="1"/>
          </p:cNvSpPr>
          <p:nvPr>
            <p:ph type="body" sz="quarter" idx="12" hasCustomPrompt="1"/>
          </p:nvPr>
        </p:nvSpPr>
        <p:spPr>
          <a:xfrm>
            <a:off x="935568"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2920363"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1" hasCustomPrompt="1"/>
          </p:nvPr>
        </p:nvSpPr>
        <p:spPr>
          <a:xfrm>
            <a:off x="4844412"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3" hasCustomPrompt="1"/>
          </p:nvPr>
        </p:nvSpPr>
        <p:spPr>
          <a:xfrm>
            <a:off x="6829295"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5" hasCustomPrompt="1"/>
          </p:nvPr>
        </p:nvSpPr>
        <p:spPr>
          <a:xfrm>
            <a:off x="8789706"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28" name="Shape">
            <a:extLst>
              <a:ext uri="{FF2B5EF4-FFF2-40B4-BE49-F238E27FC236}">
                <a16:creationId xmlns:a16="http://schemas.microsoft.com/office/drawing/2014/main" id="{83B85767-26E8-46A6-8020-33E458C7E685}"/>
              </a:ext>
            </a:extLst>
          </p:cNvPr>
          <p:cNvSpPr/>
          <p:nvPr userDrawn="1"/>
        </p:nvSpPr>
        <p:spPr>
          <a:xfrm rot="5400000">
            <a:off x="5126735"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0" name="Shape">
            <a:extLst>
              <a:ext uri="{FF2B5EF4-FFF2-40B4-BE49-F238E27FC236}">
                <a16:creationId xmlns:a16="http://schemas.microsoft.com/office/drawing/2014/main" id="{9A53BC23-2634-4BCB-BAE9-0EFE539343CC}"/>
              </a:ext>
            </a:extLst>
          </p:cNvPr>
          <p:cNvSpPr/>
          <p:nvPr userDrawn="1"/>
        </p:nvSpPr>
        <p:spPr>
          <a:xfrm rot="16200000">
            <a:off x="9070951" y="3045388"/>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1" name="Shape">
            <a:extLst>
              <a:ext uri="{FF2B5EF4-FFF2-40B4-BE49-F238E27FC236}">
                <a16:creationId xmlns:a16="http://schemas.microsoft.com/office/drawing/2014/main" id="{2D41C472-9109-45FE-9081-14094BFF8717}"/>
              </a:ext>
            </a:extLst>
          </p:cNvPr>
          <p:cNvSpPr/>
          <p:nvPr userDrawn="1"/>
        </p:nvSpPr>
        <p:spPr>
          <a:xfrm rot="16200000">
            <a:off x="1238649" y="3045387"/>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1">
              <a:lumMod val="65000"/>
              <a:lumOff val="35000"/>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8" name="Shape">
            <a:extLst>
              <a:ext uri="{FF2B5EF4-FFF2-40B4-BE49-F238E27FC236}">
                <a16:creationId xmlns:a16="http://schemas.microsoft.com/office/drawing/2014/main" id="{9FB6090F-112F-455A-BBEA-7835DD6B57D2}"/>
              </a:ext>
            </a:extLst>
          </p:cNvPr>
          <p:cNvSpPr/>
          <p:nvPr userDrawn="1"/>
        </p:nvSpPr>
        <p:spPr>
          <a:xfrm rot="10800000">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4" name="Shape">
            <a:extLst>
              <a:ext uri="{FF2B5EF4-FFF2-40B4-BE49-F238E27FC236}">
                <a16:creationId xmlns:a16="http://schemas.microsoft.com/office/drawing/2014/main" id="{01D4A663-53A3-45CC-A7BE-17C863702AD2}"/>
              </a:ext>
            </a:extLst>
          </p:cNvPr>
          <p:cNvSpPr/>
          <p:nvPr userDrawn="1"/>
        </p:nvSpPr>
        <p:spPr>
          <a:xfrm rot="5400000">
            <a:off x="1238649"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5" name="Shape">
            <a:extLst>
              <a:ext uri="{FF2B5EF4-FFF2-40B4-BE49-F238E27FC236}">
                <a16:creationId xmlns:a16="http://schemas.microsoft.com/office/drawing/2014/main" id="{B84DB27C-93BF-4015-8A31-E2A8A5355CC1}"/>
              </a:ext>
            </a:extLst>
          </p:cNvPr>
          <p:cNvSpPr/>
          <p:nvPr userDrawn="1"/>
        </p:nvSpPr>
        <p:spPr>
          <a:xfrm rot="16200000">
            <a:off x="5154800"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6" name="Shape">
            <a:extLst>
              <a:ext uri="{FF2B5EF4-FFF2-40B4-BE49-F238E27FC236}">
                <a16:creationId xmlns:a16="http://schemas.microsoft.com/office/drawing/2014/main" id="{D0906E8C-67E4-4D31-A328-371C79BCEDD4}"/>
              </a:ext>
            </a:extLst>
          </p:cNvPr>
          <p:cNvSpPr/>
          <p:nvPr userDrawn="1"/>
        </p:nvSpPr>
        <p:spPr>
          <a:xfrm rot="5400000">
            <a:off x="9070951" y="3267644"/>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7" name="Shape">
            <a:extLst>
              <a:ext uri="{FF2B5EF4-FFF2-40B4-BE49-F238E27FC236}">
                <a16:creationId xmlns:a16="http://schemas.microsoft.com/office/drawing/2014/main" id="{2E4096C9-5A5A-4037-B06C-01354D4C56E6}"/>
              </a:ext>
            </a:extLst>
          </p:cNvPr>
          <p:cNvSpPr/>
          <p:nvPr userDrawn="1"/>
        </p:nvSpPr>
        <p:spPr>
          <a:xfrm>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50000"/>
            </a:schemeClr>
          </a:solidFill>
          <a:ln w="635000">
            <a:noFill/>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32" name="Shape">
            <a:extLst>
              <a:ext uri="{FF2B5EF4-FFF2-40B4-BE49-F238E27FC236}">
                <a16:creationId xmlns:a16="http://schemas.microsoft.com/office/drawing/2014/main" id="{676A598F-24F7-49D0-8BDA-057E3D1BE0F5}"/>
              </a:ext>
            </a:extLst>
          </p:cNvPr>
          <p:cNvSpPr/>
          <p:nvPr userDrawn="1"/>
        </p:nvSpPr>
        <p:spPr>
          <a:xfrm>
            <a:off x="7112875"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33" name="Shape">
            <a:extLst>
              <a:ext uri="{FF2B5EF4-FFF2-40B4-BE49-F238E27FC236}">
                <a16:creationId xmlns:a16="http://schemas.microsoft.com/office/drawing/2014/main" id="{D192AC85-16BE-4263-895E-9D5357E67419}"/>
              </a:ext>
            </a:extLst>
          </p:cNvPr>
          <p:cNvSpPr/>
          <p:nvPr userDrawn="1"/>
        </p:nvSpPr>
        <p:spPr>
          <a:xfrm rot="10800000">
            <a:off x="3196724" y="2763509"/>
            <a:ext cx="1591842" cy="172470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lumMod val="5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7" name="Text Placeholder 5"/>
          <p:cNvSpPr>
            <a:spLocks noGrp="1"/>
          </p:cNvSpPr>
          <p:nvPr userDrawn="1">
            <p:ph type="body" sz="quarter" idx="17" hasCustomPrompt="1"/>
          </p:nvPr>
        </p:nvSpPr>
        <p:spPr>
          <a:xfrm>
            <a:off x="134984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userDrawn="1">
            <p:ph type="body" sz="quarter" idx="18" hasCustomPrompt="1"/>
          </p:nvPr>
        </p:nvSpPr>
        <p:spPr>
          <a:xfrm>
            <a:off x="330364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0" hasCustomPrompt="1"/>
          </p:nvPr>
        </p:nvSpPr>
        <p:spPr>
          <a:xfrm>
            <a:off x="525743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2" hasCustomPrompt="1"/>
          </p:nvPr>
        </p:nvSpPr>
        <p:spPr>
          <a:xfrm>
            <a:off x="7211232" y="3451000"/>
            <a:ext cx="1330439" cy="407746"/>
          </a:xfrm>
        </p:spPr>
        <p:txBody>
          <a:bodyPr numCol="1" anchor="ctr">
            <a:normAutofit/>
          </a:bodyPr>
          <a:lstStyle>
            <a:lvl1pPr marL="0" indent="0" algn="ctr">
              <a:lnSpc>
                <a:spcPct val="100000"/>
              </a:lnSpc>
              <a:spcBef>
                <a:spcPts val="0"/>
              </a:spcBef>
              <a:buFontTx/>
              <a:buNone/>
              <a:defRPr sz="1867">
                <a:solidFill>
                  <a:schemeClr val="accent1">
                    <a:lumMod val="20000"/>
                    <a:lumOff val="8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4" hasCustomPrompt="1"/>
          </p:nvPr>
        </p:nvSpPr>
        <p:spPr>
          <a:xfrm>
            <a:off x="9165027" y="3897125"/>
            <a:ext cx="1330439" cy="407746"/>
          </a:xfrm>
        </p:spPr>
        <p:txBody>
          <a:bodyPr numCol="1" anchor="ctr">
            <a:normAutofit/>
          </a:bodyPr>
          <a:lstStyle>
            <a:lvl1pPr marL="0" indent="0" algn="ctr">
              <a:lnSpc>
                <a:spcPct val="100000"/>
              </a:lnSpc>
              <a:spcBef>
                <a:spcPts val="0"/>
              </a:spcBef>
              <a:buFontTx/>
              <a:buNone/>
              <a:defRPr sz="1867">
                <a:solidFill>
                  <a:schemeClr val="accent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9271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2" presetClass="entr" presetSubtype="1" decel="100000" fill="hold" grpId="0" nodeType="withEffect">
                                  <p:stCondLst>
                                    <p:cond delay="0"/>
                                  </p:stCondLst>
                                  <p:iterate type="wd">
                                    <p:tmPct val="10000"/>
                                  </p:iterate>
                                  <p:childTnLst>
                                    <p:set>
                                      <p:cBhvr>
                                        <p:cTn id="9" dur="1" fill="hold">
                                          <p:stCondLst>
                                            <p:cond delay="0"/>
                                          </p:stCondLst>
                                        </p:cTn>
                                        <p:tgtEl>
                                          <p:spTgt spid="27"/>
                                        </p:tgtEl>
                                        <p:attrNameLst>
                                          <p:attrName>style.visibility</p:attrName>
                                        </p:attrNameLst>
                                      </p:cBhvr>
                                      <p:to>
                                        <p:strVal val="visible"/>
                                      </p:to>
                                    </p:set>
                                    <p:anim calcmode="lin" valueType="num">
                                      <p:cBhvr additive="base">
                                        <p:cTn id="10" dur="1000" fill="hold"/>
                                        <p:tgtEl>
                                          <p:spTgt spid="27"/>
                                        </p:tgtEl>
                                        <p:attrNameLst>
                                          <p:attrName>ppt_x</p:attrName>
                                        </p:attrNameLst>
                                      </p:cBhvr>
                                      <p:tavLst>
                                        <p:tav tm="0">
                                          <p:val>
                                            <p:strVal val="#ppt_x"/>
                                          </p:val>
                                        </p:tav>
                                        <p:tav tm="100000">
                                          <p:val>
                                            <p:strVal val="#ppt_x"/>
                                          </p:val>
                                        </p:tav>
                                      </p:tavLst>
                                    </p:anim>
                                    <p:anim calcmode="lin" valueType="num">
                                      <p:cBhvr additive="base">
                                        <p:cTn id="11" dur="1000" fill="hold"/>
                                        <p:tgtEl>
                                          <p:spTgt spid="27"/>
                                        </p:tgtEl>
                                        <p:attrNameLst>
                                          <p:attrName>ppt_y</p:attrName>
                                        </p:attrNameLst>
                                      </p:cBhvr>
                                      <p:tavLst>
                                        <p:tav tm="0">
                                          <p:val>
                                            <p:strVal val="0-#ppt_h/2"/>
                                          </p:val>
                                        </p:tav>
                                        <p:tav tm="100000">
                                          <p:val>
                                            <p:strVal val="#ppt_y"/>
                                          </p:val>
                                        </p:tav>
                                      </p:tavLst>
                                    </p:anim>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par>
                                <p:cTn id="19" presetID="2" presetClass="entr" presetSubtype="1" decel="100000" fill="hold" grpId="1"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750" fill="hold"/>
                                        <p:tgtEl>
                                          <p:spTgt spid="31"/>
                                        </p:tgtEl>
                                        <p:attrNameLst>
                                          <p:attrName>ppt_x</p:attrName>
                                        </p:attrNameLst>
                                      </p:cBhvr>
                                      <p:tavLst>
                                        <p:tav tm="0">
                                          <p:val>
                                            <p:strVal val="#ppt_x"/>
                                          </p:val>
                                        </p:tav>
                                        <p:tav tm="100000">
                                          <p:val>
                                            <p:strVal val="#ppt_x"/>
                                          </p:val>
                                        </p:tav>
                                      </p:tavLst>
                                    </p:anim>
                                    <p:anim calcmode="lin" valueType="num">
                                      <p:cBhvr additive="base">
                                        <p:cTn id="22" dur="750" fill="hold"/>
                                        <p:tgtEl>
                                          <p:spTgt spid="31"/>
                                        </p:tgtEl>
                                        <p:attrNameLst>
                                          <p:attrName>ppt_y</p:attrName>
                                        </p:attrNameLst>
                                      </p:cBhvr>
                                      <p:tavLst>
                                        <p:tav tm="0">
                                          <p:val>
                                            <p:strVal val="0-#ppt_h/2"/>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1500" fill="hold"/>
                                        <p:tgtEl>
                                          <p:spTgt spid="31"/>
                                        </p:tgtEl>
                                        <p:attrNameLst>
                                          <p:attrName>r</p:attrName>
                                        </p:attrNameLst>
                                      </p:cBhvr>
                                    </p:animRot>
                                  </p:childTnLst>
                                </p:cTn>
                              </p:par>
                              <p:par>
                                <p:cTn id="25" presetID="2" presetClass="entr" presetSubtype="4" decel="10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ppt_x"/>
                                          </p:val>
                                        </p:tav>
                                        <p:tav tm="100000">
                                          <p:val>
                                            <p:strVal val="#ppt_x"/>
                                          </p:val>
                                        </p:tav>
                                      </p:tavLst>
                                    </p:anim>
                                    <p:anim calcmode="lin" valueType="num">
                                      <p:cBhvr additive="base">
                                        <p:cTn id="28" dur="1000" fill="hold"/>
                                        <p:tgtEl>
                                          <p:spTgt spid="34"/>
                                        </p:tgtEl>
                                        <p:attrNameLst>
                                          <p:attrName>ppt_y</p:attrName>
                                        </p:attrNameLst>
                                      </p:cBhvr>
                                      <p:tavLst>
                                        <p:tav tm="0">
                                          <p:val>
                                            <p:strVal val="1+#ppt_h/2"/>
                                          </p:val>
                                        </p:tav>
                                        <p:tav tm="100000">
                                          <p:val>
                                            <p:strVal val="#ppt_y"/>
                                          </p:val>
                                        </p:tav>
                                      </p:tavLst>
                                    </p:anim>
                                  </p:childTnLst>
                                </p:cTn>
                              </p:par>
                              <p:par>
                                <p:cTn id="29" presetID="53" presetClass="entr" presetSubtype="16"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750" fill="hold"/>
                                        <p:tgtEl>
                                          <p:spTgt spid="34"/>
                                        </p:tgtEl>
                                        <p:attrNameLst>
                                          <p:attrName>ppt_w</p:attrName>
                                        </p:attrNameLst>
                                      </p:cBhvr>
                                      <p:tavLst>
                                        <p:tav tm="0">
                                          <p:val>
                                            <p:fltVal val="0"/>
                                          </p:val>
                                        </p:tav>
                                        <p:tav tm="100000">
                                          <p:val>
                                            <p:strVal val="#ppt_w"/>
                                          </p:val>
                                        </p:tav>
                                      </p:tavLst>
                                    </p:anim>
                                    <p:anim calcmode="lin" valueType="num">
                                      <p:cBhvr>
                                        <p:cTn id="32" dur="750" fill="hold"/>
                                        <p:tgtEl>
                                          <p:spTgt spid="34"/>
                                        </p:tgtEl>
                                        <p:attrNameLst>
                                          <p:attrName>ppt_h</p:attrName>
                                        </p:attrNameLst>
                                      </p:cBhvr>
                                      <p:tavLst>
                                        <p:tav tm="0">
                                          <p:val>
                                            <p:fltVal val="0"/>
                                          </p:val>
                                        </p:tav>
                                        <p:tav tm="100000">
                                          <p:val>
                                            <p:strVal val="#ppt_h"/>
                                          </p:val>
                                        </p:tav>
                                      </p:tavLst>
                                    </p:anim>
                                    <p:animEffect transition="in" filter="fade">
                                      <p:cBhvr>
                                        <p:cTn id="33" dur="75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8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2" presetClass="entr" presetSubtype="4" decel="10000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750" fill="hold"/>
                                        <p:tgtEl>
                                          <p:spTgt spid="33"/>
                                        </p:tgtEl>
                                        <p:attrNameLst>
                                          <p:attrName>ppt_x</p:attrName>
                                        </p:attrNameLst>
                                      </p:cBhvr>
                                      <p:tavLst>
                                        <p:tav tm="0">
                                          <p:val>
                                            <p:strVal val="#ppt_x"/>
                                          </p:val>
                                        </p:tav>
                                        <p:tav tm="100000">
                                          <p:val>
                                            <p:strVal val="#ppt_x"/>
                                          </p:val>
                                        </p:tav>
                                      </p:tavLst>
                                    </p:anim>
                                    <p:anim calcmode="lin" valueType="num">
                                      <p:cBhvr additive="base">
                                        <p:cTn id="44" dur="750" fill="hold"/>
                                        <p:tgtEl>
                                          <p:spTgt spid="33"/>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2" presetClass="entr" presetSubtype="1" decel="10000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1000" fill="hold"/>
                                        <p:tgtEl>
                                          <p:spTgt spid="37"/>
                                        </p:tgtEl>
                                        <p:attrNameLst>
                                          <p:attrName>ppt_x</p:attrName>
                                        </p:attrNameLst>
                                      </p:cBhvr>
                                      <p:tavLst>
                                        <p:tav tm="0">
                                          <p:val>
                                            <p:strVal val="#ppt_x"/>
                                          </p:val>
                                        </p:tav>
                                        <p:tav tm="100000">
                                          <p:val>
                                            <p:strVal val="#ppt_x"/>
                                          </p:val>
                                        </p:tav>
                                      </p:tavLst>
                                    </p:anim>
                                    <p:anim calcmode="lin" valueType="num">
                                      <p:cBhvr additive="base">
                                        <p:cTn id="51" dur="1000" fill="hold"/>
                                        <p:tgtEl>
                                          <p:spTgt spid="37"/>
                                        </p:tgtEl>
                                        <p:attrNameLst>
                                          <p:attrName>ppt_y</p:attrName>
                                        </p:attrNameLst>
                                      </p:cBhvr>
                                      <p:tavLst>
                                        <p:tav tm="0">
                                          <p:val>
                                            <p:strVal val="0-#ppt_h/2"/>
                                          </p:val>
                                        </p:tav>
                                        <p:tav tm="100000">
                                          <p:val>
                                            <p:strVal val="#ppt_y"/>
                                          </p:val>
                                        </p:tav>
                                      </p:tavLst>
                                    </p:anim>
                                  </p:childTnLst>
                                </p:cTn>
                              </p:par>
                              <p:par>
                                <p:cTn id="52" presetID="53" presetClass="entr" presetSubtype="16" fill="hold" grpId="1"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750" fill="hold"/>
                                        <p:tgtEl>
                                          <p:spTgt spid="37"/>
                                        </p:tgtEl>
                                        <p:attrNameLst>
                                          <p:attrName>ppt_w</p:attrName>
                                        </p:attrNameLst>
                                      </p:cBhvr>
                                      <p:tavLst>
                                        <p:tav tm="0">
                                          <p:val>
                                            <p:fltVal val="0"/>
                                          </p:val>
                                        </p:tav>
                                        <p:tav tm="100000">
                                          <p:val>
                                            <p:strVal val="#ppt_w"/>
                                          </p:val>
                                        </p:tav>
                                      </p:tavLst>
                                    </p:anim>
                                    <p:anim calcmode="lin" valueType="num">
                                      <p:cBhvr>
                                        <p:cTn id="55" dur="750" fill="hold"/>
                                        <p:tgtEl>
                                          <p:spTgt spid="37"/>
                                        </p:tgtEl>
                                        <p:attrNameLst>
                                          <p:attrName>ppt_h</p:attrName>
                                        </p:attrNameLst>
                                      </p:cBhvr>
                                      <p:tavLst>
                                        <p:tav tm="0">
                                          <p:val>
                                            <p:fltVal val="0"/>
                                          </p:val>
                                        </p:tav>
                                        <p:tav tm="100000">
                                          <p:val>
                                            <p:strVal val="#ppt_h"/>
                                          </p:val>
                                        </p:tav>
                                      </p:tavLst>
                                    </p:anim>
                                    <p:animEffect transition="in" filter="fade">
                                      <p:cBhvr>
                                        <p:cTn id="56" dur="750"/>
                                        <p:tgtEl>
                                          <p:spTgt spid="37"/>
                                        </p:tgtEl>
                                      </p:cBhvr>
                                    </p:animEffect>
                                  </p:childTnLst>
                                </p:cTn>
                              </p:par>
                              <p:par>
                                <p:cTn id="57" presetID="8" presetClass="emph" presetSubtype="0" repeatCount="indefinite" fill="hold" grpId="2" nodeType="withEffect">
                                  <p:stCondLst>
                                    <p:cond delay="250"/>
                                  </p:stCondLst>
                                  <p:childTnLst>
                                    <p:animRot by="21600000">
                                      <p:cBhvr>
                                        <p:cTn id="58" dur="1500" fill="hold"/>
                                        <p:tgtEl>
                                          <p:spTgt spid="37"/>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4550"/>
                            </p:stCondLst>
                            <p:childTnLst>
                              <p:par>
                                <p:cTn id="63" presetID="10" presetClass="entr" presetSubtype="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childTnLst>
                                </p:cTn>
                              </p:par>
                              <p:par>
                                <p:cTn id="69" presetID="2" presetClass="entr" presetSubtype="1" decel="10000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750" fill="hold"/>
                                        <p:tgtEl>
                                          <p:spTgt spid="28"/>
                                        </p:tgtEl>
                                        <p:attrNameLst>
                                          <p:attrName>ppt_x</p:attrName>
                                        </p:attrNameLst>
                                      </p:cBhvr>
                                      <p:tavLst>
                                        <p:tav tm="0">
                                          <p:val>
                                            <p:strVal val="#ppt_x"/>
                                          </p:val>
                                        </p:tav>
                                        <p:tav tm="100000">
                                          <p:val>
                                            <p:strVal val="#ppt_x"/>
                                          </p:val>
                                        </p:tav>
                                      </p:tavLst>
                                    </p:anim>
                                    <p:anim calcmode="lin" valueType="num">
                                      <p:cBhvr additive="base">
                                        <p:cTn id="72" dur="750" fill="hold"/>
                                        <p:tgtEl>
                                          <p:spTgt spid="28"/>
                                        </p:tgtEl>
                                        <p:attrNameLst>
                                          <p:attrName>ppt_y</p:attrName>
                                        </p:attrNameLst>
                                      </p:cBhvr>
                                      <p:tavLst>
                                        <p:tav tm="0">
                                          <p:val>
                                            <p:strVal val="0-#ppt_h/2"/>
                                          </p:val>
                                        </p:tav>
                                        <p:tav tm="100000">
                                          <p:val>
                                            <p:strVal val="#ppt_y"/>
                                          </p:val>
                                        </p:tav>
                                      </p:tavLst>
                                    </p:anim>
                                  </p:childTnLst>
                                </p:cTn>
                              </p:par>
                              <p:par>
                                <p:cTn id="73" presetID="8" presetClass="emph" presetSubtype="0" repeatCount="indefinite" fill="hold" grpId="2" nodeType="withEffect">
                                  <p:stCondLst>
                                    <p:cond delay="250"/>
                                  </p:stCondLst>
                                  <p:childTnLst>
                                    <p:animRot by="21600000">
                                      <p:cBhvr>
                                        <p:cTn id="74" dur="1500" fill="hold"/>
                                        <p:tgtEl>
                                          <p:spTgt spid="28"/>
                                        </p:tgtEl>
                                        <p:attrNameLst>
                                          <p:attrName>r</p:attrName>
                                        </p:attrNameLst>
                                      </p:cBhvr>
                                    </p:animRot>
                                  </p:childTnLst>
                                </p:cTn>
                              </p:par>
                              <p:par>
                                <p:cTn id="75" presetID="2" presetClass="entr" presetSubtype="4" decel="10000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1000" fill="hold"/>
                                        <p:tgtEl>
                                          <p:spTgt spid="35"/>
                                        </p:tgtEl>
                                        <p:attrNameLst>
                                          <p:attrName>ppt_x</p:attrName>
                                        </p:attrNameLst>
                                      </p:cBhvr>
                                      <p:tavLst>
                                        <p:tav tm="0">
                                          <p:val>
                                            <p:strVal val="#ppt_x"/>
                                          </p:val>
                                        </p:tav>
                                        <p:tav tm="100000">
                                          <p:val>
                                            <p:strVal val="#ppt_x"/>
                                          </p:val>
                                        </p:tav>
                                      </p:tavLst>
                                    </p:anim>
                                    <p:anim calcmode="lin" valueType="num">
                                      <p:cBhvr additive="base">
                                        <p:cTn id="78" dur="1000" fill="hold"/>
                                        <p:tgtEl>
                                          <p:spTgt spid="35"/>
                                        </p:tgtEl>
                                        <p:attrNameLst>
                                          <p:attrName>ppt_y</p:attrName>
                                        </p:attrNameLst>
                                      </p:cBhvr>
                                      <p:tavLst>
                                        <p:tav tm="0">
                                          <p:val>
                                            <p:strVal val="1+#ppt_h/2"/>
                                          </p:val>
                                        </p:tav>
                                        <p:tav tm="100000">
                                          <p:val>
                                            <p:strVal val="#ppt_y"/>
                                          </p:val>
                                        </p:tav>
                                      </p:tavLst>
                                    </p:anim>
                                  </p:childTnLst>
                                </p:cTn>
                              </p:par>
                              <p:par>
                                <p:cTn id="79" presetID="53" presetClass="entr" presetSubtype="16" fill="hold" grpId="1"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750" fill="hold"/>
                                        <p:tgtEl>
                                          <p:spTgt spid="35"/>
                                        </p:tgtEl>
                                        <p:attrNameLst>
                                          <p:attrName>ppt_w</p:attrName>
                                        </p:attrNameLst>
                                      </p:cBhvr>
                                      <p:tavLst>
                                        <p:tav tm="0">
                                          <p:val>
                                            <p:fltVal val="0"/>
                                          </p:val>
                                        </p:tav>
                                        <p:tav tm="100000">
                                          <p:val>
                                            <p:strVal val="#ppt_w"/>
                                          </p:val>
                                        </p:tav>
                                      </p:tavLst>
                                    </p:anim>
                                    <p:anim calcmode="lin" valueType="num">
                                      <p:cBhvr>
                                        <p:cTn id="82" dur="750" fill="hold"/>
                                        <p:tgtEl>
                                          <p:spTgt spid="35"/>
                                        </p:tgtEl>
                                        <p:attrNameLst>
                                          <p:attrName>ppt_h</p:attrName>
                                        </p:attrNameLst>
                                      </p:cBhvr>
                                      <p:tavLst>
                                        <p:tav tm="0">
                                          <p:val>
                                            <p:fltVal val="0"/>
                                          </p:val>
                                        </p:tav>
                                        <p:tav tm="100000">
                                          <p:val>
                                            <p:strVal val="#ppt_h"/>
                                          </p:val>
                                        </p:tav>
                                      </p:tavLst>
                                    </p:anim>
                                    <p:animEffect transition="in" filter="fade">
                                      <p:cBhvr>
                                        <p:cTn id="83" dur="75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par>
                          <p:cTn id="87" fill="hold">
                            <p:stCondLst>
                              <p:cond delay="6300"/>
                            </p:stCondLst>
                            <p:childTnLst>
                              <p:par>
                                <p:cTn id="88" presetID="10" presetClass="entr" presetSubtype="0" fill="hold" grpId="0"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childTnLst>
                                </p:cTn>
                              </p:par>
                              <p:par>
                                <p:cTn id="91" presetID="2" presetClass="entr" presetSubtype="4" decel="100000" fill="hold" grpId="1"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750" fill="hold"/>
                                        <p:tgtEl>
                                          <p:spTgt spid="32"/>
                                        </p:tgtEl>
                                        <p:attrNameLst>
                                          <p:attrName>ppt_x</p:attrName>
                                        </p:attrNameLst>
                                      </p:cBhvr>
                                      <p:tavLst>
                                        <p:tav tm="0">
                                          <p:val>
                                            <p:strVal val="#ppt_x"/>
                                          </p:val>
                                        </p:tav>
                                        <p:tav tm="100000">
                                          <p:val>
                                            <p:strVal val="#ppt_x"/>
                                          </p:val>
                                        </p:tav>
                                      </p:tavLst>
                                    </p:anim>
                                    <p:anim calcmode="lin" valueType="num">
                                      <p:cBhvr additive="base">
                                        <p:cTn id="94" dur="750" fill="hold"/>
                                        <p:tgtEl>
                                          <p:spTgt spid="32"/>
                                        </p:tgtEl>
                                        <p:attrNameLst>
                                          <p:attrName>ppt_y</p:attrName>
                                        </p:attrNameLst>
                                      </p:cBhvr>
                                      <p:tavLst>
                                        <p:tav tm="0">
                                          <p:val>
                                            <p:strVal val="1+#ppt_h/2"/>
                                          </p:val>
                                        </p:tav>
                                        <p:tav tm="100000">
                                          <p:val>
                                            <p:strVal val="#ppt_y"/>
                                          </p:val>
                                        </p:tav>
                                      </p:tavLst>
                                    </p:anim>
                                  </p:childTnLst>
                                </p:cTn>
                              </p:par>
                              <p:par>
                                <p:cTn id="95" presetID="10" presetClass="entr" presetSubtype="0" fill="hold" grpId="0" nodeType="withEffect">
                                  <p:stCondLst>
                                    <p:cond delay="0"/>
                                  </p:stCondLst>
                                  <p:childTnLst>
                                    <p:set>
                                      <p:cBhvr>
                                        <p:cTn id="96" dur="1" fill="hold">
                                          <p:stCondLst>
                                            <p:cond delay="0"/>
                                          </p:stCondLst>
                                        </p:cTn>
                                        <p:tgtEl>
                                          <p:spTgt spid="21">
                                            <p:txEl>
                                              <p:pRg st="0" end="0"/>
                                            </p:txEl>
                                          </p:spTgt>
                                        </p:tgtEl>
                                        <p:attrNameLst>
                                          <p:attrName>style.visibility</p:attrName>
                                        </p:attrNameLst>
                                      </p:cBhvr>
                                      <p:to>
                                        <p:strVal val="visible"/>
                                      </p:to>
                                    </p:set>
                                    <p:animEffect transition="in" filter="fade">
                                      <p:cBhvr>
                                        <p:cTn id="97" dur="500"/>
                                        <p:tgtEl>
                                          <p:spTgt spid="21">
                                            <p:txEl>
                                              <p:pRg st="0" end="0"/>
                                            </p:txEl>
                                          </p:spTgt>
                                        </p:tgtEl>
                                      </p:cBhvr>
                                    </p:animEffect>
                                  </p:childTnLst>
                                </p:cTn>
                              </p:par>
                              <p:par>
                                <p:cTn id="98" presetID="2" presetClass="entr" presetSubtype="1" decel="10000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additive="base">
                                        <p:cTn id="100" dur="1000" fill="hold"/>
                                        <p:tgtEl>
                                          <p:spTgt spid="38"/>
                                        </p:tgtEl>
                                        <p:attrNameLst>
                                          <p:attrName>ppt_x</p:attrName>
                                        </p:attrNameLst>
                                      </p:cBhvr>
                                      <p:tavLst>
                                        <p:tav tm="0">
                                          <p:val>
                                            <p:strVal val="#ppt_x"/>
                                          </p:val>
                                        </p:tav>
                                        <p:tav tm="100000">
                                          <p:val>
                                            <p:strVal val="#ppt_x"/>
                                          </p:val>
                                        </p:tav>
                                      </p:tavLst>
                                    </p:anim>
                                    <p:anim calcmode="lin" valueType="num">
                                      <p:cBhvr additive="base">
                                        <p:cTn id="101" dur="1000" fill="hold"/>
                                        <p:tgtEl>
                                          <p:spTgt spid="38"/>
                                        </p:tgtEl>
                                        <p:attrNameLst>
                                          <p:attrName>ppt_y</p:attrName>
                                        </p:attrNameLst>
                                      </p:cBhvr>
                                      <p:tavLst>
                                        <p:tav tm="0">
                                          <p:val>
                                            <p:strVal val="0-#ppt_h/2"/>
                                          </p:val>
                                        </p:tav>
                                        <p:tav tm="100000">
                                          <p:val>
                                            <p:strVal val="#ppt_y"/>
                                          </p:val>
                                        </p:tav>
                                      </p:tavLst>
                                    </p:anim>
                                  </p:childTnLst>
                                </p:cTn>
                              </p:par>
                              <p:par>
                                <p:cTn id="102" presetID="53" presetClass="entr" presetSubtype="16" fill="hold" grpId="1" nodeType="with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750" fill="hold"/>
                                        <p:tgtEl>
                                          <p:spTgt spid="38"/>
                                        </p:tgtEl>
                                        <p:attrNameLst>
                                          <p:attrName>ppt_w</p:attrName>
                                        </p:attrNameLst>
                                      </p:cBhvr>
                                      <p:tavLst>
                                        <p:tav tm="0">
                                          <p:val>
                                            <p:fltVal val="0"/>
                                          </p:val>
                                        </p:tav>
                                        <p:tav tm="100000">
                                          <p:val>
                                            <p:strVal val="#ppt_w"/>
                                          </p:val>
                                        </p:tav>
                                      </p:tavLst>
                                    </p:anim>
                                    <p:anim calcmode="lin" valueType="num">
                                      <p:cBhvr>
                                        <p:cTn id="105" dur="750" fill="hold"/>
                                        <p:tgtEl>
                                          <p:spTgt spid="38"/>
                                        </p:tgtEl>
                                        <p:attrNameLst>
                                          <p:attrName>ppt_h</p:attrName>
                                        </p:attrNameLst>
                                      </p:cBhvr>
                                      <p:tavLst>
                                        <p:tav tm="0">
                                          <p:val>
                                            <p:fltVal val="0"/>
                                          </p:val>
                                        </p:tav>
                                        <p:tav tm="100000">
                                          <p:val>
                                            <p:strVal val="#ppt_h"/>
                                          </p:val>
                                        </p:tav>
                                      </p:tavLst>
                                    </p:anim>
                                    <p:animEffect transition="in" filter="fade">
                                      <p:cBhvr>
                                        <p:cTn id="106" dur="750"/>
                                        <p:tgtEl>
                                          <p:spTgt spid="38"/>
                                        </p:tgtEl>
                                      </p:cBhvr>
                                    </p:animEffect>
                                  </p:childTnLst>
                                </p:cTn>
                              </p:par>
                              <p:par>
                                <p:cTn id="107" presetID="8" presetClass="emph" presetSubtype="0" repeatCount="indefinite" fill="hold" grpId="2" nodeType="withEffect">
                                  <p:stCondLst>
                                    <p:cond delay="250"/>
                                  </p:stCondLst>
                                  <p:childTnLst>
                                    <p:animRot by="21600000">
                                      <p:cBhvr>
                                        <p:cTn id="108" dur="1500" fill="hold"/>
                                        <p:tgtEl>
                                          <p:spTgt spid="38"/>
                                        </p:tgtEl>
                                        <p:attrNameLst>
                                          <p:attrName>r</p:attrName>
                                        </p:attrNameLst>
                                      </p:cBhvr>
                                    </p:animRo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childTnLst>
                          </p:cTn>
                        </p:par>
                        <p:par>
                          <p:cTn id="112" fill="hold">
                            <p:stCondLst>
                              <p:cond delay="8050"/>
                            </p:stCondLst>
                            <p:childTnLst>
                              <p:par>
                                <p:cTn id="113" presetID="10" presetClass="entr" presetSubtype="0" fill="hold" grpId="0" nodeType="afterEffect">
                                  <p:stCondLst>
                                    <p:cond delay="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1000"/>
                                        <p:tgtEl>
                                          <p:spTgt spid="30"/>
                                        </p:tgtEl>
                                      </p:cBhvr>
                                    </p:animEffect>
                                  </p:childTnLst>
                                </p:cTn>
                              </p:par>
                              <p:par>
                                <p:cTn id="119" presetID="2" presetClass="entr" presetSubtype="1" decel="100000" fill="hold" grpId="1" nodeType="with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750" fill="hold"/>
                                        <p:tgtEl>
                                          <p:spTgt spid="30"/>
                                        </p:tgtEl>
                                        <p:attrNameLst>
                                          <p:attrName>ppt_x</p:attrName>
                                        </p:attrNameLst>
                                      </p:cBhvr>
                                      <p:tavLst>
                                        <p:tav tm="0">
                                          <p:val>
                                            <p:strVal val="#ppt_x"/>
                                          </p:val>
                                        </p:tav>
                                        <p:tav tm="100000">
                                          <p:val>
                                            <p:strVal val="#ppt_x"/>
                                          </p:val>
                                        </p:tav>
                                      </p:tavLst>
                                    </p:anim>
                                    <p:anim calcmode="lin" valueType="num">
                                      <p:cBhvr additive="base">
                                        <p:cTn id="122" dur="750" fill="hold"/>
                                        <p:tgtEl>
                                          <p:spTgt spid="30"/>
                                        </p:tgtEl>
                                        <p:attrNameLst>
                                          <p:attrName>ppt_y</p:attrName>
                                        </p:attrNameLst>
                                      </p:cBhvr>
                                      <p:tavLst>
                                        <p:tav tm="0">
                                          <p:val>
                                            <p:strVal val="0-#ppt_h/2"/>
                                          </p:val>
                                        </p:tav>
                                        <p:tav tm="100000">
                                          <p:val>
                                            <p:strVal val="#ppt_y"/>
                                          </p:val>
                                        </p:tav>
                                      </p:tavLst>
                                    </p:anim>
                                  </p:childTnLst>
                                </p:cTn>
                              </p:par>
                              <p:par>
                                <p:cTn id="123" presetID="8" presetClass="emph" presetSubtype="0" repeatCount="indefinite" fill="hold" grpId="2" nodeType="withEffect">
                                  <p:stCondLst>
                                    <p:cond delay="250"/>
                                  </p:stCondLst>
                                  <p:childTnLst>
                                    <p:animRot by="21600000">
                                      <p:cBhvr>
                                        <p:cTn id="124" dur="1500" fill="hold"/>
                                        <p:tgtEl>
                                          <p:spTgt spid="30"/>
                                        </p:tgtEl>
                                        <p:attrNameLst>
                                          <p:attrName>r</p:attrName>
                                        </p:attrNameLst>
                                      </p:cBhvr>
                                    </p:animRot>
                                  </p:childTnLst>
                                </p:cTn>
                              </p:par>
                              <p:par>
                                <p:cTn id="125" presetID="2" presetClass="entr" presetSubtype="4" decel="10000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1000" fill="hold"/>
                                        <p:tgtEl>
                                          <p:spTgt spid="36"/>
                                        </p:tgtEl>
                                        <p:attrNameLst>
                                          <p:attrName>ppt_x</p:attrName>
                                        </p:attrNameLst>
                                      </p:cBhvr>
                                      <p:tavLst>
                                        <p:tav tm="0">
                                          <p:val>
                                            <p:strVal val="#ppt_x"/>
                                          </p:val>
                                        </p:tav>
                                        <p:tav tm="100000">
                                          <p:val>
                                            <p:strVal val="#ppt_x"/>
                                          </p:val>
                                        </p:tav>
                                      </p:tavLst>
                                    </p:anim>
                                    <p:anim calcmode="lin" valueType="num">
                                      <p:cBhvr additive="base">
                                        <p:cTn id="128" dur="1000" fill="hold"/>
                                        <p:tgtEl>
                                          <p:spTgt spid="36"/>
                                        </p:tgtEl>
                                        <p:attrNameLst>
                                          <p:attrName>ppt_y</p:attrName>
                                        </p:attrNameLst>
                                      </p:cBhvr>
                                      <p:tavLst>
                                        <p:tav tm="0">
                                          <p:val>
                                            <p:strVal val="1+#ppt_h/2"/>
                                          </p:val>
                                        </p:tav>
                                        <p:tav tm="100000">
                                          <p:val>
                                            <p:strVal val="#ppt_y"/>
                                          </p:val>
                                        </p:tav>
                                      </p:tavLst>
                                    </p:anim>
                                  </p:childTnLst>
                                </p:cTn>
                              </p:par>
                              <p:par>
                                <p:cTn id="129" presetID="53" presetClass="entr" presetSubtype="16" fill="hold" grpId="1"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750" fill="hold"/>
                                        <p:tgtEl>
                                          <p:spTgt spid="36"/>
                                        </p:tgtEl>
                                        <p:attrNameLst>
                                          <p:attrName>ppt_w</p:attrName>
                                        </p:attrNameLst>
                                      </p:cBhvr>
                                      <p:tavLst>
                                        <p:tav tm="0">
                                          <p:val>
                                            <p:fltVal val="0"/>
                                          </p:val>
                                        </p:tav>
                                        <p:tav tm="100000">
                                          <p:val>
                                            <p:strVal val="#ppt_w"/>
                                          </p:val>
                                        </p:tav>
                                      </p:tavLst>
                                    </p:anim>
                                    <p:anim calcmode="lin" valueType="num">
                                      <p:cBhvr>
                                        <p:cTn id="132" dur="750" fill="hold"/>
                                        <p:tgtEl>
                                          <p:spTgt spid="36"/>
                                        </p:tgtEl>
                                        <p:attrNameLst>
                                          <p:attrName>ppt_h</p:attrName>
                                        </p:attrNameLst>
                                      </p:cBhvr>
                                      <p:tavLst>
                                        <p:tav tm="0">
                                          <p:val>
                                            <p:fltVal val="0"/>
                                          </p:val>
                                        </p:tav>
                                        <p:tav tm="100000">
                                          <p:val>
                                            <p:strVal val="#ppt_h"/>
                                          </p:val>
                                        </p:tav>
                                      </p:tavLst>
                                    </p:anim>
                                    <p:animEffect transition="in" filter="fade">
                                      <p:cBhvr>
                                        <p:cTn id="133" dur="750"/>
                                        <p:tgtEl>
                                          <p:spTgt spid="3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uiExpand="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8" grpId="0" uiExpand="1">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uiExpand="1">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6" grpId="0" uiExpand="1">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7" grpId="1"/>
      <p:bldP spid="28" grpId="0" animBg="1"/>
      <p:bldP spid="28" grpId="1" animBg="1"/>
      <p:bldP spid="28" grpId="2" animBg="1"/>
      <p:bldP spid="30" grpId="0" animBg="1"/>
      <p:bldP spid="30" grpId="1" animBg="1"/>
      <p:bldP spid="30" grpId="2" animBg="1"/>
      <p:bldP spid="31" grpId="0" animBg="1"/>
      <p:bldP spid="31" grpId="1" animBg="1"/>
      <p:bldP spid="31" grpId="2" animBg="1"/>
      <p:bldP spid="38" grpId="0" animBg="1"/>
      <p:bldP spid="38" grpId="1" animBg="1"/>
      <p:bldP spid="38" grpId="2" animBg="1"/>
      <p:bldP spid="34" grpId="0" animBg="1"/>
      <p:bldP spid="34" grpId="1" animBg="1"/>
      <p:bldP spid="35" grpId="0" animBg="1"/>
      <p:bldP spid="35" grpId="1" animBg="1"/>
      <p:bldP spid="36" grpId="0" animBg="1"/>
      <p:bldP spid="36" grpId="1" animBg="1"/>
      <p:bldP spid="37" grpId="0" animBg="1"/>
      <p:bldP spid="37" grpId="1" animBg="1"/>
      <p:bldP spid="37" grpId="2" animBg="1"/>
      <p:bldP spid="32" grpId="0" animBg="1"/>
      <p:bldP spid="32" grpId="1" animBg="1"/>
      <p:bldP spid="33" grpId="0" animBg="1"/>
      <p:bldP spid="33" grpId="1"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1 colum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dirty="0"/>
              <a:t>Les </a:t>
            </a:r>
            <a:r>
              <a:rPr kumimoji="1" lang="en-US" altLang="ja-JP" dirty="0" err="1"/>
              <a:t>méthodes</a:t>
            </a:r>
            <a:r>
              <a:rPr kumimoji="1" lang="en-US" altLang="ja-JP" dirty="0"/>
              <a:t> </a:t>
            </a:r>
            <a:r>
              <a:rPr kumimoji="1" lang="en-US" altLang="ja-JP" dirty="0" err="1"/>
              <a:t>ensemblistes</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5" name="Rectangle 4"/>
          <p:cNvSpPr/>
          <p:nvPr userDrawn="1"/>
        </p:nvSpPr>
        <p:spPr>
          <a:xfrm>
            <a:off x="0" y="-1058"/>
            <a:ext cx="6096000"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935914" y="1391319"/>
            <a:ext cx="4066677" cy="4074304"/>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7446433" y="2690396"/>
            <a:ext cx="3450167" cy="2034734"/>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7446433" y="1813103"/>
            <a:ext cx="3450167" cy="7645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38778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 images and text">
    <p:bg>
      <p:bgPr>
        <a:solidFill>
          <a:schemeClr val="tx1"/>
        </a:solidFill>
        <a:effectLst/>
      </p:bgPr>
    </p:bg>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203184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Picture Placeholder 6"/>
          <p:cNvSpPr>
            <a:spLocks noGrp="1"/>
          </p:cNvSpPr>
          <p:nvPr>
            <p:ph type="pic" sz="quarter" idx="16"/>
          </p:nvPr>
        </p:nvSpPr>
        <p:spPr>
          <a:xfrm>
            <a:off x="812736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Picture Placeholder 6"/>
          <p:cNvSpPr>
            <a:spLocks noGrp="1"/>
          </p:cNvSpPr>
          <p:nvPr>
            <p:ph type="pic" sz="quarter" idx="18"/>
          </p:nvPr>
        </p:nvSpPr>
        <p:spPr>
          <a:xfrm>
            <a:off x="1015920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1" name="Picture Placeholder 6"/>
          <p:cNvSpPr>
            <a:spLocks noGrp="1"/>
          </p:cNvSpPr>
          <p:nvPr>
            <p:ph type="pic" sz="quarter" idx="19"/>
          </p:nvPr>
        </p:nvSpPr>
        <p:spPr>
          <a:xfrm>
            <a:off x="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Picture Placeholder 6"/>
          <p:cNvSpPr>
            <a:spLocks noGrp="1"/>
          </p:cNvSpPr>
          <p:nvPr>
            <p:ph type="pic" sz="quarter" idx="20"/>
          </p:nvPr>
        </p:nvSpPr>
        <p:spPr>
          <a:xfrm>
            <a:off x="203184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4" name="Picture Placeholder 6"/>
          <p:cNvSpPr>
            <a:spLocks noGrp="1"/>
          </p:cNvSpPr>
          <p:nvPr>
            <p:ph type="pic" sz="quarter" idx="22"/>
          </p:nvPr>
        </p:nvSpPr>
        <p:spPr>
          <a:xfrm>
            <a:off x="812736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Picture Placeholder 6"/>
          <p:cNvSpPr>
            <a:spLocks noGrp="1"/>
          </p:cNvSpPr>
          <p:nvPr>
            <p:ph type="pic" sz="quarter" idx="24"/>
          </p:nvPr>
        </p:nvSpPr>
        <p:spPr>
          <a:xfrm>
            <a:off x="1015920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7" name="Title 1"/>
          <p:cNvSpPr>
            <a:spLocks noGrp="1"/>
          </p:cNvSpPr>
          <p:nvPr>
            <p:ph type="title" hasCustomPrompt="1"/>
          </p:nvPr>
        </p:nvSpPr>
        <p:spPr>
          <a:xfrm>
            <a:off x="4751917" y="932537"/>
            <a:ext cx="26881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Text Placeholder 5"/>
          <p:cNvSpPr>
            <a:spLocks noGrp="1"/>
          </p:cNvSpPr>
          <p:nvPr>
            <p:ph type="body" sz="quarter" idx="12" hasCustomPrompt="1"/>
          </p:nvPr>
        </p:nvSpPr>
        <p:spPr>
          <a:xfrm>
            <a:off x="4764617" y="3574543"/>
            <a:ext cx="2688167" cy="2350921"/>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222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2" presetClass="entr" presetSubtype="1" decel="100000" fill="hold" grpId="0" nodeType="afterEffect">
                                  <p:stCondLst>
                                    <p:cond delay="0"/>
                                  </p:stCondLst>
                                  <p:iterate type="wd">
                                    <p:tmPct val="10000"/>
                                  </p:iterate>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0-#ppt_h/2"/>
                                          </p:val>
                                        </p:tav>
                                        <p:tav tm="100000">
                                          <p:val>
                                            <p:strVal val="#ppt_y"/>
                                          </p:val>
                                        </p:tav>
                                      </p:tavLst>
                                    </p:anim>
                                  </p:childTnLst>
                                </p:cTn>
                              </p:par>
                            </p:childTnLst>
                          </p:cTn>
                        </p:par>
                        <p:par>
                          <p:cTn id="41" fill="hold">
                            <p:stCondLst>
                              <p:cond delay="5300"/>
                            </p:stCondLst>
                            <p:childTnLst>
                              <p:par>
                                <p:cTn id="42" presetID="10" presetClass="entr" presetSubtype="0" fill="hold" grpId="0" nodeType="afterEffect">
                                  <p:stCondLst>
                                    <p:cond delay="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4" grpId="0" animBg="1"/>
      <p:bldP spid="16" grpId="0" animBg="1"/>
      <p:bldP spid="17" grpId="0"/>
      <p:bldP spid="18" grpId="0">
        <p:tmplLst>
          <p:tmpl>
            <p:tnLst>
              <p:par>
                <p:cTn presetID="10" presetClass="entr" presetSubtype="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 images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609600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Text Placeholder 5"/>
          <p:cNvSpPr>
            <a:spLocks noGrp="1"/>
          </p:cNvSpPr>
          <p:nvPr>
            <p:ph type="body" sz="quarter" idx="12" hasCustomPrompt="1"/>
          </p:nvPr>
        </p:nvSpPr>
        <p:spPr>
          <a:xfrm>
            <a:off x="4133850" y="932536"/>
            <a:ext cx="3924300" cy="4992928"/>
          </a:xfrm>
          <a:solidFill>
            <a:schemeClr val="tx1"/>
          </a:solidFill>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10" name="Title 1"/>
          <p:cNvSpPr>
            <a:spLocks noGrp="1"/>
          </p:cNvSpPr>
          <p:nvPr>
            <p:ph type="title" hasCustomPrompt="1"/>
          </p:nvPr>
        </p:nvSpPr>
        <p:spPr>
          <a:xfrm>
            <a:off x="4751917" y="1473427"/>
            <a:ext cx="2688167" cy="189176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5" hasCustomPrompt="1"/>
          </p:nvPr>
        </p:nvSpPr>
        <p:spPr>
          <a:xfrm>
            <a:off x="4764617" y="3574543"/>
            <a:ext cx="2688167" cy="1878832"/>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8058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 presetClass="entr" presetSubtype="1" decel="100000" fill="hold" grpId="0" nodeType="withEffect">
                                  <p:stCondLst>
                                    <p:cond delay="250"/>
                                  </p:stCondLst>
                                  <p:iterate type="wd">
                                    <p:tmPct val="10000"/>
                                  </p:iterate>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0-#ppt_h/2"/>
                                          </p:val>
                                        </p:tav>
                                        <p:tav tm="100000">
                                          <p:val>
                                            <p:strVal val="#ppt_y"/>
                                          </p:val>
                                        </p:tav>
                                      </p:tavLst>
                                    </p:anim>
                                  </p:childTnLst>
                                </p:cTn>
                              </p:par>
                            </p:childTnLst>
                          </p:cTn>
                        </p:par>
                        <p:par>
                          <p:cTn id="20" fill="hold">
                            <p:stCondLst>
                              <p:cond delay="3050"/>
                            </p:stCondLst>
                            <p:childTnLst>
                              <p:par>
                                <p:cTn id="21" presetID="10" presetClass="entr" presetSubtype="0" fill="hold" grpId="0" nodeType="after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B629870-74EB-8946-A64E-5CE2A02D6DCA}"/>
              </a:ext>
            </a:extLst>
          </p:cNvPr>
          <p:cNvSpPr>
            <a:spLocks noGrp="1"/>
          </p:cNvSpPr>
          <p:nvPr>
            <p:ph type="pic" sz="quarter" idx="13"/>
          </p:nvPr>
        </p:nvSpPr>
        <p:spPr>
          <a:xfrm>
            <a:off x="9593985" y="1182688"/>
            <a:ext cx="4025179" cy="4360862"/>
          </a:xfrm>
          <a:custGeom>
            <a:avLst/>
            <a:gdLst>
              <a:gd name="connsiteX0" fmla="*/ 915045 w 4025179"/>
              <a:gd name="connsiteY0" fmla="*/ 0 h 4360862"/>
              <a:gd name="connsiteX1" fmla="*/ 927071 w 4025179"/>
              <a:gd name="connsiteY1" fmla="*/ 0 h 4360862"/>
              <a:gd name="connsiteX2" fmla="*/ 1040598 w 4025179"/>
              <a:gd name="connsiteY2" fmla="*/ 5539 h 4360862"/>
              <a:gd name="connsiteX3" fmla="*/ 1401158 w 4025179"/>
              <a:gd name="connsiteY3" fmla="*/ 125948 h 4360862"/>
              <a:gd name="connsiteX4" fmla="*/ 2479805 w 4025179"/>
              <a:gd name="connsiteY4" fmla="*/ 748869 h 4360862"/>
              <a:gd name="connsiteX5" fmla="*/ 3558646 w 4025179"/>
              <a:gd name="connsiteY5" fmla="*/ 1371566 h 4360862"/>
              <a:gd name="connsiteX6" fmla="*/ 4018417 w 4025179"/>
              <a:gd name="connsiteY6" fmla="*/ 2062739 h 4360862"/>
              <a:gd name="connsiteX7" fmla="*/ 4025179 w 4025179"/>
              <a:gd name="connsiteY7" fmla="*/ 2171810 h 4360862"/>
              <a:gd name="connsiteX8" fmla="*/ 4025179 w 4025179"/>
              <a:gd name="connsiteY8" fmla="*/ 2189083 h 4360862"/>
              <a:gd name="connsiteX9" fmla="*/ 4018417 w 4025179"/>
              <a:gd name="connsiteY9" fmla="*/ 2298154 h 4360862"/>
              <a:gd name="connsiteX10" fmla="*/ 3558646 w 4025179"/>
              <a:gd name="connsiteY10" fmla="*/ 2989327 h 4360862"/>
              <a:gd name="connsiteX11" fmla="*/ 2479805 w 4025179"/>
              <a:gd name="connsiteY11" fmla="*/ 3612024 h 4360862"/>
              <a:gd name="connsiteX12" fmla="*/ 1401158 w 4025179"/>
              <a:gd name="connsiteY12" fmla="*/ 4234944 h 4360862"/>
              <a:gd name="connsiteX13" fmla="*/ 1040598 w 4025179"/>
              <a:gd name="connsiteY13" fmla="*/ 4355354 h 4360862"/>
              <a:gd name="connsiteX14" fmla="*/ 927697 w 4025179"/>
              <a:gd name="connsiteY14" fmla="*/ 4360862 h 4360862"/>
              <a:gd name="connsiteX15" fmla="*/ 914677 w 4025179"/>
              <a:gd name="connsiteY15" fmla="*/ 4360862 h 4360862"/>
              <a:gd name="connsiteX16" fmla="*/ 800228 w 4025179"/>
              <a:gd name="connsiteY16" fmla="*/ 4351374 h 4360862"/>
              <a:gd name="connsiteX17" fmla="*/ 0 w 4025179"/>
              <a:gd name="connsiteY17" fmla="*/ 3426064 h 4360862"/>
              <a:gd name="connsiteX18" fmla="*/ 0 w 4025179"/>
              <a:gd name="connsiteY18" fmla="*/ 2180446 h 4360862"/>
              <a:gd name="connsiteX19" fmla="*/ 0 w 4025179"/>
              <a:gd name="connsiteY19" fmla="*/ 934829 h 4360862"/>
              <a:gd name="connsiteX20" fmla="*/ 800228 w 4025179"/>
              <a:gd name="connsiteY20" fmla="*/ 9519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5179" h="4360862">
                <a:moveTo>
                  <a:pt x="915045" y="0"/>
                </a:moveTo>
                <a:lnTo>
                  <a:pt x="927071" y="0"/>
                </a:lnTo>
                <a:lnTo>
                  <a:pt x="1040598" y="5539"/>
                </a:lnTo>
                <a:cubicBezTo>
                  <a:pt x="1162152" y="19609"/>
                  <a:pt x="1284391" y="58560"/>
                  <a:pt x="1401158" y="125948"/>
                </a:cubicBezTo>
                <a:lnTo>
                  <a:pt x="2479805" y="748869"/>
                </a:lnTo>
                <a:lnTo>
                  <a:pt x="3558646" y="1371566"/>
                </a:lnTo>
                <a:cubicBezTo>
                  <a:pt x="3831103" y="1528805"/>
                  <a:pt x="3984359" y="1789317"/>
                  <a:pt x="4018417" y="2062739"/>
                </a:cubicBezTo>
                <a:lnTo>
                  <a:pt x="4025179" y="2171810"/>
                </a:lnTo>
                <a:lnTo>
                  <a:pt x="4025179" y="2189083"/>
                </a:lnTo>
                <a:lnTo>
                  <a:pt x="4018417" y="2298154"/>
                </a:lnTo>
                <a:cubicBezTo>
                  <a:pt x="3984359" y="2571575"/>
                  <a:pt x="3831103" y="2832088"/>
                  <a:pt x="3558646" y="2989327"/>
                </a:cubicBezTo>
                <a:lnTo>
                  <a:pt x="2479805" y="3612024"/>
                </a:lnTo>
                <a:lnTo>
                  <a:pt x="1401158" y="4234944"/>
                </a:lnTo>
                <a:cubicBezTo>
                  <a:pt x="1284391" y="4302332"/>
                  <a:pt x="1162152" y="4341283"/>
                  <a:pt x="1040598" y="4355354"/>
                </a:cubicBezTo>
                <a:lnTo>
                  <a:pt x="927697" y="4360862"/>
                </a:lnTo>
                <a:lnTo>
                  <a:pt x="914677" y="4360862"/>
                </a:lnTo>
                <a:lnTo>
                  <a:pt x="800228" y="4351374"/>
                </a:lnTo>
                <a:cubicBezTo>
                  <a:pt x="367915" y="4287123"/>
                  <a:pt x="0" y="3920243"/>
                  <a:pt x="0" y="3426064"/>
                </a:cubicBezTo>
                <a:lnTo>
                  <a:pt x="0" y="2180446"/>
                </a:lnTo>
                <a:lnTo>
                  <a:pt x="0" y="934829"/>
                </a:lnTo>
                <a:cubicBezTo>
                  <a:pt x="0" y="440650"/>
                  <a:pt x="367915" y="73770"/>
                  <a:pt x="800228" y="9519"/>
                </a:cubicBezTo>
                <a:close/>
              </a:path>
            </a:pathLst>
          </a:custGeom>
          <a:solidFill>
            <a:schemeClr val="bg2">
              <a:lumMod val="90000"/>
            </a:schemeClr>
          </a:solidFill>
        </p:spPr>
        <p:txBody>
          <a:bodyPr wrap="square">
            <a:noAutofit/>
          </a:bodyPr>
          <a:lstStyle/>
          <a:p>
            <a:endParaRPr lang="en-GB"/>
          </a:p>
        </p:txBody>
      </p:sp>
      <p:sp>
        <p:nvSpPr>
          <p:cNvPr id="2" name="Date Placeholder 1">
            <a:extLst>
              <a:ext uri="{FF2B5EF4-FFF2-40B4-BE49-F238E27FC236}">
                <a16:creationId xmlns:a16="http://schemas.microsoft.com/office/drawing/2014/main" id="{922ECAED-FD22-6846-8164-C07561AC2A0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95A717F-22C8-AC4C-8AC3-D0216408AB01}"/>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A68DE37-5FC8-1641-8974-DD8CDF20B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124D2B9F-4060-AF4A-805C-962332D5A61B}"/>
              </a:ext>
            </a:extLst>
          </p:cNvPr>
          <p:cNvSpPr>
            <a:spLocks noGrp="1"/>
          </p:cNvSpPr>
          <p:nvPr>
            <p:ph type="body" idx="1"/>
          </p:nvPr>
        </p:nvSpPr>
        <p:spPr>
          <a:xfrm>
            <a:off x="498232" y="3714013"/>
            <a:ext cx="3966357" cy="1500187"/>
          </a:xfrm>
        </p:spPr>
        <p:txBody>
          <a:bodyPr/>
          <a:lstStyle>
            <a:lvl1pPr marL="0" indent="0">
              <a:buNone/>
              <a:defRPr sz="2400" b="0" i="0">
                <a:solidFill>
                  <a:schemeClr val="bg1"/>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8" name="Shape">
            <a:extLst>
              <a:ext uri="{FF2B5EF4-FFF2-40B4-BE49-F238E27FC236}">
                <a16:creationId xmlns:a16="http://schemas.microsoft.com/office/drawing/2014/main" id="{22601DD0-3625-FF41-8C1D-1B48F34BD2EF}"/>
              </a:ext>
            </a:extLst>
          </p:cNvPr>
          <p:cNvSpPr/>
          <p:nvPr userDrawn="1"/>
        </p:nvSpPr>
        <p:spPr>
          <a:xfrm>
            <a:off x="4720695" y="473010"/>
            <a:ext cx="5334744" cy="578002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C2B786A7-DF6B-1348-9D3A-FFE7E5A2C47F}"/>
              </a:ext>
            </a:extLst>
          </p:cNvPr>
          <p:cNvSpPr/>
          <p:nvPr userDrawn="1"/>
        </p:nvSpPr>
        <p:spPr>
          <a:xfrm rot="7200000">
            <a:off x="-1762985" y="179143"/>
            <a:ext cx="7139409" cy="773531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Title 15">
            <a:extLst>
              <a:ext uri="{FF2B5EF4-FFF2-40B4-BE49-F238E27FC236}">
                <a16:creationId xmlns:a16="http://schemas.microsoft.com/office/drawing/2014/main" id="{1CE6B6E6-73F9-E540-8A32-A72BA46DC3D9}"/>
              </a:ext>
            </a:extLst>
          </p:cNvPr>
          <p:cNvSpPr>
            <a:spLocks noGrp="1"/>
          </p:cNvSpPr>
          <p:nvPr>
            <p:ph type="title" hasCustomPrompt="1"/>
          </p:nvPr>
        </p:nvSpPr>
        <p:spPr>
          <a:xfrm>
            <a:off x="498231" y="1512282"/>
            <a:ext cx="3966356" cy="1916723"/>
          </a:xfrm>
        </p:spPr>
        <p:txBody>
          <a:bodyPr anchor="b" anchorCtr="0">
            <a:normAutofit/>
          </a:bodyPr>
          <a:lstStyle>
            <a:lvl1pPr>
              <a:defRPr sz="3600" b="1">
                <a:solidFill>
                  <a:schemeClr val="tx1"/>
                </a:solidFill>
                <a:latin typeface="+mn-lt"/>
              </a:defRPr>
            </a:lvl1pPr>
          </a:lstStyle>
          <a:p>
            <a:r>
              <a:rPr lang="en-US" dirty="0"/>
              <a:t>CLICK TO EDIT MASTER TITLE STYLE</a:t>
            </a:r>
          </a:p>
        </p:txBody>
      </p:sp>
    </p:spTree>
    <p:extLst>
      <p:ext uri="{BB962C8B-B14F-4D97-AF65-F5344CB8AC3E}">
        <p14:creationId xmlns:p14="http://schemas.microsoft.com/office/powerpoint/2010/main" val="177185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ADCEF97-7461-9048-AA54-B8FF2433BC83}"/>
              </a:ext>
            </a:extLst>
          </p:cNvPr>
          <p:cNvSpPr/>
          <p:nvPr userDrawn="1"/>
        </p:nvSpPr>
        <p:spPr>
          <a:xfrm>
            <a:off x="1963207" y="473010"/>
            <a:ext cx="5334744" cy="578002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34B0415C-1D36-0A48-AE76-3A12AC8CA957}"/>
              </a:ext>
            </a:extLst>
          </p:cNvPr>
          <p:cNvSpPr/>
          <p:nvPr userDrawn="1"/>
        </p:nvSpPr>
        <p:spPr>
          <a:xfrm>
            <a:off x="6587587" y="1071563"/>
            <a:ext cx="4229860" cy="4582920"/>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4" name="Picture Placeholder 13">
            <a:extLst>
              <a:ext uri="{FF2B5EF4-FFF2-40B4-BE49-F238E27FC236}">
                <a16:creationId xmlns:a16="http://schemas.microsoft.com/office/drawing/2014/main" id="{6B629870-74EB-8946-A64E-5CE2A02D6DCA}"/>
              </a:ext>
            </a:extLst>
          </p:cNvPr>
          <p:cNvSpPr>
            <a:spLocks noGrp="1"/>
          </p:cNvSpPr>
          <p:nvPr>
            <p:ph type="pic" sz="quarter" idx="13"/>
          </p:nvPr>
        </p:nvSpPr>
        <p:spPr>
          <a:xfrm>
            <a:off x="-2600774" y="1182688"/>
            <a:ext cx="4025179" cy="4360862"/>
          </a:xfrm>
          <a:custGeom>
            <a:avLst/>
            <a:gdLst>
              <a:gd name="connsiteX0" fmla="*/ 915045 w 4025179"/>
              <a:gd name="connsiteY0" fmla="*/ 0 h 4360862"/>
              <a:gd name="connsiteX1" fmla="*/ 927071 w 4025179"/>
              <a:gd name="connsiteY1" fmla="*/ 0 h 4360862"/>
              <a:gd name="connsiteX2" fmla="*/ 1040598 w 4025179"/>
              <a:gd name="connsiteY2" fmla="*/ 5539 h 4360862"/>
              <a:gd name="connsiteX3" fmla="*/ 1401158 w 4025179"/>
              <a:gd name="connsiteY3" fmla="*/ 125948 h 4360862"/>
              <a:gd name="connsiteX4" fmla="*/ 2479805 w 4025179"/>
              <a:gd name="connsiteY4" fmla="*/ 748869 h 4360862"/>
              <a:gd name="connsiteX5" fmla="*/ 3558646 w 4025179"/>
              <a:gd name="connsiteY5" fmla="*/ 1371566 h 4360862"/>
              <a:gd name="connsiteX6" fmla="*/ 4018417 w 4025179"/>
              <a:gd name="connsiteY6" fmla="*/ 2062739 h 4360862"/>
              <a:gd name="connsiteX7" fmla="*/ 4025179 w 4025179"/>
              <a:gd name="connsiteY7" fmla="*/ 2171810 h 4360862"/>
              <a:gd name="connsiteX8" fmla="*/ 4025179 w 4025179"/>
              <a:gd name="connsiteY8" fmla="*/ 2189083 h 4360862"/>
              <a:gd name="connsiteX9" fmla="*/ 4018417 w 4025179"/>
              <a:gd name="connsiteY9" fmla="*/ 2298154 h 4360862"/>
              <a:gd name="connsiteX10" fmla="*/ 3558646 w 4025179"/>
              <a:gd name="connsiteY10" fmla="*/ 2989327 h 4360862"/>
              <a:gd name="connsiteX11" fmla="*/ 2479805 w 4025179"/>
              <a:gd name="connsiteY11" fmla="*/ 3612024 h 4360862"/>
              <a:gd name="connsiteX12" fmla="*/ 1401158 w 4025179"/>
              <a:gd name="connsiteY12" fmla="*/ 4234944 h 4360862"/>
              <a:gd name="connsiteX13" fmla="*/ 1040598 w 4025179"/>
              <a:gd name="connsiteY13" fmla="*/ 4355354 h 4360862"/>
              <a:gd name="connsiteX14" fmla="*/ 927697 w 4025179"/>
              <a:gd name="connsiteY14" fmla="*/ 4360862 h 4360862"/>
              <a:gd name="connsiteX15" fmla="*/ 914677 w 4025179"/>
              <a:gd name="connsiteY15" fmla="*/ 4360862 h 4360862"/>
              <a:gd name="connsiteX16" fmla="*/ 800228 w 4025179"/>
              <a:gd name="connsiteY16" fmla="*/ 4351374 h 4360862"/>
              <a:gd name="connsiteX17" fmla="*/ 0 w 4025179"/>
              <a:gd name="connsiteY17" fmla="*/ 3426064 h 4360862"/>
              <a:gd name="connsiteX18" fmla="*/ 0 w 4025179"/>
              <a:gd name="connsiteY18" fmla="*/ 2180446 h 4360862"/>
              <a:gd name="connsiteX19" fmla="*/ 0 w 4025179"/>
              <a:gd name="connsiteY19" fmla="*/ 934829 h 4360862"/>
              <a:gd name="connsiteX20" fmla="*/ 800228 w 4025179"/>
              <a:gd name="connsiteY20" fmla="*/ 9519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5179" h="4360862">
                <a:moveTo>
                  <a:pt x="915045" y="0"/>
                </a:moveTo>
                <a:lnTo>
                  <a:pt x="927071" y="0"/>
                </a:lnTo>
                <a:lnTo>
                  <a:pt x="1040598" y="5539"/>
                </a:lnTo>
                <a:cubicBezTo>
                  <a:pt x="1162152" y="19609"/>
                  <a:pt x="1284391" y="58560"/>
                  <a:pt x="1401158" y="125948"/>
                </a:cubicBezTo>
                <a:lnTo>
                  <a:pt x="2479805" y="748869"/>
                </a:lnTo>
                <a:lnTo>
                  <a:pt x="3558646" y="1371566"/>
                </a:lnTo>
                <a:cubicBezTo>
                  <a:pt x="3831103" y="1528805"/>
                  <a:pt x="3984359" y="1789317"/>
                  <a:pt x="4018417" y="2062739"/>
                </a:cubicBezTo>
                <a:lnTo>
                  <a:pt x="4025179" y="2171810"/>
                </a:lnTo>
                <a:lnTo>
                  <a:pt x="4025179" y="2189083"/>
                </a:lnTo>
                <a:lnTo>
                  <a:pt x="4018417" y="2298154"/>
                </a:lnTo>
                <a:cubicBezTo>
                  <a:pt x="3984359" y="2571575"/>
                  <a:pt x="3831103" y="2832088"/>
                  <a:pt x="3558646" y="2989327"/>
                </a:cubicBezTo>
                <a:lnTo>
                  <a:pt x="2479805" y="3612024"/>
                </a:lnTo>
                <a:lnTo>
                  <a:pt x="1401158" y="4234944"/>
                </a:lnTo>
                <a:cubicBezTo>
                  <a:pt x="1284391" y="4302332"/>
                  <a:pt x="1162152" y="4341283"/>
                  <a:pt x="1040598" y="4355354"/>
                </a:cubicBezTo>
                <a:lnTo>
                  <a:pt x="927697" y="4360862"/>
                </a:lnTo>
                <a:lnTo>
                  <a:pt x="914677" y="4360862"/>
                </a:lnTo>
                <a:lnTo>
                  <a:pt x="800228" y="4351374"/>
                </a:lnTo>
                <a:cubicBezTo>
                  <a:pt x="367915" y="4287123"/>
                  <a:pt x="0" y="3920243"/>
                  <a:pt x="0" y="3426064"/>
                </a:cubicBezTo>
                <a:lnTo>
                  <a:pt x="0" y="2180446"/>
                </a:lnTo>
                <a:lnTo>
                  <a:pt x="0" y="934829"/>
                </a:lnTo>
                <a:cubicBezTo>
                  <a:pt x="0" y="440650"/>
                  <a:pt x="367915" y="73770"/>
                  <a:pt x="800228" y="9519"/>
                </a:cubicBezTo>
                <a:close/>
              </a:path>
            </a:pathLst>
          </a:custGeom>
          <a:solidFill>
            <a:schemeClr val="bg2">
              <a:lumMod val="90000"/>
            </a:schemeClr>
          </a:solidFill>
        </p:spPr>
        <p:txBody>
          <a:bodyPr wrap="square">
            <a:noAutofit/>
          </a:bodyPr>
          <a:lstStyle/>
          <a:p>
            <a:endParaRPr lang="en-GB"/>
          </a:p>
        </p:txBody>
      </p:sp>
      <p:sp>
        <p:nvSpPr>
          <p:cNvPr id="2" name="Date Placeholder 1">
            <a:extLst>
              <a:ext uri="{FF2B5EF4-FFF2-40B4-BE49-F238E27FC236}">
                <a16:creationId xmlns:a16="http://schemas.microsoft.com/office/drawing/2014/main" id="{922ECAED-FD22-6846-8164-C07561AC2A0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95A717F-22C8-AC4C-8AC3-D0216408AB01}"/>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A68DE37-5FC8-1641-8974-DD8CDF20B2E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15">
            <a:extLst>
              <a:ext uri="{FF2B5EF4-FFF2-40B4-BE49-F238E27FC236}">
                <a16:creationId xmlns:a16="http://schemas.microsoft.com/office/drawing/2014/main" id="{8C9EB5E1-5911-364A-B2BA-23977F567556}"/>
              </a:ext>
            </a:extLst>
          </p:cNvPr>
          <p:cNvSpPr>
            <a:spLocks noGrp="1"/>
          </p:cNvSpPr>
          <p:nvPr>
            <p:ph type="title"/>
          </p:nvPr>
        </p:nvSpPr>
        <p:spPr>
          <a:xfrm>
            <a:off x="2198081" y="1512282"/>
            <a:ext cx="4577859" cy="1916723"/>
          </a:xfrm>
        </p:spPr>
        <p:txBody>
          <a:bodyPr anchor="b" anchorCtr="0">
            <a:normAutofit/>
          </a:bodyPr>
          <a:lstStyle>
            <a:lvl1pPr>
              <a:defRPr sz="3600" b="1">
                <a:solidFill>
                  <a:schemeClr val="tx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3844BC8E-1C44-674D-8A8B-8B1A6C18B9D9}"/>
              </a:ext>
            </a:extLst>
          </p:cNvPr>
          <p:cNvSpPr>
            <a:spLocks noGrp="1"/>
          </p:cNvSpPr>
          <p:nvPr>
            <p:ph type="body" idx="1"/>
          </p:nvPr>
        </p:nvSpPr>
        <p:spPr>
          <a:xfrm>
            <a:off x="2198079" y="3687289"/>
            <a:ext cx="3217984" cy="1658434"/>
          </a:xfrm>
        </p:spPr>
        <p:txBody>
          <a:bodyPr/>
          <a:lstStyle>
            <a:lvl1pPr marL="0" indent="0">
              <a:buNone/>
              <a:defRPr sz="2400" b="0" i="0">
                <a:solidFill>
                  <a:schemeClr val="bg1">
                    <a:lumMod val="75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0" name="Shape">
            <a:extLst>
              <a:ext uri="{FF2B5EF4-FFF2-40B4-BE49-F238E27FC236}">
                <a16:creationId xmlns:a16="http://schemas.microsoft.com/office/drawing/2014/main" id="{B2A4C5CC-B5C2-D740-9A62-F835A64B0A57}"/>
              </a:ext>
            </a:extLst>
          </p:cNvPr>
          <p:cNvSpPr/>
          <p:nvPr userDrawn="1"/>
        </p:nvSpPr>
        <p:spPr>
          <a:xfrm>
            <a:off x="901151" y="-3126933"/>
            <a:ext cx="11979967" cy="1297991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05509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0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5B2D0A64-190A-E642-AF81-3707AF4FE09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15BF99D-F0B5-A34F-8A5E-49E5FA17B8A3}"/>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4B0B97E-7860-CE49-8A9C-06C580A2FF64}"/>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Tree>
    <p:extLst>
      <p:ext uri="{BB962C8B-B14F-4D97-AF65-F5344CB8AC3E}">
        <p14:creationId xmlns:p14="http://schemas.microsoft.com/office/powerpoint/2010/main" val="40565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4/3*#ppt_w"/>
                                          </p:val>
                                        </p:tav>
                                        <p:tav tm="100000">
                                          <p:val>
                                            <p:strVal val="#ppt_w"/>
                                          </p:val>
                                        </p:tav>
                                      </p:tavLst>
                                    </p:anim>
                                    <p:anim calcmode="lin" valueType="num">
                                      <p:cBhvr>
                                        <p:cTn id="12" dur="1000" fill="hold"/>
                                        <p:tgtEl>
                                          <p:spTgt spid="7"/>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iterate type="wd">
                                    <p:tmPct val="10000"/>
                                  </p:iterate>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uiExpand="1" build="p"/>
      <p:bldP spid="9" grpId="0" uiExpand="1" build="p">
        <p:tmplLst>
          <p:tmpl lvl="1">
            <p:tnLst>
              <p:par>
                <p:cTn presetID="10" presetClass="entr" presetSubtype="0" fill="hold" nodeType="afterEffect" nodePh="1">
                  <p:stCondLst>
                    <p:cond delay="0"/>
                  </p:stCondLst>
                  <p:endCondLst>
                    <p:cond delay="0"/>
                  </p:end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2463699" y="-4384334"/>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4826399" y="595486"/>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6577377" y="2770498"/>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364866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A474E7C3-CE86-F64E-8AD2-CBDD1D85D92E}"/>
              </a:ext>
            </a:extLst>
          </p:cNvPr>
          <p:cNvSpPr>
            <a:spLocks noGrp="1"/>
          </p:cNvSpPr>
          <p:nvPr>
            <p:ph type="title"/>
          </p:nvPr>
        </p:nvSpPr>
        <p:spPr>
          <a:xfrm>
            <a:off x="831851" y="1609536"/>
            <a:ext cx="10515600" cy="2852737"/>
          </a:xfrm>
        </p:spPr>
        <p:txBody>
          <a:bodyPr anchor="b"/>
          <a:lstStyle>
            <a:lvl1pPr>
              <a:defRPr sz="6000">
                <a:solidFill>
                  <a:schemeClr val="tx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D8A43978-4D57-C946-B151-E2CEBD7952D1}"/>
              </a:ext>
            </a:extLst>
          </p:cNvPr>
          <p:cNvSpPr>
            <a:spLocks noGrp="1"/>
          </p:cNvSpPr>
          <p:nvPr>
            <p:ph type="body" idx="1"/>
          </p:nvPr>
        </p:nvSpPr>
        <p:spPr>
          <a:xfrm>
            <a:off x="831851" y="4489261"/>
            <a:ext cx="10515600" cy="1500187"/>
          </a:xfrm>
        </p:spPr>
        <p:txBody>
          <a:bodyPr/>
          <a:lstStyle>
            <a:lvl1pPr marL="0" indent="0">
              <a:buNone/>
              <a:defRPr sz="2400">
                <a:solidFill>
                  <a:schemeClr val="accent2">
                    <a:lumMod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9870412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B2D0A64-190A-E642-AF81-3707AF4FE09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15BF99D-F0B5-A34F-8A5E-49E5FA17B8A3}"/>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4B0B97E-7860-CE49-8A9C-06C580A2FF64}"/>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Tree>
    <p:extLst>
      <p:ext uri="{BB962C8B-B14F-4D97-AF65-F5344CB8AC3E}">
        <p14:creationId xmlns:p14="http://schemas.microsoft.com/office/powerpoint/2010/main" val="24641138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 Placeholder 7">
            <a:extLst>
              <a:ext uri="{FF2B5EF4-FFF2-40B4-BE49-F238E27FC236}">
                <a16:creationId xmlns:a16="http://schemas.microsoft.com/office/drawing/2014/main" id="{6821B0F8-C093-F54D-AD71-C92DBBA029D2}"/>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11" name="Content Placeholder 2">
            <a:extLst>
              <a:ext uri="{FF2B5EF4-FFF2-40B4-BE49-F238E27FC236}">
                <a16:creationId xmlns:a16="http://schemas.microsoft.com/office/drawing/2014/main" id="{54D0D9C5-EB2B-E843-94CC-1D23D5685296}"/>
              </a:ext>
            </a:extLst>
          </p:cNvPr>
          <p:cNvSpPr>
            <a:spLocks noGrp="1"/>
          </p:cNvSpPr>
          <p:nvPr>
            <p:ph sz="half" idx="1"/>
          </p:nvPr>
        </p:nvSpPr>
        <p:spPr>
          <a:xfrm>
            <a:off x="838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2" name="Content Placeholder 3">
            <a:extLst>
              <a:ext uri="{FF2B5EF4-FFF2-40B4-BE49-F238E27FC236}">
                <a16:creationId xmlns:a16="http://schemas.microsoft.com/office/drawing/2014/main" id="{58FC9F59-BF63-DF43-927C-2A2656E07BDD}"/>
              </a:ext>
            </a:extLst>
          </p:cNvPr>
          <p:cNvSpPr>
            <a:spLocks noGrp="1"/>
          </p:cNvSpPr>
          <p:nvPr>
            <p:ph sz="half" idx="2"/>
          </p:nvPr>
        </p:nvSpPr>
        <p:spPr>
          <a:xfrm>
            <a:off x="6172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3" name="Title 1">
            <a:extLst>
              <a:ext uri="{FF2B5EF4-FFF2-40B4-BE49-F238E27FC236}">
                <a16:creationId xmlns:a16="http://schemas.microsoft.com/office/drawing/2014/main" id="{E25090ED-3B46-E642-B6F8-52F78C8EC852}"/>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964866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A76E271D-D6A4-ED49-886A-0069C8C5809C}"/>
              </a:ext>
            </a:extLst>
          </p:cNvPr>
          <p:cNvSpPr>
            <a:spLocks noGrp="1"/>
          </p:cNvSpPr>
          <p:nvPr>
            <p:ph type="title"/>
          </p:nvPr>
        </p:nvSpPr>
        <p:spPr>
          <a:xfrm>
            <a:off x="838200" y="391692"/>
            <a:ext cx="10515600" cy="840230"/>
          </a:xfrm>
        </p:spPr>
        <p:txBody>
          <a:bodyPr lIns="0" rIns="0" anchor="b">
            <a:spAutoFit/>
          </a:bodyPr>
          <a:lstStyle>
            <a:lvl1pPr>
              <a:defRPr sz="5400">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B84DB4D7-0766-D948-8A03-0A828D3888F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15" name="Content Placeholder 2">
            <a:extLst>
              <a:ext uri="{FF2B5EF4-FFF2-40B4-BE49-F238E27FC236}">
                <a16:creationId xmlns:a16="http://schemas.microsoft.com/office/drawing/2014/main" id="{41E9DC25-523C-EE48-AEE5-C05353924DE8}"/>
              </a:ext>
            </a:extLst>
          </p:cNvPr>
          <p:cNvSpPr>
            <a:spLocks noGrp="1"/>
          </p:cNvSpPr>
          <p:nvPr>
            <p:ph sz="half" idx="1"/>
          </p:nvPr>
        </p:nvSpPr>
        <p:spPr>
          <a:xfrm>
            <a:off x="838205"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6" name="Content Placeholder 3">
            <a:extLst>
              <a:ext uri="{FF2B5EF4-FFF2-40B4-BE49-F238E27FC236}">
                <a16:creationId xmlns:a16="http://schemas.microsoft.com/office/drawing/2014/main" id="{D6C65D7D-FA41-0440-B523-C4ACF162EFC8}"/>
              </a:ext>
            </a:extLst>
          </p:cNvPr>
          <p:cNvSpPr>
            <a:spLocks noGrp="1"/>
          </p:cNvSpPr>
          <p:nvPr>
            <p:ph sz="half" idx="2"/>
          </p:nvPr>
        </p:nvSpPr>
        <p:spPr>
          <a:xfrm>
            <a:off x="4425866"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Content Placeholder 3">
            <a:extLst>
              <a:ext uri="{FF2B5EF4-FFF2-40B4-BE49-F238E27FC236}">
                <a16:creationId xmlns:a16="http://schemas.microsoft.com/office/drawing/2014/main" id="{18EFDF0A-C655-C64E-BC11-ACA37B14C29A}"/>
              </a:ext>
            </a:extLst>
          </p:cNvPr>
          <p:cNvSpPr>
            <a:spLocks noGrp="1"/>
          </p:cNvSpPr>
          <p:nvPr>
            <p:ph sz="half" idx="14"/>
          </p:nvPr>
        </p:nvSpPr>
        <p:spPr>
          <a:xfrm>
            <a:off x="7983258"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4005896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1755853" y="-1273205"/>
            <a:ext cx="8680235" cy="9404054"/>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dirty="0"/>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2198079" y="1512282"/>
            <a:ext cx="6664568" cy="1916723"/>
          </a:xfrm>
        </p:spPr>
        <p:txBody>
          <a:bodyPr anchor="b" anchorCtr="0">
            <a:normAutofit/>
          </a:bodyPr>
          <a:lstStyle>
            <a:lvl1pP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2198081" y="3687294"/>
            <a:ext cx="4577859" cy="1658435"/>
          </a:xfrm>
        </p:spPr>
        <p:txBody>
          <a:bodyPr/>
          <a:lstStyle>
            <a:lvl1pPr marL="0" indent="0">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5" name="Shape">
            <a:extLst>
              <a:ext uri="{FF2B5EF4-FFF2-40B4-BE49-F238E27FC236}">
                <a16:creationId xmlns:a16="http://schemas.microsoft.com/office/drawing/2014/main" id="{5880D0D3-A659-FA42-A97F-C120C4E6ECC6}"/>
              </a:ext>
            </a:extLst>
          </p:cNvPr>
          <p:cNvSpPr/>
          <p:nvPr userDrawn="1"/>
        </p:nvSpPr>
        <p:spPr>
          <a:xfrm>
            <a:off x="1755855" y="-1751897"/>
            <a:ext cx="9563212" cy="1036143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2928351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334347DA-9DA8-CA4C-A532-153E4A813955}"/>
              </a:ext>
            </a:extLst>
          </p:cNvPr>
          <p:cNvSpPr>
            <a:spLocks noGrp="1"/>
          </p:cNvSpPr>
          <p:nvPr>
            <p:ph type="pic" sz="quarter" idx="13"/>
          </p:nvPr>
        </p:nvSpPr>
        <p:spPr>
          <a:xfrm>
            <a:off x="9387896" y="4446667"/>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21" name="Picture Placeholder 20">
            <a:extLst>
              <a:ext uri="{FF2B5EF4-FFF2-40B4-BE49-F238E27FC236}">
                <a16:creationId xmlns:a16="http://schemas.microsoft.com/office/drawing/2014/main" id="{337B7E46-C38B-7548-B493-43EF6815C1D5}"/>
              </a:ext>
            </a:extLst>
          </p:cNvPr>
          <p:cNvSpPr>
            <a:spLocks noGrp="1"/>
          </p:cNvSpPr>
          <p:nvPr>
            <p:ph type="pic" sz="quarter" idx="14"/>
          </p:nvPr>
        </p:nvSpPr>
        <p:spPr>
          <a:xfrm>
            <a:off x="6501212" y="344915"/>
            <a:ext cx="2130149" cy="1965966"/>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22" name="Picture Placeholder 21">
            <a:extLst>
              <a:ext uri="{FF2B5EF4-FFF2-40B4-BE49-F238E27FC236}">
                <a16:creationId xmlns:a16="http://schemas.microsoft.com/office/drawing/2014/main" id="{F7D44DAB-2DDB-7042-ABCF-65751B50EC88}"/>
              </a:ext>
            </a:extLst>
          </p:cNvPr>
          <p:cNvSpPr>
            <a:spLocks noGrp="1"/>
          </p:cNvSpPr>
          <p:nvPr>
            <p:ph type="pic" sz="quarter" idx="15"/>
          </p:nvPr>
        </p:nvSpPr>
        <p:spPr>
          <a:xfrm>
            <a:off x="3601868" y="4476191"/>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23" name="Picture Placeholder 22">
            <a:extLst>
              <a:ext uri="{FF2B5EF4-FFF2-40B4-BE49-F238E27FC236}">
                <a16:creationId xmlns:a16="http://schemas.microsoft.com/office/drawing/2014/main" id="{5B556E3D-F770-0E47-80F8-A6BAAC3F5008}"/>
              </a:ext>
            </a:extLst>
          </p:cNvPr>
          <p:cNvSpPr>
            <a:spLocks noGrp="1"/>
          </p:cNvSpPr>
          <p:nvPr>
            <p:ph type="pic" sz="quarter" idx="16"/>
          </p:nvPr>
        </p:nvSpPr>
        <p:spPr>
          <a:xfrm>
            <a:off x="627924" y="344915"/>
            <a:ext cx="2130149" cy="1965966"/>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6" name="Text Placeholder 7">
            <a:extLst>
              <a:ext uri="{FF2B5EF4-FFF2-40B4-BE49-F238E27FC236}">
                <a16:creationId xmlns:a16="http://schemas.microsoft.com/office/drawing/2014/main" id="{DB7A523D-BEB3-E44A-AEFE-8B5B61207AE6}"/>
              </a:ext>
            </a:extLst>
          </p:cNvPr>
          <p:cNvSpPr>
            <a:spLocks noGrp="1"/>
          </p:cNvSpPr>
          <p:nvPr>
            <p:ph type="body" sz="quarter" idx="18" hasCustomPrompt="1"/>
          </p:nvPr>
        </p:nvSpPr>
        <p:spPr>
          <a:xfrm>
            <a:off x="6370009" y="3188219"/>
            <a:ext cx="2440987" cy="552450"/>
          </a:xfrm>
        </p:spPr>
        <p:txBody>
          <a:bodyPr lIns="45720" rIns="0">
            <a:normAutofit/>
          </a:bodyPr>
          <a:lstStyle>
            <a:lvl1pPr marL="0" indent="0">
              <a:buNone/>
              <a:defRPr sz="2400">
                <a:solidFill>
                  <a:schemeClr val="accent2">
                    <a:lumMod val="75000"/>
                  </a:schemeClr>
                </a:solidFill>
              </a:defRPr>
            </a:lvl1pPr>
          </a:lstStyle>
          <a:p>
            <a:pPr lvl="0"/>
            <a:r>
              <a:rPr lang="en-US" dirty="0"/>
              <a:t>Job Title Here</a:t>
            </a:r>
          </a:p>
        </p:txBody>
      </p:sp>
      <p:sp>
        <p:nvSpPr>
          <p:cNvPr id="7" name="Text Placeholder 7">
            <a:extLst>
              <a:ext uri="{FF2B5EF4-FFF2-40B4-BE49-F238E27FC236}">
                <a16:creationId xmlns:a16="http://schemas.microsoft.com/office/drawing/2014/main" id="{EAC8CA25-0FA9-5149-A8F3-A8003AEF2935}"/>
              </a:ext>
            </a:extLst>
          </p:cNvPr>
          <p:cNvSpPr>
            <a:spLocks noGrp="1"/>
          </p:cNvSpPr>
          <p:nvPr>
            <p:ph type="body" sz="quarter" idx="19"/>
          </p:nvPr>
        </p:nvSpPr>
        <p:spPr>
          <a:xfrm>
            <a:off x="6353385" y="3835490"/>
            <a:ext cx="2453039" cy="2557271"/>
          </a:xfrm>
        </p:spPr>
        <p:txBody>
          <a:bodyPr lIns="45720" rIns="0">
            <a:normAutofit/>
          </a:bodyPr>
          <a:lstStyle>
            <a:lvl1pPr marL="0" indent="0">
              <a:buNone/>
              <a:defRPr sz="2000">
                <a:solidFill>
                  <a:schemeClr val="tx1"/>
                </a:solidFill>
              </a:defRPr>
            </a:lvl1pPr>
          </a:lstStyle>
          <a:p>
            <a:pPr lvl="0"/>
            <a:endParaRPr lang="en-US" dirty="0"/>
          </a:p>
        </p:txBody>
      </p:sp>
      <p:sp>
        <p:nvSpPr>
          <p:cNvPr id="8" name="Text Placeholder 7">
            <a:extLst>
              <a:ext uri="{FF2B5EF4-FFF2-40B4-BE49-F238E27FC236}">
                <a16:creationId xmlns:a16="http://schemas.microsoft.com/office/drawing/2014/main" id="{B2BDAF86-A6B3-5A48-A401-8C9375E8FC68}"/>
              </a:ext>
            </a:extLst>
          </p:cNvPr>
          <p:cNvSpPr>
            <a:spLocks noGrp="1"/>
          </p:cNvSpPr>
          <p:nvPr>
            <p:ph type="body" sz="quarter" idx="21" hasCustomPrompt="1"/>
          </p:nvPr>
        </p:nvSpPr>
        <p:spPr>
          <a:xfrm>
            <a:off x="3443433" y="1176840"/>
            <a:ext cx="2440987" cy="552450"/>
          </a:xfrm>
        </p:spPr>
        <p:txBody>
          <a:bodyPr lIns="45720" rIns="0">
            <a:normAutofit/>
          </a:bodyPr>
          <a:lstStyle>
            <a:lvl1pPr marL="0" indent="0">
              <a:buNone/>
              <a:defRPr sz="2400">
                <a:solidFill>
                  <a:schemeClr val="accent2">
                    <a:lumMod val="75000"/>
                  </a:schemeClr>
                </a:solidFill>
              </a:defRPr>
            </a:lvl1pPr>
          </a:lstStyle>
          <a:p>
            <a:pPr lvl="0"/>
            <a:r>
              <a:rPr lang="en-US" dirty="0"/>
              <a:t>Job Title Here</a:t>
            </a:r>
          </a:p>
        </p:txBody>
      </p:sp>
      <p:sp>
        <p:nvSpPr>
          <p:cNvPr id="9" name="Text Placeholder 7">
            <a:extLst>
              <a:ext uri="{FF2B5EF4-FFF2-40B4-BE49-F238E27FC236}">
                <a16:creationId xmlns:a16="http://schemas.microsoft.com/office/drawing/2014/main" id="{BD517946-3A6C-C24E-9FA4-9F612ABF0CD3}"/>
              </a:ext>
            </a:extLst>
          </p:cNvPr>
          <p:cNvSpPr>
            <a:spLocks noGrp="1"/>
          </p:cNvSpPr>
          <p:nvPr>
            <p:ph type="body" sz="quarter" idx="22"/>
          </p:nvPr>
        </p:nvSpPr>
        <p:spPr>
          <a:xfrm>
            <a:off x="3426809" y="1824106"/>
            <a:ext cx="2453039" cy="2390086"/>
          </a:xfrm>
        </p:spPr>
        <p:txBody>
          <a:bodyPr lIns="45720" rIns="0">
            <a:normAutofit/>
          </a:bodyPr>
          <a:lstStyle>
            <a:lvl1pPr marL="0" indent="0">
              <a:buNone/>
              <a:defRPr sz="2000">
                <a:solidFill>
                  <a:schemeClr val="tx1"/>
                </a:solidFill>
              </a:defRPr>
            </a:lvl1pPr>
          </a:lstStyle>
          <a:p>
            <a:pPr lvl="0"/>
            <a:endParaRPr lang="en-US" dirty="0"/>
          </a:p>
        </p:txBody>
      </p:sp>
      <p:sp>
        <p:nvSpPr>
          <p:cNvPr id="10" name="Text Placeholder 7">
            <a:extLst>
              <a:ext uri="{FF2B5EF4-FFF2-40B4-BE49-F238E27FC236}">
                <a16:creationId xmlns:a16="http://schemas.microsoft.com/office/drawing/2014/main" id="{BFE47E7A-CF72-8E47-8B73-509E19309E6C}"/>
              </a:ext>
            </a:extLst>
          </p:cNvPr>
          <p:cNvSpPr>
            <a:spLocks noGrp="1"/>
          </p:cNvSpPr>
          <p:nvPr>
            <p:ph type="body" sz="quarter" idx="24" hasCustomPrompt="1"/>
          </p:nvPr>
        </p:nvSpPr>
        <p:spPr>
          <a:xfrm>
            <a:off x="483105" y="3188219"/>
            <a:ext cx="2440987" cy="552450"/>
          </a:xfrm>
        </p:spPr>
        <p:txBody>
          <a:bodyPr lIns="45720" rIns="0">
            <a:normAutofit/>
          </a:bodyPr>
          <a:lstStyle>
            <a:lvl1pPr marL="0" indent="0">
              <a:buNone/>
              <a:defRPr sz="2400">
                <a:solidFill>
                  <a:schemeClr val="accent2">
                    <a:lumMod val="75000"/>
                  </a:schemeClr>
                </a:solidFill>
              </a:defRPr>
            </a:lvl1pPr>
          </a:lstStyle>
          <a:p>
            <a:pPr lvl="0"/>
            <a:r>
              <a:rPr lang="en-US" dirty="0"/>
              <a:t>Job Title Here</a:t>
            </a:r>
          </a:p>
        </p:txBody>
      </p:sp>
      <p:sp>
        <p:nvSpPr>
          <p:cNvPr id="11" name="Text Placeholder 7">
            <a:extLst>
              <a:ext uri="{FF2B5EF4-FFF2-40B4-BE49-F238E27FC236}">
                <a16:creationId xmlns:a16="http://schemas.microsoft.com/office/drawing/2014/main" id="{A9F8B346-7E51-B742-93F4-FA79A47E1007}"/>
              </a:ext>
            </a:extLst>
          </p:cNvPr>
          <p:cNvSpPr>
            <a:spLocks noGrp="1"/>
          </p:cNvSpPr>
          <p:nvPr>
            <p:ph type="body" sz="quarter" idx="25"/>
          </p:nvPr>
        </p:nvSpPr>
        <p:spPr>
          <a:xfrm>
            <a:off x="466483" y="3835490"/>
            <a:ext cx="2453039" cy="2557271"/>
          </a:xfrm>
        </p:spPr>
        <p:txBody>
          <a:bodyPr lIns="45720" rIns="0">
            <a:normAutofit/>
          </a:bodyPr>
          <a:lstStyle>
            <a:lvl1pPr marL="0" indent="0">
              <a:buNone/>
              <a:defRPr sz="2000">
                <a:solidFill>
                  <a:schemeClr val="tx1"/>
                </a:solidFill>
              </a:defRPr>
            </a:lvl1pPr>
          </a:lstStyle>
          <a:p>
            <a:pPr lvl="0"/>
            <a:endParaRPr lang="en-US" dirty="0"/>
          </a:p>
        </p:txBody>
      </p:sp>
      <p:sp>
        <p:nvSpPr>
          <p:cNvPr id="12" name="Text Placeholder 7">
            <a:extLst>
              <a:ext uri="{FF2B5EF4-FFF2-40B4-BE49-F238E27FC236}">
                <a16:creationId xmlns:a16="http://schemas.microsoft.com/office/drawing/2014/main" id="{2C722356-2529-B84C-882E-B99F577FB0B2}"/>
              </a:ext>
            </a:extLst>
          </p:cNvPr>
          <p:cNvSpPr>
            <a:spLocks noGrp="1"/>
          </p:cNvSpPr>
          <p:nvPr>
            <p:ph type="body" sz="quarter" idx="27" hasCustomPrompt="1"/>
          </p:nvPr>
        </p:nvSpPr>
        <p:spPr>
          <a:xfrm>
            <a:off x="9245717" y="1176840"/>
            <a:ext cx="2440987" cy="552450"/>
          </a:xfrm>
        </p:spPr>
        <p:txBody>
          <a:bodyPr lIns="45720" rIns="0">
            <a:normAutofit/>
          </a:bodyPr>
          <a:lstStyle>
            <a:lvl1pPr marL="0" indent="0">
              <a:buNone/>
              <a:defRPr sz="2400">
                <a:solidFill>
                  <a:schemeClr val="accent2">
                    <a:lumMod val="75000"/>
                  </a:schemeClr>
                </a:solidFill>
              </a:defRPr>
            </a:lvl1pPr>
          </a:lstStyle>
          <a:p>
            <a:pPr lvl="0"/>
            <a:r>
              <a:rPr lang="en-US" dirty="0"/>
              <a:t>Job Title Here</a:t>
            </a:r>
          </a:p>
        </p:txBody>
      </p:sp>
      <p:sp>
        <p:nvSpPr>
          <p:cNvPr id="13" name="Text Placeholder 7">
            <a:extLst>
              <a:ext uri="{FF2B5EF4-FFF2-40B4-BE49-F238E27FC236}">
                <a16:creationId xmlns:a16="http://schemas.microsoft.com/office/drawing/2014/main" id="{EDA92B9C-8940-5344-BEAE-2420F1277DEC}"/>
              </a:ext>
            </a:extLst>
          </p:cNvPr>
          <p:cNvSpPr>
            <a:spLocks noGrp="1"/>
          </p:cNvSpPr>
          <p:nvPr>
            <p:ph type="body" sz="quarter" idx="28"/>
          </p:nvPr>
        </p:nvSpPr>
        <p:spPr>
          <a:xfrm>
            <a:off x="9229093" y="1824111"/>
            <a:ext cx="2453039" cy="2390087"/>
          </a:xfrm>
        </p:spPr>
        <p:txBody>
          <a:bodyPr lIns="45720" rIns="0">
            <a:normAutofit/>
          </a:bodyPr>
          <a:lstStyle>
            <a:lvl1pPr marL="0" indent="0">
              <a:buNone/>
              <a:defRPr sz="2000">
                <a:solidFill>
                  <a:schemeClr val="tx1"/>
                </a:solidFill>
              </a:defRPr>
            </a:lvl1pPr>
          </a:lstStyle>
          <a:p>
            <a:pPr lvl="0"/>
            <a:endParaRPr lang="en-US" dirty="0"/>
          </a:p>
        </p:txBody>
      </p:sp>
      <p:sp>
        <p:nvSpPr>
          <p:cNvPr id="14" name="Text Placeholder 7">
            <a:extLst>
              <a:ext uri="{FF2B5EF4-FFF2-40B4-BE49-F238E27FC236}">
                <a16:creationId xmlns:a16="http://schemas.microsoft.com/office/drawing/2014/main" id="{73A39B5C-0E06-C646-8704-F3B7069A6EEA}"/>
              </a:ext>
            </a:extLst>
          </p:cNvPr>
          <p:cNvSpPr>
            <a:spLocks noGrp="1"/>
          </p:cNvSpPr>
          <p:nvPr>
            <p:ph type="body" sz="quarter" idx="29" hasCustomPrompt="1"/>
          </p:nvPr>
        </p:nvSpPr>
        <p:spPr>
          <a:xfrm>
            <a:off x="483105" y="2612471"/>
            <a:ext cx="2440987"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5" name="Text Placeholder 7">
            <a:extLst>
              <a:ext uri="{FF2B5EF4-FFF2-40B4-BE49-F238E27FC236}">
                <a16:creationId xmlns:a16="http://schemas.microsoft.com/office/drawing/2014/main" id="{E7AC773C-8174-6F40-A5F2-9F9AE4D42F53}"/>
              </a:ext>
            </a:extLst>
          </p:cNvPr>
          <p:cNvSpPr>
            <a:spLocks noGrp="1"/>
          </p:cNvSpPr>
          <p:nvPr>
            <p:ph type="body" sz="quarter" idx="30" hasCustomPrompt="1"/>
          </p:nvPr>
        </p:nvSpPr>
        <p:spPr>
          <a:xfrm>
            <a:off x="3438857" y="599148"/>
            <a:ext cx="2440987"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6" name="Text Placeholder 7">
            <a:extLst>
              <a:ext uri="{FF2B5EF4-FFF2-40B4-BE49-F238E27FC236}">
                <a16:creationId xmlns:a16="http://schemas.microsoft.com/office/drawing/2014/main" id="{65545589-E1A6-714E-8D61-5EC3CBFEBBD3}"/>
              </a:ext>
            </a:extLst>
          </p:cNvPr>
          <p:cNvSpPr>
            <a:spLocks noGrp="1"/>
          </p:cNvSpPr>
          <p:nvPr>
            <p:ph type="body" sz="quarter" idx="31" hasCustomPrompt="1"/>
          </p:nvPr>
        </p:nvSpPr>
        <p:spPr>
          <a:xfrm>
            <a:off x="6351893" y="2612471"/>
            <a:ext cx="2440987"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7" name="Text Placeholder 7">
            <a:extLst>
              <a:ext uri="{FF2B5EF4-FFF2-40B4-BE49-F238E27FC236}">
                <a16:creationId xmlns:a16="http://schemas.microsoft.com/office/drawing/2014/main" id="{96562F4C-49A2-A542-8FC8-2F90E0D76A4D}"/>
              </a:ext>
            </a:extLst>
          </p:cNvPr>
          <p:cNvSpPr>
            <a:spLocks noGrp="1"/>
          </p:cNvSpPr>
          <p:nvPr>
            <p:ph type="body" sz="quarter" idx="32" hasCustomPrompt="1"/>
          </p:nvPr>
        </p:nvSpPr>
        <p:spPr>
          <a:xfrm>
            <a:off x="9261345" y="601092"/>
            <a:ext cx="2440987"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8" name="Shape">
            <a:extLst>
              <a:ext uri="{FF2B5EF4-FFF2-40B4-BE49-F238E27FC236}">
                <a16:creationId xmlns:a16="http://schemas.microsoft.com/office/drawing/2014/main" id="{AA373174-7F7E-A749-BCFA-34CAAD2F4920}"/>
              </a:ext>
            </a:extLst>
          </p:cNvPr>
          <p:cNvSpPr/>
          <p:nvPr userDrawn="1"/>
        </p:nvSpPr>
        <p:spPr>
          <a:xfrm rot="5400000" flipH="1">
            <a:off x="3613795" y="4262302"/>
            <a:ext cx="2106292" cy="2282100"/>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9" name="Shape">
            <a:extLst>
              <a:ext uri="{FF2B5EF4-FFF2-40B4-BE49-F238E27FC236}">
                <a16:creationId xmlns:a16="http://schemas.microsoft.com/office/drawing/2014/main" id="{69D93F7F-BA5F-954D-8138-BAAF282D3AFB}"/>
              </a:ext>
            </a:extLst>
          </p:cNvPr>
          <p:cNvSpPr/>
          <p:nvPr userDrawn="1"/>
        </p:nvSpPr>
        <p:spPr>
          <a:xfrm rot="5400000" flipH="1">
            <a:off x="9399821" y="4218440"/>
            <a:ext cx="2106292" cy="2282100"/>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4" name="Shape">
            <a:extLst>
              <a:ext uri="{FF2B5EF4-FFF2-40B4-BE49-F238E27FC236}">
                <a16:creationId xmlns:a16="http://schemas.microsoft.com/office/drawing/2014/main" id="{5A57FAF8-4240-AA43-B282-33E3DCA278B3}"/>
              </a:ext>
            </a:extLst>
          </p:cNvPr>
          <p:cNvSpPr/>
          <p:nvPr userDrawn="1"/>
        </p:nvSpPr>
        <p:spPr>
          <a:xfrm rot="16200000" flipH="1">
            <a:off x="6513137" y="269511"/>
            <a:ext cx="2106292" cy="2282100"/>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5" name="Shape">
            <a:extLst>
              <a:ext uri="{FF2B5EF4-FFF2-40B4-BE49-F238E27FC236}">
                <a16:creationId xmlns:a16="http://schemas.microsoft.com/office/drawing/2014/main" id="{CE6043A8-1528-824D-A855-56542656561A}"/>
              </a:ext>
            </a:extLst>
          </p:cNvPr>
          <p:cNvSpPr/>
          <p:nvPr userDrawn="1"/>
        </p:nvSpPr>
        <p:spPr>
          <a:xfrm rot="16200000" flipH="1">
            <a:off x="639853" y="268408"/>
            <a:ext cx="2106292" cy="2282100"/>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3674599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Shape">
            <a:extLst>
              <a:ext uri="{FF2B5EF4-FFF2-40B4-BE49-F238E27FC236}">
                <a16:creationId xmlns:a16="http://schemas.microsoft.com/office/drawing/2014/main" id="{33B02226-4CFA-9143-ACF4-84719890EC82}"/>
              </a:ext>
            </a:extLst>
          </p:cNvPr>
          <p:cNvSpPr/>
          <p:nvPr userDrawn="1"/>
        </p:nvSpPr>
        <p:spPr>
          <a:xfrm rot="16200000">
            <a:off x="3121477" y="4062233"/>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5" name="Shape">
            <a:extLst>
              <a:ext uri="{FF2B5EF4-FFF2-40B4-BE49-F238E27FC236}">
                <a16:creationId xmlns:a16="http://schemas.microsoft.com/office/drawing/2014/main" id="{84FCDF16-45C2-3641-8F33-94B9632037E2}"/>
              </a:ext>
            </a:extLst>
          </p:cNvPr>
          <p:cNvSpPr/>
          <p:nvPr userDrawn="1"/>
        </p:nvSpPr>
        <p:spPr>
          <a:xfrm rot="19800000">
            <a:off x="2249936" y="696181"/>
            <a:ext cx="2605923" cy="282343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6" name="Shape">
            <a:extLst>
              <a:ext uri="{FF2B5EF4-FFF2-40B4-BE49-F238E27FC236}">
                <a16:creationId xmlns:a16="http://schemas.microsoft.com/office/drawing/2014/main" id="{A58E80EC-67F9-A641-942E-01C809E87393}"/>
              </a:ext>
            </a:extLst>
          </p:cNvPr>
          <p:cNvSpPr/>
          <p:nvPr userDrawn="1"/>
        </p:nvSpPr>
        <p:spPr>
          <a:xfrm rot="16200000">
            <a:off x="5208365" y="65374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 name="Shape">
            <a:extLst>
              <a:ext uri="{FF2B5EF4-FFF2-40B4-BE49-F238E27FC236}">
                <a16:creationId xmlns:a16="http://schemas.microsoft.com/office/drawing/2014/main" id="{41E333B1-5013-B54D-81FF-B4D9A51FACF9}"/>
              </a:ext>
            </a:extLst>
          </p:cNvPr>
          <p:cNvSpPr/>
          <p:nvPr userDrawn="1"/>
        </p:nvSpPr>
        <p:spPr>
          <a:xfrm rot="5400000">
            <a:off x="5013013" y="3697974"/>
            <a:ext cx="2437935" cy="264142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8" name="Shape">
            <a:extLst>
              <a:ext uri="{FF2B5EF4-FFF2-40B4-BE49-F238E27FC236}">
                <a16:creationId xmlns:a16="http://schemas.microsoft.com/office/drawing/2014/main" id="{27FE05EB-4A11-5543-BA45-0195D08D8441}"/>
              </a:ext>
            </a:extLst>
          </p:cNvPr>
          <p:cNvSpPr/>
          <p:nvPr userDrawn="1"/>
        </p:nvSpPr>
        <p:spPr>
          <a:xfrm rot="9000000">
            <a:off x="743851" y="3487912"/>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9" name="Shape">
            <a:extLst>
              <a:ext uri="{FF2B5EF4-FFF2-40B4-BE49-F238E27FC236}">
                <a16:creationId xmlns:a16="http://schemas.microsoft.com/office/drawing/2014/main" id="{D8E4C2AB-3F73-9F45-8048-530C08D4173D}"/>
              </a:ext>
            </a:extLst>
          </p:cNvPr>
          <p:cNvSpPr/>
          <p:nvPr userDrawn="1"/>
        </p:nvSpPr>
        <p:spPr>
          <a:xfrm rot="5400000">
            <a:off x="7664239" y="1016764"/>
            <a:ext cx="2484298" cy="269165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4" name="Shape">
            <a:extLst>
              <a:ext uri="{FF2B5EF4-FFF2-40B4-BE49-F238E27FC236}">
                <a16:creationId xmlns:a16="http://schemas.microsoft.com/office/drawing/2014/main" id="{D34D6D29-5F8E-F449-8471-06F79A888A44}"/>
              </a:ext>
            </a:extLst>
          </p:cNvPr>
          <p:cNvSpPr/>
          <p:nvPr userDrawn="1"/>
        </p:nvSpPr>
        <p:spPr>
          <a:xfrm rot="16200000">
            <a:off x="7501371" y="396680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5" name="Shape">
            <a:extLst>
              <a:ext uri="{FF2B5EF4-FFF2-40B4-BE49-F238E27FC236}">
                <a16:creationId xmlns:a16="http://schemas.microsoft.com/office/drawing/2014/main" id="{4046E1C5-A352-CB41-9C2E-79FDEA17ECFC}"/>
              </a:ext>
            </a:extLst>
          </p:cNvPr>
          <p:cNvSpPr/>
          <p:nvPr userDrawn="1"/>
        </p:nvSpPr>
        <p:spPr>
          <a:xfrm rot="16200000">
            <a:off x="9422683" y="2693244"/>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2" name="Picture Placeholder 19">
            <a:extLst>
              <a:ext uri="{FF2B5EF4-FFF2-40B4-BE49-F238E27FC236}">
                <a16:creationId xmlns:a16="http://schemas.microsoft.com/office/drawing/2014/main" id="{9C21738B-1D0C-FC41-975A-B0168760E20B}"/>
              </a:ext>
            </a:extLst>
          </p:cNvPr>
          <p:cNvSpPr>
            <a:spLocks noGrp="1"/>
          </p:cNvSpPr>
          <p:nvPr>
            <p:ph type="pic" sz="quarter" idx="13"/>
          </p:nvPr>
        </p:nvSpPr>
        <p:spPr>
          <a:xfrm>
            <a:off x="3038232" y="3971981"/>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3" name="Picture Placeholder 21">
            <a:extLst>
              <a:ext uri="{FF2B5EF4-FFF2-40B4-BE49-F238E27FC236}">
                <a16:creationId xmlns:a16="http://schemas.microsoft.com/office/drawing/2014/main" id="{4A571AB3-0324-D041-BF57-897D2EE949F3}"/>
              </a:ext>
            </a:extLst>
          </p:cNvPr>
          <p:cNvSpPr>
            <a:spLocks noGrp="1"/>
          </p:cNvSpPr>
          <p:nvPr>
            <p:ph type="pic" sz="quarter" idx="15"/>
          </p:nvPr>
        </p:nvSpPr>
        <p:spPr>
          <a:xfrm>
            <a:off x="5116705" y="908594"/>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4" name="Picture Placeholder 19">
            <a:extLst>
              <a:ext uri="{FF2B5EF4-FFF2-40B4-BE49-F238E27FC236}">
                <a16:creationId xmlns:a16="http://schemas.microsoft.com/office/drawing/2014/main" id="{3961D252-CE8D-0542-9148-54D307ACC639}"/>
              </a:ext>
            </a:extLst>
          </p:cNvPr>
          <p:cNvSpPr>
            <a:spLocks noGrp="1"/>
          </p:cNvSpPr>
          <p:nvPr>
            <p:ph type="pic" sz="quarter" idx="17"/>
          </p:nvPr>
        </p:nvSpPr>
        <p:spPr>
          <a:xfrm>
            <a:off x="1001088" y="3186130"/>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dirty="0"/>
          </a:p>
        </p:txBody>
      </p:sp>
      <p:sp>
        <p:nvSpPr>
          <p:cNvPr id="35" name="Picture Placeholder 19">
            <a:extLst>
              <a:ext uri="{FF2B5EF4-FFF2-40B4-BE49-F238E27FC236}">
                <a16:creationId xmlns:a16="http://schemas.microsoft.com/office/drawing/2014/main" id="{BD824CAD-9054-7741-8087-52B90A3EBF13}"/>
              </a:ext>
            </a:extLst>
          </p:cNvPr>
          <p:cNvSpPr>
            <a:spLocks noGrp="1"/>
          </p:cNvSpPr>
          <p:nvPr>
            <p:ph type="pic" sz="quarter" idx="18"/>
          </p:nvPr>
        </p:nvSpPr>
        <p:spPr>
          <a:xfrm>
            <a:off x="7262992" y="3895257"/>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6" name="Picture Placeholder 19">
            <a:extLst>
              <a:ext uri="{FF2B5EF4-FFF2-40B4-BE49-F238E27FC236}">
                <a16:creationId xmlns:a16="http://schemas.microsoft.com/office/drawing/2014/main" id="{D72462E0-51D0-8B47-9698-FF5DC3BFD5C0}"/>
              </a:ext>
            </a:extLst>
          </p:cNvPr>
          <p:cNvSpPr>
            <a:spLocks noGrp="1"/>
          </p:cNvSpPr>
          <p:nvPr>
            <p:ph type="pic" sz="quarter" idx="19"/>
          </p:nvPr>
        </p:nvSpPr>
        <p:spPr>
          <a:xfrm>
            <a:off x="9195964" y="2827315"/>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7" name="Picture Placeholder 22">
            <a:extLst>
              <a:ext uri="{FF2B5EF4-FFF2-40B4-BE49-F238E27FC236}">
                <a16:creationId xmlns:a16="http://schemas.microsoft.com/office/drawing/2014/main" id="{B07D4300-E0F4-CE42-BB6D-66A058404490}"/>
              </a:ext>
            </a:extLst>
          </p:cNvPr>
          <p:cNvSpPr>
            <a:spLocks noGrp="1"/>
          </p:cNvSpPr>
          <p:nvPr>
            <p:ph type="pic" sz="quarter" idx="20"/>
          </p:nvPr>
        </p:nvSpPr>
        <p:spPr>
          <a:xfrm>
            <a:off x="2140677" y="1294877"/>
            <a:ext cx="2840947" cy="262197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8" name="Picture Placeholder 22">
            <a:extLst>
              <a:ext uri="{FF2B5EF4-FFF2-40B4-BE49-F238E27FC236}">
                <a16:creationId xmlns:a16="http://schemas.microsoft.com/office/drawing/2014/main" id="{CB322035-D307-684C-9BCE-97C792C482B1}"/>
              </a:ext>
            </a:extLst>
          </p:cNvPr>
          <p:cNvSpPr>
            <a:spLocks noGrp="1"/>
          </p:cNvSpPr>
          <p:nvPr>
            <p:ph type="pic" sz="quarter" idx="21"/>
          </p:nvPr>
        </p:nvSpPr>
        <p:spPr>
          <a:xfrm>
            <a:off x="7465029" y="1341176"/>
            <a:ext cx="2691659" cy="2484197"/>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9" name="Picture Placeholder 22">
            <a:extLst>
              <a:ext uri="{FF2B5EF4-FFF2-40B4-BE49-F238E27FC236}">
                <a16:creationId xmlns:a16="http://schemas.microsoft.com/office/drawing/2014/main" id="{5EA116BD-D9A6-244B-B2C4-6F67A48EAB73}"/>
              </a:ext>
            </a:extLst>
          </p:cNvPr>
          <p:cNvSpPr>
            <a:spLocks noGrp="1"/>
          </p:cNvSpPr>
          <p:nvPr>
            <p:ph type="pic" sz="quarter" idx="22"/>
          </p:nvPr>
        </p:nvSpPr>
        <p:spPr>
          <a:xfrm>
            <a:off x="4923800" y="3620347"/>
            <a:ext cx="2625935" cy="242353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20" name="Text Placeholder 7">
            <a:extLst>
              <a:ext uri="{FF2B5EF4-FFF2-40B4-BE49-F238E27FC236}">
                <a16:creationId xmlns:a16="http://schemas.microsoft.com/office/drawing/2014/main" id="{5FF2996E-B798-C941-B039-8FBF2793C412}"/>
              </a:ext>
            </a:extLst>
          </p:cNvPr>
          <p:cNvSpPr>
            <a:spLocks noGrp="1"/>
          </p:cNvSpPr>
          <p:nvPr>
            <p:ph type="body" sz="quarter" idx="23" hasCustomPrompt="1"/>
          </p:nvPr>
        </p:nvSpPr>
        <p:spPr>
          <a:xfrm>
            <a:off x="7720277" y="825671"/>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21" name="Text Placeholder 7">
            <a:extLst>
              <a:ext uri="{FF2B5EF4-FFF2-40B4-BE49-F238E27FC236}">
                <a16:creationId xmlns:a16="http://schemas.microsoft.com/office/drawing/2014/main" id="{463A5812-9617-6641-B093-01B834881B5B}"/>
              </a:ext>
            </a:extLst>
          </p:cNvPr>
          <p:cNvSpPr>
            <a:spLocks noGrp="1"/>
          </p:cNvSpPr>
          <p:nvPr>
            <p:ph type="body" sz="quarter" idx="30" hasCustomPrompt="1"/>
          </p:nvPr>
        </p:nvSpPr>
        <p:spPr>
          <a:xfrm>
            <a:off x="7715701" y="464382"/>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2" name="Text Placeholder 7">
            <a:extLst>
              <a:ext uri="{FF2B5EF4-FFF2-40B4-BE49-F238E27FC236}">
                <a16:creationId xmlns:a16="http://schemas.microsoft.com/office/drawing/2014/main" id="{2DE08F00-96D9-BA42-BA31-E95FEA2E13D4}"/>
              </a:ext>
            </a:extLst>
          </p:cNvPr>
          <p:cNvSpPr>
            <a:spLocks noGrp="1"/>
          </p:cNvSpPr>
          <p:nvPr>
            <p:ph type="body" sz="quarter" idx="31" hasCustomPrompt="1"/>
          </p:nvPr>
        </p:nvSpPr>
        <p:spPr>
          <a:xfrm>
            <a:off x="7179505" y="6451150"/>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23" name="Text Placeholder 7">
            <a:extLst>
              <a:ext uri="{FF2B5EF4-FFF2-40B4-BE49-F238E27FC236}">
                <a16:creationId xmlns:a16="http://schemas.microsoft.com/office/drawing/2014/main" id="{C931792A-36D6-8C44-8953-18CBDAE5A7C0}"/>
              </a:ext>
            </a:extLst>
          </p:cNvPr>
          <p:cNvSpPr>
            <a:spLocks noGrp="1"/>
          </p:cNvSpPr>
          <p:nvPr>
            <p:ph type="body" sz="quarter" idx="32" hasCustomPrompt="1"/>
          </p:nvPr>
        </p:nvSpPr>
        <p:spPr>
          <a:xfrm>
            <a:off x="7174929" y="6089856"/>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6" name="Text Placeholder 7">
            <a:extLst>
              <a:ext uri="{FF2B5EF4-FFF2-40B4-BE49-F238E27FC236}">
                <a16:creationId xmlns:a16="http://schemas.microsoft.com/office/drawing/2014/main" id="{24DDA799-70B2-2246-9037-479A49DCA2A6}"/>
              </a:ext>
            </a:extLst>
          </p:cNvPr>
          <p:cNvSpPr>
            <a:spLocks noGrp="1"/>
          </p:cNvSpPr>
          <p:nvPr>
            <p:ph type="body" sz="quarter" idx="33" hasCustomPrompt="1"/>
          </p:nvPr>
        </p:nvSpPr>
        <p:spPr>
          <a:xfrm>
            <a:off x="2150305" y="885310"/>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27" name="Text Placeholder 7">
            <a:extLst>
              <a:ext uri="{FF2B5EF4-FFF2-40B4-BE49-F238E27FC236}">
                <a16:creationId xmlns:a16="http://schemas.microsoft.com/office/drawing/2014/main" id="{23617EFC-BA28-C841-B0F3-F7283EB27E9E}"/>
              </a:ext>
            </a:extLst>
          </p:cNvPr>
          <p:cNvSpPr>
            <a:spLocks noGrp="1"/>
          </p:cNvSpPr>
          <p:nvPr>
            <p:ph type="body" sz="quarter" idx="34" hasCustomPrompt="1"/>
          </p:nvPr>
        </p:nvSpPr>
        <p:spPr>
          <a:xfrm>
            <a:off x="2145729" y="5240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8" name="Text Placeholder 7">
            <a:extLst>
              <a:ext uri="{FF2B5EF4-FFF2-40B4-BE49-F238E27FC236}">
                <a16:creationId xmlns:a16="http://schemas.microsoft.com/office/drawing/2014/main" id="{24885F0A-C343-F14B-9356-A28E40547342}"/>
              </a:ext>
            </a:extLst>
          </p:cNvPr>
          <p:cNvSpPr>
            <a:spLocks noGrp="1"/>
          </p:cNvSpPr>
          <p:nvPr>
            <p:ph type="body" sz="quarter" idx="35" hasCustomPrompt="1"/>
          </p:nvPr>
        </p:nvSpPr>
        <p:spPr>
          <a:xfrm>
            <a:off x="2885801" y="6508122"/>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29" name="Text Placeholder 7">
            <a:extLst>
              <a:ext uri="{FF2B5EF4-FFF2-40B4-BE49-F238E27FC236}">
                <a16:creationId xmlns:a16="http://schemas.microsoft.com/office/drawing/2014/main" id="{31228740-B71F-4347-89F8-4401FB4D82F1}"/>
              </a:ext>
            </a:extLst>
          </p:cNvPr>
          <p:cNvSpPr>
            <a:spLocks noGrp="1"/>
          </p:cNvSpPr>
          <p:nvPr>
            <p:ph type="body" sz="quarter" idx="36" hasCustomPrompt="1"/>
          </p:nvPr>
        </p:nvSpPr>
        <p:spPr>
          <a:xfrm>
            <a:off x="2881225" y="6146828"/>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30" name="Text Placeholder 7">
            <a:extLst>
              <a:ext uri="{FF2B5EF4-FFF2-40B4-BE49-F238E27FC236}">
                <a16:creationId xmlns:a16="http://schemas.microsoft.com/office/drawing/2014/main" id="{EB6D8E46-25E7-F74B-A600-279A54A22BE2}"/>
              </a:ext>
            </a:extLst>
          </p:cNvPr>
          <p:cNvSpPr>
            <a:spLocks noGrp="1"/>
          </p:cNvSpPr>
          <p:nvPr>
            <p:ph type="body" sz="quarter" idx="37" hasCustomPrompt="1"/>
          </p:nvPr>
        </p:nvSpPr>
        <p:spPr>
          <a:xfrm>
            <a:off x="609741" y="5656093"/>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31" name="Text Placeholder 7">
            <a:extLst>
              <a:ext uri="{FF2B5EF4-FFF2-40B4-BE49-F238E27FC236}">
                <a16:creationId xmlns:a16="http://schemas.microsoft.com/office/drawing/2014/main" id="{9D389DA1-8006-9742-A6B0-B9A53ECC7DA6}"/>
              </a:ext>
            </a:extLst>
          </p:cNvPr>
          <p:cNvSpPr>
            <a:spLocks noGrp="1"/>
          </p:cNvSpPr>
          <p:nvPr>
            <p:ph type="body" sz="quarter" idx="38" hasCustomPrompt="1"/>
          </p:nvPr>
        </p:nvSpPr>
        <p:spPr>
          <a:xfrm>
            <a:off x="605165" y="5294799"/>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0" name="Text Placeholder 7">
            <a:extLst>
              <a:ext uri="{FF2B5EF4-FFF2-40B4-BE49-F238E27FC236}">
                <a16:creationId xmlns:a16="http://schemas.microsoft.com/office/drawing/2014/main" id="{3D7BB568-BFBD-8C45-BFE8-87FE11C949FD}"/>
              </a:ext>
            </a:extLst>
          </p:cNvPr>
          <p:cNvSpPr>
            <a:spLocks noGrp="1"/>
          </p:cNvSpPr>
          <p:nvPr>
            <p:ph type="body" sz="quarter" idx="39" hasCustomPrompt="1"/>
          </p:nvPr>
        </p:nvSpPr>
        <p:spPr>
          <a:xfrm>
            <a:off x="9505261" y="5228711"/>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41" name="Text Placeholder 7">
            <a:extLst>
              <a:ext uri="{FF2B5EF4-FFF2-40B4-BE49-F238E27FC236}">
                <a16:creationId xmlns:a16="http://schemas.microsoft.com/office/drawing/2014/main" id="{23AD0BC8-A660-7A45-A535-0F3C87BF7F86}"/>
              </a:ext>
            </a:extLst>
          </p:cNvPr>
          <p:cNvSpPr>
            <a:spLocks noGrp="1"/>
          </p:cNvSpPr>
          <p:nvPr>
            <p:ph type="body" sz="quarter" idx="40" hasCustomPrompt="1"/>
          </p:nvPr>
        </p:nvSpPr>
        <p:spPr>
          <a:xfrm>
            <a:off x="9500689" y="48674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2" name="Text Placeholder 7">
            <a:extLst>
              <a:ext uri="{FF2B5EF4-FFF2-40B4-BE49-F238E27FC236}">
                <a16:creationId xmlns:a16="http://schemas.microsoft.com/office/drawing/2014/main" id="{919D8F71-157E-7540-9B7F-5C8A26C250ED}"/>
              </a:ext>
            </a:extLst>
          </p:cNvPr>
          <p:cNvSpPr>
            <a:spLocks noGrp="1"/>
          </p:cNvSpPr>
          <p:nvPr>
            <p:ph type="body" sz="quarter" idx="41" hasCustomPrompt="1"/>
          </p:nvPr>
        </p:nvSpPr>
        <p:spPr>
          <a:xfrm>
            <a:off x="4977074" y="517905"/>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43" name="Text Placeholder 7">
            <a:extLst>
              <a:ext uri="{FF2B5EF4-FFF2-40B4-BE49-F238E27FC236}">
                <a16:creationId xmlns:a16="http://schemas.microsoft.com/office/drawing/2014/main" id="{0FBAB95C-C6F4-A848-9D7F-BD9F0003884E}"/>
              </a:ext>
            </a:extLst>
          </p:cNvPr>
          <p:cNvSpPr>
            <a:spLocks noGrp="1"/>
          </p:cNvSpPr>
          <p:nvPr>
            <p:ph type="body" sz="quarter" idx="42" hasCustomPrompt="1"/>
          </p:nvPr>
        </p:nvSpPr>
        <p:spPr>
          <a:xfrm>
            <a:off x="4972501" y="156611"/>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4" name="Text Placeholder 7">
            <a:extLst>
              <a:ext uri="{FF2B5EF4-FFF2-40B4-BE49-F238E27FC236}">
                <a16:creationId xmlns:a16="http://schemas.microsoft.com/office/drawing/2014/main" id="{8128EFDD-D28A-ED4A-8AA5-7BE8F2309076}"/>
              </a:ext>
            </a:extLst>
          </p:cNvPr>
          <p:cNvSpPr>
            <a:spLocks noGrp="1"/>
          </p:cNvSpPr>
          <p:nvPr>
            <p:ph type="body" sz="quarter" idx="43" hasCustomPrompt="1"/>
          </p:nvPr>
        </p:nvSpPr>
        <p:spPr>
          <a:xfrm>
            <a:off x="4947257" y="3310459"/>
            <a:ext cx="2440987" cy="224929"/>
          </a:xfrm>
        </p:spPr>
        <p:txBody>
          <a:bodyPr lIns="45720" rIns="0">
            <a:normAutofit/>
          </a:bodyPr>
          <a:lstStyle>
            <a:lvl1pPr marL="0" indent="0" algn="ctr">
              <a:buNone/>
              <a:defRPr sz="1000">
                <a:solidFill>
                  <a:schemeClr val="accent2">
                    <a:lumMod val="75000"/>
                  </a:schemeClr>
                </a:solidFill>
              </a:defRPr>
            </a:lvl1pPr>
          </a:lstStyle>
          <a:p>
            <a:pPr lvl="0"/>
            <a:r>
              <a:rPr lang="en-US" dirty="0"/>
              <a:t>Job Title Here</a:t>
            </a:r>
          </a:p>
        </p:txBody>
      </p:sp>
      <p:sp>
        <p:nvSpPr>
          <p:cNvPr id="45" name="Text Placeholder 7">
            <a:extLst>
              <a:ext uri="{FF2B5EF4-FFF2-40B4-BE49-F238E27FC236}">
                <a16:creationId xmlns:a16="http://schemas.microsoft.com/office/drawing/2014/main" id="{13A36D58-E9D3-E349-BE24-C506BE02548A}"/>
              </a:ext>
            </a:extLst>
          </p:cNvPr>
          <p:cNvSpPr>
            <a:spLocks noGrp="1"/>
          </p:cNvSpPr>
          <p:nvPr>
            <p:ph type="body" sz="quarter" idx="44" hasCustomPrompt="1"/>
          </p:nvPr>
        </p:nvSpPr>
        <p:spPr>
          <a:xfrm>
            <a:off x="4942685" y="2949165"/>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Tree>
    <p:extLst>
      <p:ext uri="{BB962C8B-B14F-4D97-AF65-F5344CB8AC3E}">
        <p14:creationId xmlns:p14="http://schemas.microsoft.com/office/powerpoint/2010/main" val="148347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AFFC0CF-8CDA-6F4B-9DBA-4410D3102B6B}"/>
              </a:ext>
            </a:extLst>
          </p:cNvPr>
          <p:cNvSpPr>
            <a:spLocks noGrp="1"/>
          </p:cNvSpPr>
          <p:nvPr>
            <p:ph type="pic" sz="quarter" idx="11"/>
          </p:nvPr>
        </p:nvSpPr>
        <p:spPr>
          <a:xfrm>
            <a:off x="4551989" y="3379232"/>
            <a:ext cx="3471143" cy="3761029"/>
          </a:xfrm>
          <a:custGeom>
            <a:avLst/>
            <a:gdLst>
              <a:gd name="connsiteX0" fmla="*/ 792833 w 3471143"/>
              <a:gd name="connsiteY0" fmla="*/ 123 h 3761029"/>
              <a:gd name="connsiteX1" fmla="*/ 1208138 w 3471143"/>
              <a:gd name="connsiteY1" fmla="*/ 109039 h 3761029"/>
              <a:gd name="connsiteX2" fmla="*/ 2138194 w 3471143"/>
              <a:gd name="connsiteY2" fmla="*/ 646148 h 3761029"/>
              <a:gd name="connsiteX3" fmla="*/ 3068417 w 3471143"/>
              <a:gd name="connsiteY3" fmla="*/ 1183064 h 3761029"/>
              <a:gd name="connsiteX4" fmla="*/ 3068417 w 3471143"/>
              <a:gd name="connsiteY4" fmla="*/ 2577966 h 3761029"/>
              <a:gd name="connsiteX5" fmla="*/ 2138194 w 3471143"/>
              <a:gd name="connsiteY5" fmla="*/ 3114882 h 3761029"/>
              <a:gd name="connsiteX6" fmla="*/ 1208138 w 3471143"/>
              <a:gd name="connsiteY6" fmla="*/ 3651991 h 3761029"/>
              <a:gd name="connsiteX7" fmla="*/ 0 w 3471143"/>
              <a:gd name="connsiteY7" fmla="*/ 2954540 h 3761029"/>
              <a:gd name="connsiteX8" fmla="*/ 0 w 3471143"/>
              <a:gd name="connsiteY8" fmla="*/ 1880515 h 3761029"/>
              <a:gd name="connsiteX9" fmla="*/ 0 w 3471143"/>
              <a:gd name="connsiteY9" fmla="*/ 806490 h 3761029"/>
              <a:gd name="connsiteX10" fmla="*/ 792833 w 3471143"/>
              <a:gd name="connsiteY10" fmla="*/ 123 h 3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29">
                <a:moveTo>
                  <a:pt x="792833" y="123"/>
                </a:moveTo>
                <a:cubicBezTo>
                  <a:pt x="931266" y="-2316"/>
                  <a:pt x="1073896" y="31566"/>
                  <a:pt x="1208138" y="109039"/>
                </a:cubicBezTo>
                <a:lnTo>
                  <a:pt x="2138194" y="646148"/>
                </a:lnTo>
                <a:lnTo>
                  <a:pt x="3068417" y="1183064"/>
                </a:lnTo>
                <a:cubicBezTo>
                  <a:pt x="3605386" y="1492957"/>
                  <a:pt x="3605386" y="2268073"/>
                  <a:pt x="3068417" y="2577966"/>
                </a:cubicBezTo>
                <a:lnTo>
                  <a:pt x="2138194" y="3114882"/>
                </a:lnTo>
                <a:lnTo>
                  <a:pt x="1208138" y="3651991"/>
                </a:lnTo>
                <a:cubicBezTo>
                  <a:pt x="671169" y="3961883"/>
                  <a:pt x="0" y="3574325"/>
                  <a:pt x="0" y="2954540"/>
                </a:cubicBezTo>
                <a:lnTo>
                  <a:pt x="0" y="1880515"/>
                </a:lnTo>
                <a:lnTo>
                  <a:pt x="0" y="806490"/>
                </a:lnTo>
                <a:cubicBezTo>
                  <a:pt x="0" y="341651"/>
                  <a:pt x="377533" y="7440"/>
                  <a:pt x="792833" y="123"/>
                </a:cubicBezTo>
                <a:close/>
              </a:path>
            </a:pathLst>
          </a:custGeom>
          <a:solidFill>
            <a:schemeClr val="bg2">
              <a:lumMod val="90000"/>
            </a:schemeClr>
          </a:solidFill>
        </p:spPr>
        <p:txBody>
          <a:bodyPr wrap="square">
            <a:noAutofit/>
          </a:bodyPr>
          <a:lstStyle/>
          <a:p>
            <a:endParaRPr lang="en-GB"/>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4360454" y="-332070"/>
            <a:ext cx="3471143" cy="376103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lumMod val="90000"/>
            </a:schemeClr>
          </a:solidFill>
        </p:spPr>
        <p:txBody>
          <a:bodyPr wrap="square">
            <a:noAutofit/>
          </a:bodyPr>
          <a:lstStyle/>
          <a:p>
            <a:endParaRPr lang="en-GB"/>
          </a:p>
        </p:txBody>
      </p:sp>
      <p:sp>
        <p:nvSpPr>
          <p:cNvPr id="7" name="Shape">
            <a:extLst>
              <a:ext uri="{FF2B5EF4-FFF2-40B4-BE49-F238E27FC236}">
                <a16:creationId xmlns:a16="http://schemas.microsoft.com/office/drawing/2014/main" id="{4859B534-5B33-8847-A364-49A94179F7BA}"/>
              </a:ext>
            </a:extLst>
          </p:cNvPr>
          <p:cNvSpPr/>
          <p:nvPr userDrawn="1"/>
        </p:nvSpPr>
        <p:spPr>
          <a:xfrm rot="10800000">
            <a:off x="4221244" y="-331918"/>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EEA2C478-185C-F84D-B045-B443BAFA3F8D}"/>
              </a:ext>
            </a:extLst>
          </p:cNvPr>
          <p:cNvSpPr/>
          <p:nvPr/>
        </p:nvSpPr>
        <p:spPr>
          <a:xfrm>
            <a:off x="4551984" y="3228413"/>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344849" y="1140170"/>
            <a:ext cx="3684863" cy="552450"/>
          </a:xfrm>
        </p:spPr>
        <p:txBody>
          <a:bodyPr lIns="45720" rIns="0">
            <a:normAutofit/>
          </a:bodyPr>
          <a:lstStyle>
            <a:lvl1pPr marL="0" indent="0" algn="r">
              <a:buNone/>
              <a:defRPr sz="2400">
                <a:solidFill>
                  <a:schemeClr val="accent2">
                    <a:lumMod val="75000"/>
                  </a:schemeClr>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p:nvPr>
        </p:nvSpPr>
        <p:spPr>
          <a:xfrm>
            <a:off x="314251" y="1828645"/>
            <a:ext cx="3703055" cy="2723478"/>
          </a:xfrm>
        </p:spPr>
        <p:txBody>
          <a:bodyPr lIns="45720" rIns="0">
            <a:normAutofit/>
          </a:bodyPr>
          <a:lstStyle>
            <a:lvl1pPr marL="0" indent="0" algn="r">
              <a:buNone/>
              <a:defRPr sz="1600">
                <a:solidFill>
                  <a:schemeClr val="tx1"/>
                </a:solidFill>
              </a:defRPr>
            </a:lvl1pPr>
          </a:lstStyle>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345337" y="464883"/>
            <a:ext cx="3681320" cy="552450"/>
          </a:xfrm>
        </p:spPr>
        <p:txBody>
          <a:bodyPr lIns="45720" rIns="0">
            <a:normAutofit/>
          </a:bodyPr>
          <a:lstStyle>
            <a:lvl1pPr marL="0" indent="0" algn="r">
              <a:buNone/>
              <a:defRPr sz="3200" b="1">
                <a:solidFill>
                  <a:schemeClr val="tx1"/>
                </a:solidFill>
              </a:defRPr>
            </a:lvl1pPr>
          </a:lstStyle>
          <a:p>
            <a:pPr lvl="0"/>
            <a:r>
              <a:rPr lang="en-US" dirty="0"/>
              <a:t>NAME Here</a:t>
            </a:r>
          </a:p>
        </p:txBody>
      </p:sp>
      <p:sp>
        <p:nvSpPr>
          <p:cNvPr id="15" name="Text Placeholder 7">
            <a:extLst>
              <a:ext uri="{FF2B5EF4-FFF2-40B4-BE49-F238E27FC236}">
                <a16:creationId xmlns:a16="http://schemas.microsoft.com/office/drawing/2014/main" id="{CC85BF7E-B97D-0C44-BE53-B46AB3240336}"/>
              </a:ext>
            </a:extLst>
          </p:cNvPr>
          <p:cNvSpPr>
            <a:spLocks noGrp="1"/>
          </p:cNvSpPr>
          <p:nvPr>
            <p:ph type="body" sz="quarter" idx="32" hasCustomPrompt="1"/>
          </p:nvPr>
        </p:nvSpPr>
        <p:spPr>
          <a:xfrm>
            <a:off x="8383884" y="5881135"/>
            <a:ext cx="3567309" cy="552450"/>
          </a:xfrm>
        </p:spPr>
        <p:txBody>
          <a:bodyPr lIns="45720" rIns="0">
            <a:normAutofit/>
          </a:bodyPr>
          <a:lstStyle>
            <a:lvl1pPr marL="0" indent="0" algn="l">
              <a:buNone/>
              <a:defRPr sz="2400">
                <a:solidFill>
                  <a:schemeClr val="accent2">
                    <a:lumMod val="75000"/>
                  </a:schemeClr>
                </a:solidFill>
              </a:defRPr>
            </a:lvl1pPr>
          </a:lstStyle>
          <a:p>
            <a:pPr lvl="0"/>
            <a:r>
              <a:rPr lang="en-US" dirty="0"/>
              <a:t>Job Title Here</a:t>
            </a:r>
          </a:p>
        </p:txBody>
      </p:sp>
      <p:sp>
        <p:nvSpPr>
          <p:cNvPr id="17" name="Text Placeholder 7">
            <a:extLst>
              <a:ext uri="{FF2B5EF4-FFF2-40B4-BE49-F238E27FC236}">
                <a16:creationId xmlns:a16="http://schemas.microsoft.com/office/drawing/2014/main" id="{9F83BAB5-491B-0941-B5E1-F5A66A258FB1}"/>
              </a:ext>
            </a:extLst>
          </p:cNvPr>
          <p:cNvSpPr>
            <a:spLocks noGrp="1"/>
          </p:cNvSpPr>
          <p:nvPr>
            <p:ph type="body" sz="quarter" idx="33"/>
          </p:nvPr>
        </p:nvSpPr>
        <p:spPr>
          <a:xfrm>
            <a:off x="8353869" y="2345480"/>
            <a:ext cx="3584923" cy="2723478"/>
          </a:xfrm>
        </p:spPr>
        <p:txBody>
          <a:bodyPr lIns="45720" rIns="0" anchor="b">
            <a:normAutofit/>
          </a:bodyPr>
          <a:lstStyle>
            <a:lvl1pPr marL="0" indent="0" algn="l">
              <a:buNone/>
              <a:defRPr sz="1600">
                <a:solidFill>
                  <a:schemeClr val="tx1"/>
                </a:solidFill>
              </a:defRPr>
            </a:lvl1pPr>
          </a:lstStyle>
          <a:p>
            <a:pPr lvl="0"/>
            <a:endParaRPr lang="en-US" dirty="0"/>
          </a:p>
        </p:txBody>
      </p:sp>
      <p:sp>
        <p:nvSpPr>
          <p:cNvPr id="18" name="Text Placeholder 7">
            <a:extLst>
              <a:ext uri="{FF2B5EF4-FFF2-40B4-BE49-F238E27FC236}">
                <a16:creationId xmlns:a16="http://schemas.microsoft.com/office/drawing/2014/main" id="{E19F8644-6AB8-734D-B6D2-0CD01D80D376}"/>
              </a:ext>
            </a:extLst>
          </p:cNvPr>
          <p:cNvSpPr>
            <a:spLocks noGrp="1"/>
          </p:cNvSpPr>
          <p:nvPr>
            <p:ph type="body" sz="quarter" idx="34" hasCustomPrompt="1"/>
          </p:nvPr>
        </p:nvSpPr>
        <p:spPr>
          <a:xfrm>
            <a:off x="8384264" y="5205848"/>
            <a:ext cx="3563880" cy="552450"/>
          </a:xfrm>
        </p:spPr>
        <p:txBody>
          <a:bodyPr lIns="45720" rIns="0">
            <a:normAutofit/>
          </a:bodyPr>
          <a:lstStyle>
            <a:lvl1pPr marL="0" indent="0" algn="l">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7351210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BA03FEF-90C3-6146-B1CD-A554644888AD}"/>
              </a:ext>
            </a:extLst>
          </p:cNvPr>
          <p:cNvSpPr>
            <a:spLocks noGrp="1"/>
          </p:cNvSpPr>
          <p:nvPr>
            <p:ph type="pic" sz="quarter" idx="10"/>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lumMod val="75000"/>
                  </a:schemeClr>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p:nvPr>
        </p:nvSpPr>
        <p:spPr>
          <a:xfrm>
            <a:off x="6291471" y="1847658"/>
            <a:ext cx="5297556" cy="4609112"/>
          </a:xfrm>
        </p:spPr>
        <p:txBody>
          <a:bodyPr lIns="45720" rIns="0">
            <a:normAutofit/>
          </a:bodyPr>
          <a:lstStyle>
            <a:lvl1pPr marL="0" indent="0">
              <a:buNone/>
              <a:defRPr sz="2400">
                <a:solidFill>
                  <a:schemeClr val="tx1"/>
                </a:solidFill>
              </a:defRPr>
            </a:lvl1pPr>
          </a:lstStyle>
          <a:p>
            <a:pPr lvl="0"/>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4215599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10" name="Text Placeholder 7">
            <a:extLst>
              <a:ext uri="{FF2B5EF4-FFF2-40B4-BE49-F238E27FC236}">
                <a16:creationId xmlns:a16="http://schemas.microsoft.com/office/drawing/2014/main" id="{6821B0F8-C093-F54D-AD71-C92DBBA029D2}"/>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1" name="Content Placeholder 2">
            <a:extLst>
              <a:ext uri="{FF2B5EF4-FFF2-40B4-BE49-F238E27FC236}">
                <a16:creationId xmlns:a16="http://schemas.microsoft.com/office/drawing/2014/main" id="{54D0D9C5-EB2B-E843-94CC-1D23D5685296}"/>
              </a:ext>
            </a:extLst>
          </p:cNvPr>
          <p:cNvSpPr>
            <a:spLocks noGrp="1"/>
          </p:cNvSpPr>
          <p:nvPr>
            <p:ph sz="half" idx="1"/>
          </p:nvPr>
        </p:nvSpPr>
        <p:spPr>
          <a:xfrm>
            <a:off x="838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2" name="Content Placeholder 3">
            <a:extLst>
              <a:ext uri="{FF2B5EF4-FFF2-40B4-BE49-F238E27FC236}">
                <a16:creationId xmlns:a16="http://schemas.microsoft.com/office/drawing/2014/main" id="{58FC9F59-BF63-DF43-927C-2A2656E07BDD}"/>
              </a:ext>
            </a:extLst>
          </p:cNvPr>
          <p:cNvSpPr>
            <a:spLocks noGrp="1"/>
          </p:cNvSpPr>
          <p:nvPr>
            <p:ph sz="half" idx="2"/>
          </p:nvPr>
        </p:nvSpPr>
        <p:spPr>
          <a:xfrm>
            <a:off x="6172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3" name="Title 1">
            <a:extLst>
              <a:ext uri="{FF2B5EF4-FFF2-40B4-BE49-F238E27FC236}">
                <a16:creationId xmlns:a16="http://schemas.microsoft.com/office/drawing/2014/main" id="{E25090ED-3B46-E642-B6F8-52F78C8EC852}"/>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29490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9F30FBA-13B6-5948-B215-61338FC9611C}"/>
              </a:ext>
            </a:extLst>
          </p:cNvPr>
          <p:cNvSpPr>
            <a:spLocks noGrp="1"/>
          </p:cNvSpPr>
          <p:nvPr>
            <p:ph type="pic" sz="quarter" idx="10"/>
          </p:nvPr>
        </p:nvSpPr>
        <p:spPr>
          <a:xfrm>
            <a:off x="970409" y="-3062350"/>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lumMod val="90000"/>
            </a:schemeClr>
          </a:solidFill>
        </p:spPr>
        <p:txBody>
          <a:bodyPr wrap="square">
            <a:noAutofit/>
          </a:bodyPr>
          <a:lstStyle/>
          <a:p>
            <a:endParaRPr lang="en-GB" dirty="0"/>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2764135" y="459299"/>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2634311"/>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819990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78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1712068" y="366809"/>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1052067" y="2288099"/>
            <a:ext cx="6664568" cy="1916723"/>
          </a:xfrm>
        </p:spPr>
        <p:txBody>
          <a:bodyPr anchor="b" anchorCtr="0">
            <a:normAutofit/>
          </a:bodyPr>
          <a:lstStyle>
            <a:lvl1pPr algn="l">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1052065" y="4463111"/>
            <a:ext cx="4577859" cy="1658435"/>
          </a:xfrm>
        </p:spPr>
        <p:txBody>
          <a:bodyPr/>
          <a:lstStyle>
            <a:lvl1pPr marL="0" indent="0" algn="l">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929676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713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730560" y="-37569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1985921" y="576031"/>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3029277" y="2751037"/>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256246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a:off x="4221341"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6F1CED87-0BF5-6A46-B708-A992D6AD6C04}"/>
              </a:ext>
            </a:extLst>
          </p:cNvPr>
          <p:cNvSpPr/>
          <p:nvPr userDrawn="1"/>
        </p:nvSpPr>
        <p:spPr>
          <a:xfrm>
            <a:off x="-402226"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CA1A76CB-DB60-8B42-99AB-7D6CAB017EFE}"/>
              </a:ext>
            </a:extLst>
          </p:cNvPr>
          <p:cNvGrpSpPr/>
          <p:nvPr userDrawn="1"/>
        </p:nvGrpSpPr>
        <p:grpSpPr>
          <a:xfrm>
            <a:off x="781761" y="591099"/>
            <a:ext cx="2696547" cy="5675457"/>
            <a:chOff x="11836399" y="2222500"/>
            <a:chExt cx="926593" cy="1950212"/>
          </a:xfrm>
        </p:grpSpPr>
        <p:sp>
          <p:nvSpPr>
            <p:cNvPr id="13" name="Shape">
              <a:extLst>
                <a:ext uri="{FF2B5EF4-FFF2-40B4-BE49-F238E27FC236}">
                  <a16:creationId xmlns:a16="http://schemas.microsoft.com/office/drawing/2014/main" id="{CC64E206-895B-A642-B97E-9280DFCEAF0D}"/>
                </a:ext>
              </a:extLst>
            </p:cNvPr>
            <p:cNvSpPr/>
            <p:nvPr/>
          </p:nvSpPr>
          <p:spPr>
            <a:xfrm>
              <a:off x="11836399" y="2222500"/>
              <a:ext cx="926593" cy="1950212"/>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solidFill>
              <a:srgbClr val="535154"/>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a:extLst>
                <a:ext uri="{FF2B5EF4-FFF2-40B4-BE49-F238E27FC236}">
                  <a16:creationId xmlns:a16="http://schemas.microsoft.com/office/drawing/2014/main" id="{88BE35E0-7EA3-8C4C-B8C2-D4199035A940}"/>
                </a:ext>
              </a:extLst>
            </p:cNvPr>
            <p:cNvSpPr/>
            <p:nvPr/>
          </p:nvSpPr>
          <p:spPr>
            <a:xfrm>
              <a:off x="11899899" y="2489200"/>
              <a:ext cx="790575" cy="1425956"/>
            </a:xfrm>
            <a:prstGeom prst="rect">
              <a:avLst/>
            </a:prstGeom>
            <a:solidFill>
              <a:srgbClr val="EBECED"/>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hape">
              <a:extLst>
                <a:ext uri="{FF2B5EF4-FFF2-40B4-BE49-F238E27FC236}">
                  <a16:creationId xmlns:a16="http://schemas.microsoft.com/office/drawing/2014/main" id="{76F08690-8155-7149-8D2D-8907F81E439E}"/>
                </a:ext>
              </a:extLst>
            </p:cNvPr>
            <p:cNvSpPr/>
            <p:nvPr/>
          </p:nvSpPr>
          <p:spPr>
            <a:xfrm>
              <a:off x="12230100" y="3962400"/>
              <a:ext cx="130048" cy="130175"/>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rgbClr val="939496"/>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Shape">
              <a:extLst>
                <a:ext uri="{FF2B5EF4-FFF2-40B4-BE49-F238E27FC236}">
                  <a16:creationId xmlns:a16="http://schemas.microsoft.com/office/drawing/2014/main" id="{6F153367-4DBE-C542-94F9-6522C8762D7F}"/>
                </a:ext>
              </a:extLst>
            </p:cNvPr>
            <p:cNvSpPr/>
            <p:nvPr/>
          </p:nvSpPr>
          <p:spPr>
            <a:xfrm>
              <a:off x="12204699" y="2374899"/>
              <a:ext cx="160401" cy="388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rgbClr val="6B6C6E"/>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 name="Picture Placeholder 2">
            <a:extLst>
              <a:ext uri="{FF2B5EF4-FFF2-40B4-BE49-F238E27FC236}">
                <a16:creationId xmlns:a16="http://schemas.microsoft.com/office/drawing/2014/main" id="{C55E585B-FB5A-624B-B294-DF4A8FB56E15}"/>
              </a:ext>
            </a:extLst>
          </p:cNvPr>
          <p:cNvSpPr>
            <a:spLocks noGrp="1"/>
          </p:cNvSpPr>
          <p:nvPr>
            <p:ph type="pic" sz="quarter" idx="10"/>
          </p:nvPr>
        </p:nvSpPr>
        <p:spPr>
          <a:xfrm>
            <a:off x="966369" y="1366843"/>
            <a:ext cx="2300711" cy="4149725"/>
          </a:xfrm>
        </p:spPr>
        <p:txBody>
          <a:bodyPr/>
          <a:lstStyle/>
          <a:p>
            <a:endParaRPr lang="en-GB"/>
          </a:p>
        </p:txBody>
      </p:sp>
      <p:sp>
        <p:nvSpPr>
          <p:cNvPr id="17" name="Content Placeholder 2">
            <a:extLst>
              <a:ext uri="{FF2B5EF4-FFF2-40B4-BE49-F238E27FC236}">
                <a16:creationId xmlns:a16="http://schemas.microsoft.com/office/drawing/2014/main" id="{211FB036-9C56-CB41-8821-C2C13A550663}"/>
              </a:ext>
            </a:extLst>
          </p:cNvPr>
          <p:cNvSpPr>
            <a:spLocks noGrp="1"/>
          </p:cNvSpPr>
          <p:nvPr>
            <p:ph sz="half" idx="16"/>
          </p:nvPr>
        </p:nvSpPr>
        <p:spPr>
          <a:xfrm>
            <a:off x="4662293" y="510130"/>
            <a:ext cx="6747947"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18715931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343609"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523507"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F8DDB44-ADB0-B543-9869-F92F98F7EDE7}"/>
              </a:ext>
            </a:extLst>
          </p:cNvPr>
          <p:cNvGrpSpPr/>
          <p:nvPr userDrawn="1"/>
        </p:nvGrpSpPr>
        <p:grpSpPr>
          <a:xfrm>
            <a:off x="7156636" y="581034"/>
            <a:ext cx="4382349" cy="5695576"/>
            <a:chOff x="10655300" y="5321300"/>
            <a:chExt cx="2674240" cy="3475610"/>
          </a:xfrm>
        </p:grpSpPr>
        <p:sp>
          <p:nvSpPr>
            <p:cNvPr id="5" name="Shape">
              <a:extLst>
                <a:ext uri="{FF2B5EF4-FFF2-40B4-BE49-F238E27FC236}">
                  <a16:creationId xmlns:a16="http://schemas.microsoft.com/office/drawing/2014/main" id="{A31C8030-81CD-EA46-A444-DC2F955F0EE2}"/>
                </a:ext>
              </a:extLst>
            </p:cNvPr>
            <p:cNvSpPr/>
            <p:nvPr/>
          </p:nvSpPr>
          <p:spPr>
            <a:xfrm>
              <a:off x="10655300" y="5321300"/>
              <a:ext cx="2674240" cy="3475610"/>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solidFill>
              <a:srgbClr val="535154"/>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a:extLst>
                <a:ext uri="{FF2B5EF4-FFF2-40B4-BE49-F238E27FC236}">
                  <a16:creationId xmlns:a16="http://schemas.microsoft.com/office/drawing/2014/main" id="{79A3A3F4-53CC-CC4D-82F5-2D8471A637B9}"/>
                </a:ext>
              </a:extLst>
            </p:cNvPr>
            <p:cNvSpPr/>
            <p:nvPr/>
          </p:nvSpPr>
          <p:spPr>
            <a:xfrm>
              <a:off x="10922000" y="5613400"/>
              <a:ext cx="2155700" cy="2884298"/>
            </a:xfrm>
            <a:prstGeom prst="rect">
              <a:avLst/>
            </a:prstGeom>
            <a:solidFill>
              <a:srgbClr val="EBECED"/>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FE789B4A-1229-1649-BA8B-EE9AD7FD840B}"/>
                </a:ext>
              </a:extLst>
            </p:cNvPr>
            <p:cNvSpPr/>
            <p:nvPr/>
          </p:nvSpPr>
          <p:spPr>
            <a:xfrm>
              <a:off x="11963399" y="5448299"/>
              <a:ext cx="68582" cy="685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rgbClr val="6B6C6E"/>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4E74DE90-1B4A-A047-8AF2-3D9C110F4003}"/>
                </a:ext>
              </a:extLst>
            </p:cNvPr>
            <p:cNvSpPr/>
            <p:nvPr/>
          </p:nvSpPr>
          <p:spPr>
            <a:xfrm>
              <a:off x="11938000" y="8572500"/>
              <a:ext cx="120015" cy="12014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rgbClr val="939496"/>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 name="Picture Placeholder 2">
            <a:extLst>
              <a:ext uri="{FF2B5EF4-FFF2-40B4-BE49-F238E27FC236}">
                <a16:creationId xmlns:a16="http://schemas.microsoft.com/office/drawing/2014/main" id="{A18CF522-A62C-2144-8FC8-B9D49AB9FF11}"/>
              </a:ext>
            </a:extLst>
          </p:cNvPr>
          <p:cNvSpPr>
            <a:spLocks noGrp="1"/>
          </p:cNvSpPr>
          <p:nvPr>
            <p:ph type="pic" sz="quarter" idx="10"/>
          </p:nvPr>
        </p:nvSpPr>
        <p:spPr>
          <a:xfrm>
            <a:off x="7593017" y="1060450"/>
            <a:ext cx="3533775" cy="4725988"/>
          </a:xfrm>
        </p:spPr>
        <p:txBody>
          <a:bodyPr/>
          <a:lstStyle/>
          <a:p>
            <a:endParaRPr lang="en-GB"/>
          </a:p>
        </p:txBody>
      </p:sp>
      <p:sp>
        <p:nvSpPr>
          <p:cNvPr id="11" name="Content Placeholder 2">
            <a:extLst>
              <a:ext uri="{FF2B5EF4-FFF2-40B4-BE49-F238E27FC236}">
                <a16:creationId xmlns:a16="http://schemas.microsoft.com/office/drawing/2014/main" id="{F3A639DB-BEB9-1F40-AE91-30D8E7DF88EC}"/>
              </a:ext>
            </a:extLst>
          </p:cNvPr>
          <p:cNvSpPr>
            <a:spLocks noGrp="1"/>
          </p:cNvSpPr>
          <p:nvPr>
            <p:ph sz="half" idx="16"/>
          </p:nvPr>
        </p:nvSpPr>
        <p:spPr>
          <a:xfrm>
            <a:off x="473529" y="510130"/>
            <a:ext cx="6270411"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3866615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6096003"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753527"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4" name="Shape">
            <a:extLst>
              <a:ext uri="{FF2B5EF4-FFF2-40B4-BE49-F238E27FC236}">
                <a16:creationId xmlns:a16="http://schemas.microsoft.com/office/drawing/2014/main" id="{75990909-2B1F-B44E-B9FF-C87DD9104D1B}"/>
              </a:ext>
            </a:extLst>
          </p:cNvPr>
          <p:cNvSpPr/>
          <p:nvPr userDrawn="1"/>
        </p:nvSpPr>
        <p:spPr>
          <a:xfrm>
            <a:off x="-1671856"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D9427370-80E3-6B45-8B62-24F461803D55}"/>
              </a:ext>
            </a:extLst>
          </p:cNvPr>
          <p:cNvSpPr/>
          <p:nvPr userDrawn="1"/>
        </p:nvSpPr>
        <p:spPr>
          <a:xfrm>
            <a:off x="-1671854"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CE012313-1F91-7541-860F-9EC0CFE82B57}"/>
              </a:ext>
            </a:extLst>
          </p:cNvPr>
          <p:cNvGrpSpPr/>
          <p:nvPr userDrawn="1"/>
        </p:nvGrpSpPr>
        <p:grpSpPr>
          <a:xfrm>
            <a:off x="2158751" y="1308847"/>
            <a:ext cx="7874503" cy="4239948"/>
            <a:chOff x="6515100" y="9728200"/>
            <a:chExt cx="6812534" cy="3668143"/>
          </a:xfrm>
        </p:grpSpPr>
        <p:sp>
          <p:nvSpPr>
            <p:cNvPr id="7" name="Shape">
              <a:extLst>
                <a:ext uri="{FF2B5EF4-FFF2-40B4-BE49-F238E27FC236}">
                  <a16:creationId xmlns:a16="http://schemas.microsoft.com/office/drawing/2014/main" id="{E4FD3640-F549-2248-9D4A-6066DFA27E50}"/>
                </a:ext>
              </a:extLst>
            </p:cNvPr>
            <p:cNvSpPr/>
            <p:nvPr/>
          </p:nvSpPr>
          <p:spPr>
            <a:xfrm>
              <a:off x="7378699" y="9728200"/>
              <a:ext cx="5099051" cy="3357499"/>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solidFill>
              <a:srgbClr val="535154"/>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a:extLst>
                <a:ext uri="{FF2B5EF4-FFF2-40B4-BE49-F238E27FC236}">
                  <a16:creationId xmlns:a16="http://schemas.microsoft.com/office/drawing/2014/main" id="{A93F465E-227E-CE4C-8A42-6F153A208EE3}"/>
                </a:ext>
              </a:extLst>
            </p:cNvPr>
            <p:cNvSpPr/>
            <p:nvPr/>
          </p:nvSpPr>
          <p:spPr>
            <a:xfrm>
              <a:off x="7607300" y="9944100"/>
              <a:ext cx="4650486" cy="2988056"/>
            </a:xfrm>
            <a:prstGeom prst="rect">
              <a:avLst/>
            </a:prstGeom>
            <a:solidFill>
              <a:srgbClr val="EBECED"/>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82D9C3B7-8259-DF44-B07B-1BCF500CEA8E}"/>
                </a:ext>
              </a:extLst>
            </p:cNvPr>
            <p:cNvSpPr/>
            <p:nvPr/>
          </p:nvSpPr>
          <p:spPr>
            <a:xfrm>
              <a:off x="6515100" y="13284199"/>
              <a:ext cx="6812406" cy="112144"/>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rgbClr val="8F949C"/>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Shape">
              <a:extLst>
                <a:ext uri="{FF2B5EF4-FFF2-40B4-BE49-F238E27FC236}">
                  <a16:creationId xmlns:a16="http://schemas.microsoft.com/office/drawing/2014/main" id="{763889E5-57D0-A54F-8B16-B3C039CC8B61}"/>
                </a:ext>
              </a:extLst>
            </p:cNvPr>
            <p:cNvSpPr/>
            <p:nvPr/>
          </p:nvSpPr>
          <p:spPr>
            <a:xfrm>
              <a:off x="9893299" y="9842500"/>
              <a:ext cx="43435" cy="43308"/>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rgbClr val="939496"/>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a:extLst>
                <a:ext uri="{FF2B5EF4-FFF2-40B4-BE49-F238E27FC236}">
                  <a16:creationId xmlns:a16="http://schemas.microsoft.com/office/drawing/2014/main" id="{7674E4E3-4118-4F4E-9787-9B54448ABBA3}"/>
                </a:ext>
              </a:extLst>
            </p:cNvPr>
            <p:cNvSpPr/>
            <p:nvPr/>
          </p:nvSpPr>
          <p:spPr>
            <a:xfrm>
              <a:off x="9372600" y="13093700"/>
              <a:ext cx="1104012" cy="112141"/>
            </a:xfrm>
            <a:prstGeom prst="rect">
              <a:avLst/>
            </a:prstGeom>
            <a:solidFill>
              <a:srgbClr val="B6B8B9"/>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C1711674-7E91-E649-905D-1770716B0722}"/>
                </a:ext>
              </a:extLst>
            </p:cNvPr>
            <p:cNvSpPr/>
            <p:nvPr/>
          </p:nvSpPr>
          <p:spPr>
            <a:xfrm>
              <a:off x="6515100" y="13093700"/>
              <a:ext cx="6812534" cy="190247"/>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rgbClr val="D0D7DD"/>
            </a:solidFill>
            <a:ln w="12700">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 name="Picture Placeholder 2">
            <a:extLst>
              <a:ext uri="{FF2B5EF4-FFF2-40B4-BE49-F238E27FC236}">
                <a16:creationId xmlns:a16="http://schemas.microsoft.com/office/drawing/2014/main" id="{EA648924-CD59-D94B-B20A-CE109FDEE40C}"/>
              </a:ext>
            </a:extLst>
          </p:cNvPr>
          <p:cNvSpPr>
            <a:spLocks noGrp="1"/>
          </p:cNvSpPr>
          <p:nvPr>
            <p:ph type="pic" sz="quarter" idx="10"/>
          </p:nvPr>
        </p:nvSpPr>
        <p:spPr>
          <a:xfrm>
            <a:off x="3421065" y="1558931"/>
            <a:ext cx="5375275" cy="3452813"/>
          </a:xfrm>
        </p:spPr>
        <p:txBody>
          <a:bodyPr/>
          <a:lstStyle/>
          <a:p>
            <a:endParaRPr lang="en-GB"/>
          </a:p>
        </p:txBody>
      </p:sp>
      <p:sp>
        <p:nvSpPr>
          <p:cNvPr id="15" name="Content Placeholder 2">
            <a:extLst>
              <a:ext uri="{FF2B5EF4-FFF2-40B4-BE49-F238E27FC236}">
                <a16:creationId xmlns:a16="http://schemas.microsoft.com/office/drawing/2014/main" id="{B362F846-1F7F-6E42-B6AF-49BDBB912DF3}"/>
              </a:ext>
            </a:extLst>
          </p:cNvPr>
          <p:cNvSpPr>
            <a:spLocks noGrp="1"/>
          </p:cNvSpPr>
          <p:nvPr>
            <p:ph sz="half" idx="17"/>
          </p:nvPr>
        </p:nvSpPr>
        <p:spPr>
          <a:xfrm>
            <a:off x="9314980"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6" name="Content Placeholder 2">
            <a:extLst>
              <a:ext uri="{FF2B5EF4-FFF2-40B4-BE49-F238E27FC236}">
                <a16:creationId xmlns:a16="http://schemas.microsoft.com/office/drawing/2014/main" id="{DD1E79CE-493B-7E46-880B-B7950333F291}"/>
              </a:ext>
            </a:extLst>
          </p:cNvPr>
          <p:cNvSpPr>
            <a:spLocks noGrp="1"/>
          </p:cNvSpPr>
          <p:nvPr>
            <p:ph sz="half" idx="18"/>
          </p:nvPr>
        </p:nvSpPr>
        <p:spPr>
          <a:xfrm>
            <a:off x="404062"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Title 1">
            <a:extLst>
              <a:ext uri="{FF2B5EF4-FFF2-40B4-BE49-F238E27FC236}">
                <a16:creationId xmlns:a16="http://schemas.microsoft.com/office/drawing/2014/main" id="{42F4EC43-0C07-364D-84A0-FEE647C2C515}"/>
              </a:ext>
            </a:extLst>
          </p:cNvPr>
          <p:cNvSpPr>
            <a:spLocks noGrp="1"/>
          </p:cNvSpPr>
          <p:nvPr>
            <p:ph type="title"/>
          </p:nvPr>
        </p:nvSpPr>
        <p:spPr>
          <a:xfrm>
            <a:off x="3156973" y="-356203"/>
            <a:ext cx="5887465" cy="1588127"/>
          </a:xfrm>
        </p:spPr>
        <p:txBody>
          <a:bodyPr wrap="square" lIns="0" rIns="0" anchor="b">
            <a:spAutoFit/>
          </a:bodyPr>
          <a:lstStyle>
            <a:lvl1pPr algn="ct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00905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2776791" y="5029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4534568" y="2288099"/>
            <a:ext cx="6664568" cy="1916723"/>
          </a:xfrm>
        </p:spPr>
        <p:txBody>
          <a:bodyPr anchor="b" anchorCtr="0">
            <a:normAutofit/>
          </a:bodyPr>
          <a:lstStyle>
            <a:lvl1pPr algn="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6621277" y="4463111"/>
            <a:ext cx="4577859" cy="1658435"/>
          </a:xfrm>
        </p:spPr>
        <p:txBody>
          <a:bodyPr/>
          <a:lstStyle>
            <a:lvl1pPr marL="0" indent="0" algn="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03403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34D4B382-A6E0-2F4E-8459-FE398654CE8B}"/>
              </a:ext>
            </a:extLst>
          </p:cNvPr>
          <p:cNvSpPr/>
          <p:nvPr userDrawn="1"/>
        </p:nvSpPr>
        <p:spPr>
          <a:xfrm rot="5400000">
            <a:off x="-360844" y="-961340"/>
            <a:ext cx="8269359" cy="89595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7355592" y="477078"/>
            <a:ext cx="5549656" cy="6012426"/>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
        <p:nvSpPr>
          <p:cNvPr id="5" name="Shape">
            <a:extLst>
              <a:ext uri="{FF2B5EF4-FFF2-40B4-BE49-F238E27FC236}">
                <a16:creationId xmlns:a16="http://schemas.microsoft.com/office/drawing/2014/main" id="{7F8A3B00-D6B4-5044-99A8-3B889F24FD66}"/>
              </a:ext>
            </a:extLst>
          </p:cNvPr>
          <p:cNvSpPr/>
          <p:nvPr userDrawn="1"/>
        </p:nvSpPr>
        <p:spPr>
          <a:xfrm rot="18000000">
            <a:off x="8980956" y="6055257"/>
            <a:ext cx="1481809" cy="160549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31000"/>
            </a:schemeClr>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Shape">
            <a:extLst>
              <a:ext uri="{FF2B5EF4-FFF2-40B4-BE49-F238E27FC236}">
                <a16:creationId xmlns:a16="http://schemas.microsoft.com/office/drawing/2014/main" id="{D260586C-DA76-5548-A3E2-A44E3899428C}"/>
              </a:ext>
            </a:extLst>
          </p:cNvPr>
          <p:cNvSpPr/>
          <p:nvPr userDrawn="1"/>
        </p:nvSpPr>
        <p:spPr>
          <a:xfrm rot="18000000">
            <a:off x="10842678" y="5144593"/>
            <a:ext cx="1220981" cy="132289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9335E322-6099-9940-ACD8-9B1FE8E5CD49}"/>
              </a:ext>
            </a:extLst>
          </p:cNvPr>
          <p:cNvSpPr/>
          <p:nvPr userDrawn="1"/>
        </p:nvSpPr>
        <p:spPr>
          <a:xfrm rot="14400000">
            <a:off x="10251610" y="6196557"/>
            <a:ext cx="1220981" cy="132289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D3E075B9-DA61-1041-B6E9-E71A59DCC803}"/>
              </a:ext>
            </a:extLst>
          </p:cNvPr>
          <p:cNvSpPr/>
          <p:nvPr userDrawn="1"/>
        </p:nvSpPr>
        <p:spPr>
          <a:xfrm rot="18000000">
            <a:off x="10048380" y="-1046197"/>
            <a:ext cx="2322528" cy="251638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9DF4C520-723D-4749-82DE-C3EB2B4F9723}"/>
              </a:ext>
            </a:extLst>
          </p:cNvPr>
          <p:cNvSpPr>
            <a:spLocks noGrp="1"/>
          </p:cNvSpPr>
          <p:nvPr>
            <p:ph type="title"/>
          </p:nvPr>
        </p:nvSpPr>
        <p:spPr>
          <a:xfrm>
            <a:off x="838200" y="-356203"/>
            <a:ext cx="60198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Text Placeholder 7">
            <a:extLst>
              <a:ext uri="{FF2B5EF4-FFF2-40B4-BE49-F238E27FC236}">
                <a16:creationId xmlns:a16="http://schemas.microsoft.com/office/drawing/2014/main" id="{D9E3D7C3-71AC-9044-9241-9686B08536A1}"/>
              </a:ext>
            </a:extLst>
          </p:cNvPr>
          <p:cNvSpPr>
            <a:spLocks noGrp="1"/>
          </p:cNvSpPr>
          <p:nvPr>
            <p:ph type="body" sz="quarter" idx="13"/>
          </p:nvPr>
        </p:nvSpPr>
        <p:spPr>
          <a:xfrm>
            <a:off x="838201" y="1269500"/>
            <a:ext cx="6019800"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11" name="Content Placeholder 2">
            <a:extLst>
              <a:ext uri="{FF2B5EF4-FFF2-40B4-BE49-F238E27FC236}">
                <a16:creationId xmlns:a16="http://schemas.microsoft.com/office/drawing/2014/main" id="{625F53EE-6DE0-1146-A44A-436478B78B7D}"/>
              </a:ext>
            </a:extLst>
          </p:cNvPr>
          <p:cNvSpPr>
            <a:spLocks noGrp="1"/>
          </p:cNvSpPr>
          <p:nvPr>
            <p:ph sz="half" idx="1"/>
          </p:nvPr>
        </p:nvSpPr>
        <p:spPr>
          <a:xfrm>
            <a:off x="838200" y="2103275"/>
            <a:ext cx="60198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251434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9" name="Title 1">
            <a:extLst>
              <a:ext uri="{FF2B5EF4-FFF2-40B4-BE49-F238E27FC236}">
                <a16:creationId xmlns:a16="http://schemas.microsoft.com/office/drawing/2014/main" id="{A76E271D-D6A4-ED49-886A-0069C8C5809C}"/>
              </a:ext>
            </a:extLst>
          </p:cNvPr>
          <p:cNvSpPr>
            <a:spLocks noGrp="1"/>
          </p:cNvSpPr>
          <p:nvPr>
            <p:ph type="title"/>
          </p:nvPr>
        </p:nvSpPr>
        <p:spPr>
          <a:xfrm>
            <a:off x="838200" y="391692"/>
            <a:ext cx="10515600" cy="840230"/>
          </a:xfrm>
        </p:spPr>
        <p:txBody>
          <a:bodyPr lIns="0" rIns="0" anchor="b">
            <a:spAutoFit/>
          </a:bodyPr>
          <a:lstStyle>
            <a:lvl1pPr>
              <a:defRPr sz="5400">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B84DB4D7-0766-D948-8A03-0A828D3888F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5" name="Content Placeholder 2">
            <a:extLst>
              <a:ext uri="{FF2B5EF4-FFF2-40B4-BE49-F238E27FC236}">
                <a16:creationId xmlns:a16="http://schemas.microsoft.com/office/drawing/2014/main" id="{41E9DC25-523C-EE48-AEE5-C05353924DE8}"/>
              </a:ext>
            </a:extLst>
          </p:cNvPr>
          <p:cNvSpPr>
            <a:spLocks noGrp="1"/>
          </p:cNvSpPr>
          <p:nvPr>
            <p:ph sz="half" idx="1"/>
          </p:nvPr>
        </p:nvSpPr>
        <p:spPr>
          <a:xfrm>
            <a:off x="838205"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6" name="Content Placeholder 3">
            <a:extLst>
              <a:ext uri="{FF2B5EF4-FFF2-40B4-BE49-F238E27FC236}">
                <a16:creationId xmlns:a16="http://schemas.microsoft.com/office/drawing/2014/main" id="{D6C65D7D-FA41-0440-B523-C4ACF162EFC8}"/>
              </a:ext>
            </a:extLst>
          </p:cNvPr>
          <p:cNvSpPr>
            <a:spLocks noGrp="1"/>
          </p:cNvSpPr>
          <p:nvPr>
            <p:ph sz="half" idx="2"/>
          </p:nvPr>
        </p:nvSpPr>
        <p:spPr>
          <a:xfrm>
            <a:off x="4425866"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Content Placeholder 3">
            <a:extLst>
              <a:ext uri="{FF2B5EF4-FFF2-40B4-BE49-F238E27FC236}">
                <a16:creationId xmlns:a16="http://schemas.microsoft.com/office/drawing/2014/main" id="{18EFDF0A-C655-C64E-BC11-ACA37B14C29A}"/>
              </a:ext>
            </a:extLst>
          </p:cNvPr>
          <p:cNvSpPr>
            <a:spLocks noGrp="1"/>
          </p:cNvSpPr>
          <p:nvPr>
            <p:ph sz="half" idx="14"/>
          </p:nvPr>
        </p:nvSpPr>
        <p:spPr>
          <a:xfrm>
            <a:off x="7983258"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4028870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8923E8A6-AD0E-194E-B22A-D360DAB948A4}"/>
              </a:ext>
            </a:extLst>
          </p:cNvPr>
          <p:cNvSpPr/>
          <p:nvPr userDrawn="1"/>
        </p:nvSpPr>
        <p:spPr>
          <a:xfrm rot="1800000">
            <a:off x="3960556" y="-1991546"/>
            <a:ext cx="9314208" cy="100916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477019" y="477078"/>
            <a:ext cx="5549656" cy="6012426"/>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68" y="391692"/>
            <a:ext cx="80772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4821771" y="1269500"/>
            <a:ext cx="7048500"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6307665"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23487320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EA7DF91E-9E11-844F-8874-B18877F0AF59}"/>
              </a:ext>
            </a:extLst>
          </p:cNvPr>
          <p:cNvSpPr/>
          <p:nvPr userDrawn="1"/>
        </p:nvSpPr>
        <p:spPr>
          <a:xfrm rot="2700000">
            <a:off x="2346827" y="-1960289"/>
            <a:ext cx="10969680" cy="1188529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71" y="-356203"/>
            <a:ext cx="70485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3793071" y="1269500"/>
            <a:ext cx="7048500"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3806801"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8" name="Picture Placeholder 10">
            <a:extLst>
              <a:ext uri="{FF2B5EF4-FFF2-40B4-BE49-F238E27FC236}">
                <a16:creationId xmlns:a16="http://schemas.microsoft.com/office/drawing/2014/main" id="{1B880B69-A5C7-2C40-BF16-D06F47D502AD}"/>
              </a:ext>
            </a:extLst>
          </p:cNvPr>
          <p:cNvSpPr>
            <a:spLocks noGrp="1"/>
          </p:cNvSpPr>
          <p:nvPr>
            <p:ph type="pic" sz="quarter" idx="10"/>
          </p:nvPr>
        </p:nvSpPr>
        <p:spPr>
          <a:xfrm>
            <a:off x="-1924104" y="-1201041"/>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9" name="Shape">
            <a:extLst>
              <a:ext uri="{FF2B5EF4-FFF2-40B4-BE49-F238E27FC236}">
                <a16:creationId xmlns:a16="http://schemas.microsoft.com/office/drawing/2014/main" id="{91426311-1336-D245-A7B1-7709BC355FC2}"/>
              </a:ext>
            </a:extLst>
          </p:cNvPr>
          <p:cNvSpPr/>
          <p:nvPr userDrawn="1"/>
        </p:nvSpPr>
        <p:spPr>
          <a:xfrm rot="2700000">
            <a:off x="-1256594" y="-72830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Picture Placeholder 10">
            <a:extLst>
              <a:ext uri="{FF2B5EF4-FFF2-40B4-BE49-F238E27FC236}">
                <a16:creationId xmlns:a16="http://schemas.microsoft.com/office/drawing/2014/main" id="{22E72D92-FC14-6244-A06E-01EE9F35D966}"/>
              </a:ext>
            </a:extLst>
          </p:cNvPr>
          <p:cNvSpPr>
            <a:spLocks noGrp="1"/>
          </p:cNvSpPr>
          <p:nvPr>
            <p:ph type="pic" sz="quarter" idx="14"/>
          </p:nvPr>
        </p:nvSpPr>
        <p:spPr>
          <a:xfrm>
            <a:off x="8170157" y="1524229"/>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11" name="Shape">
            <a:extLst>
              <a:ext uri="{FF2B5EF4-FFF2-40B4-BE49-F238E27FC236}">
                <a16:creationId xmlns:a16="http://schemas.microsoft.com/office/drawing/2014/main" id="{13398480-4FB5-3E48-80A4-65F8C9500F4F}"/>
              </a:ext>
            </a:extLst>
          </p:cNvPr>
          <p:cNvSpPr/>
          <p:nvPr userDrawn="1"/>
        </p:nvSpPr>
        <p:spPr>
          <a:xfrm rot="2700000">
            <a:off x="8837667" y="199696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dirty="0">
              <a:ln>
                <a:noFill/>
              </a:ln>
              <a:solidFill>
                <a:prstClr val="white"/>
              </a:solidFill>
              <a:effectLst>
                <a:outerShdw blurRad="38100" dist="12700" dir="5400000" rotWithShape="0">
                  <a:srgbClr val="000000">
                    <a:alpha val="5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7786037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EA7A0F97-CAF5-0744-A3A4-DE6F10C7457E}"/>
              </a:ext>
            </a:extLst>
          </p:cNvPr>
          <p:cNvSpPr>
            <a:spLocks noGrp="1"/>
          </p:cNvSpPr>
          <p:nvPr>
            <p:ph type="pic" sz="quarter" idx="12"/>
          </p:nvPr>
        </p:nvSpPr>
        <p:spPr>
          <a:xfrm>
            <a:off x="10591197" y="3271310"/>
            <a:ext cx="2043955" cy="1886416"/>
          </a:xfrm>
          <a:custGeom>
            <a:avLst/>
            <a:gdLst>
              <a:gd name="connsiteX0" fmla="*/ 1021977 w 2043954"/>
              <a:gd name="connsiteY0" fmla="*/ 0 h 1886416"/>
              <a:gd name="connsiteX1" fmla="*/ 1401011 w 2043954"/>
              <a:gd name="connsiteY1" fmla="*/ 218865 h 1886416"/>
              <a:gd name="connsiteX2" fmla="*/ 1692802 w 2043954"/>
              <a:gd name="connsiteY2" fmla="*/ 724400 h 1886416"/>
              <a:gd name="connsiteX3" fmla="*/ 1984697 w 2043954"/>
              <a:gd name="connsiteY3" fmla="*/ 1229845 h 1886416"/>
              <a:gd name="connsiteX4" fmla="*/ 1605663 w 2043954"/>
              <a:gd name="connsiteY4" fmla="*/ 1886416 h 1886416"/>
              <a:gd name="connsiteX5" fmla="*/ 1021977 w 2043954"/>
              <a:gd name="connsiteY5" fmla="*/ 1886416 h 1886416"/>
              <a:gd name="connsiteX6" fmla="*/ 438292 w 2043954"/>
              <a:gd name="connsiteY6" fmla="*/ 1886416 h 1886416"/>
              <a:gd name="connsiteX7" fmla="*/ 59258 w 2043954"/>
              <a:gd name="connsiteY7" fmla="*/ 1229845 h 1886416"/>
              <a:gd name="connsiteX8" fmla="*/ 351153 w 2043954"/>
              <a:gd name="connsiteY8" fmla="*/ 724400 h 1886416"/>
              <a:gd name="connsiteX9" fmla="*/ 642943 w 2043954"/>
              <a:gd name="connsiteY9" fmla="*/ 218865 h 1886416"/>
              <a:gd name="connsiteX10" fmla="*/ 1021977 w 2043954"/>
              <a:gd name="connsiteY10" fmla="*/ 0 h 18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954" h="1886416">
                <a:moveTo>
                  <a:pt x="1021977" y="0"/>
                </a:moveTo>
                <a:cubicBezTo>
                  <a:pt x="1169391" y="0"/>
                  <a:pt x="1316805" y="72955"/>
                  <a:pt x="1401011" y="218865"/>
                </a:cubicBezTo>
                <a:lnTo>
                  <a:pt x="1692802" y="724400"/>
                </a:lnTo>
                <a:lnTo>
                  <a:pt x="1984697" y="1229845"/>
                </a:lnTo>
                <a:cubicBezTo>
                  <a:pt x="2153109" y="1521664"/>
                  <a:pt x="1942489" y="1886416"/>
                  <a:pt x="1605663" y="1886416"/>
                </a:cubicBezTo>
                <a:lnTo>
                  <a:pt x="1021977" y="1886416"/>
                </a:lnTo>
                <a:lnTo>
                  <a:pt x="438292" y="1886416"/>
                </a:lnTo>
                <a:cubicBezTo>
                  <a:pt x="101466" y="1886416"/>
                  <a:pt x="-109155" y="1521664"/>
                  <a:pt x="59258" y="1229845"/>
                </a:cubicBezTo>
                <a:lnTo>
                  <a:pt x="351153" y="724400"/>
                </a:lnTo>
                <a:lnTo>
                  <a:pt x="642943" y="218865"/>
                </a:lnTo>
                <a:cubicBezTo>
                  <a:pt x="727150" y="72955"/>
                  <a:pt x="874563" y="0"/>
                  <a:pt x="1021977" y="0"/>
                </a:cubicBezTo>
                <a:close/>
              </a:path>
            </a:pathLst>
          </a:custGeom>
          <a:solidFill>
            <a:schemeClr val="bg2">
              <a:lumMod val="90000"/>
            </a:schemeClr>
          </a:solidFill>
        </p:spPr>
        <p:txBody>
          <a:bodyPr wrap="square">
            <a:noAutofit/>
          </a:bodyPr>
          <a:lstStyle/>
          <a:p>
            <a:endParaRPr lang="en-GB"/>
          </a:p>
        </p:txBody>
      </p:sp>
      <p:sp>
        <p:nvSpPr>
          <p:cNvPr id="57" name="Picture Placeholder 56">
            <a:extLst>
              <a:ext uri="{FF2B5EF4-FFF2-40B4-BE49-F238E27FC236}">
                <a16:creationId xmlns:a16="http://schemas.microsoft.com/office/drawing/2014/main" id="{8DE5E580-1975-ED43-9F51-6B3EEED63C5E}"/>
              </a:ext>
            </a:extLst>
          </p:cNvPr>
          <p:cNvSpPr>
            <a:spLocks noGrp="1"/>
          </p:cNvSpPr>
          <p:nvPr>
            <p:ph type="pic" sz="quarter" idx="11"/>
          </p:nvPr>
        </p:nvSpPr>
        <p:spPr>
          <a:xfrm>
            <a:off x="9539721" y="240279"/>
            <a:ext cx="2043955" cy="1886415"/>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a:p>
        </p:txBody>
      </p:sp>
      <p:sp>
        <p:nvSpPr>
          <p:cNvPr id="56" name="Picture Placeholder 55">
            <a:extLst>
              <a:ext uri="{FF2B5EF4-FFF2-40B4-BE49-F238E27FC236}">
                <a16:creationId xmlns:a16="http://schemas.microsoft.com/office/drawing/2014/main" id="{B8E13446-6D76-E843-8905-794258C2CC4E}"/>
              </a:ext>
            </a:extLst>
          </p:cNvPr>
          <p:cNvSpPr>
            <a:spLocks noGrp="1"/>
          </p:cNvSpPr>
          <p:nvPr>
            <p:ph type="pic" sz="quarter" idx="10"/>
          </p:nvPr>
        </p:nvSpPr>
        <p:spPr>
          <a:xfrm>
            <a:off x="8253629" y="3120384"/>
            <a:ext cx="2662627" cy="2457098"/>
          </a:xfrm>
          <a:custGeom>
            <a:avLst/>
            <a:gdLst>
              <a:gd name="connsiteX0" fmla="*/ 570996 w 2662626"/>
              <a:gd name="connsiteY0" fmla="*/ 1 h 2457098"/>
              <a:gd name="connsiteX1" fmla="*/ 1331328 w 2662626"/>
              <a:gd name="connsiteY1" fmla="*/ 92 h 2457098"/>
              <a:gd name="connsiteX2" fmla="*/ 2091626 w 2662626"/>
              <a:gd name="connsiteY2" fmla="*/ 6 h 2457098"/>
              <a:gd name="connsiteX3" fmla="*/ 2585430 w 2662626"/>
              <a:gd name="connsiteY3" fmla="*/ 855216 h 2457098"/>
              <a:gd name="connsiteX4" fmla="*/ 2205275 w 2662626"/>
              <a:gd name="connsiteY4" fmla="*/ 1513665 h 2457098"/>
              <a:gd name="connsiteX5" fmla="*/ 1825119 w 2662626"/>
              <a:gd name="connsiteY5" fmla="*/ 2172113 h 2457098"/>
              <a:gd name="connsiteX6" fmla="*/ 837584 w 2662626"/>
              <a:gd name="connsiteY6" fmla="*/ 2172071 h 2457098"/>
              <a:gd name="connsiteX7" fmla="*/ 457509 w 2662626"/>
              <a:gd name="connsiteY7" fmla="*/ 1513591 h 2457098"/>
              <a:gd name="connsiteX8" fmla="*/ 77264 w 2662626"/>
              <a:gd name="connsiteY8" fmla="*/ 855169 h 2457098"/>
              <a:gd name="connsiteX9" fmla="*/ 570996 w 2662626"/>
              <a:gd name="connsiteY9" fmla="*/ 1 h 245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626" h="2457098">
                <a:moveTo>
                  <a:pt x="570996" y="1"/>
                </a:moveTo>
                <a:lnTo>
                  <a:pt x="1331328" y="92"/>
                </a:lnTo>
                <a:lnTo>
                  <a:pt x="2091626" y="6"/>
                </a:lnTo>
                <a:cubicBezTo>
                  <a:pt x="2530512" y="84"/>
                  <a:pt x="2804805" y="475247"/>
                  <a:pt x="2585430" y="855216"/>
                </a:cubicBezTo>
                <a:lnTo>
                  <a:pt x="2205275" y="1513665"/>
                </a:lnTo>
                <a:lnTo>
                  <a:pt x="1825119" y="2172113"/>
                </a:lnTo>
                <a:cubicBezTo>
                  <a:pt x="1605744" y="2552083"/>
                  <a:pt x="1057094" y="2552119"/>
                  <a:pt x="837584" y="2172071"/>
                </a:cubicBezTo>
                <a:lnTo>
                  <a:pt x="457509" y="1513591"/>
                </a:lnTo>
                <a:lnTo>
                  <a:pt x="77264" y="855169"/>
                </a:lnTo>
                <a:cubicBezTo>
                  <a:pt x="-142246" y="475122"/>
                  <a:pt x="132110" y="-76"/>
                  <a:pt x="570996" y="1"/>
                </a:cubicBezTo>
                <a:close/>
              </a:path>
            </a:pathLst>
          </a:custGeom>
          <a:solidFill>
            <a:schemeClr val="bg2">
              <a:lumMod val="90000"/>
            </a:schemeClr>
          </a:solidFill>
        </p:spPr>
        <p:txBody>
          <a:bodyPr wrap="square">
            <a:noAutofit/>
          </a:bodyPr>
          <a:lstStyle/>
          <a:p>
            <a:endParaRPr lang="en-GB" dirty="0"/>
          </a:p>
        </p:txBody>
      </p:sp>
      <p:sp>
        <p:nvSpPr>
          <p:cNvPr id="4" name="Shape">
            <a:extLst>
              <a:ext uri="{FF2B5EF4-FFF2-40B4-BE49-F238E27FC236}">
                <a16:creationId xmlns:a16="http://schemas.microsoft.com/office/drawing/2014/main" id="{34D4B382-A6E0-2F4E-8459-FE398654CE8B}"/>
              </a:ext>
            </a:extLst>
          </p:cNvPr>
          <p:cNvSpPr/>
          <p:nvPr userDrawn="1"/>
        </p:nvSpPr>
        <p:spPr>
          <a:xfrm rot="12600000">
            <a:off x="7448997" y="-1759008"/>
            <a:ext cx="8269359" cy="89595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Shape">
            <a:extLst>
              <a:ext uri="{FF2B5EF4-FFF2-40B4-BE49-F238E27FC236}">
                <a16:creationId xmlns:a16="http://schemas.microsoft.com/office/drawing/2014/main" id="{B1DF93C4-2F4C-4C4F-B4DA-3A93D45890F4}"/>
              </a:ext>
            </a:extLst>
          </p:cNvPr>
          <p:cNvSpPr/>
          <p:nvPr userDrawn="1"/>
        </p:nvSpPr>
        <p:spPr>
          <a:xfrm rot="16200000">
            <a:off x="8902208" y="1441771"/>
            <a:ext cx="1481809" cy="160549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31000"/>
            </a:schemeClr>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7FEE4A90-AB11-4E49-A2B1-9EACC549E0F9}"/>
              </a:ext>
            </a:extLst>
          </p:cNvPr>
          <p:cNvSpPr/>
          <p:nvPr userDrawn="1"/>
        </p:nvSpPr>
        <p:spPr>
          <a:xfrm rot="16200000">
            <a:off x="10767173" y="1149945"/>
            <a:ext cx="1886438" cy="204389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62477BAE-BA8A-9B4C-8CB2-72B6868FE8FE}"/>
              </a:ext>
            </a:extLst>
          </p:cNvPr>
          <p:cNvSpPr/>
          <p:nvPr userDrawn="1"/>
        </p:nvSpPr>
        <p:spPr>
          <a:xfrm rot="5400000">
            <a:off x="10195245" y="5226356"/>
            <a:ext cx="1332831" cy="1444079"/>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 name="Picture Placeholder 56">
            <a:extLst>
              <a:ext uri="{FF2B5EF4-FFF2-40B4-BE49-F238E27FC236}">
                <a16:creationId xmlns:a16="http://schemas.microsoft.com/office/drawing/2014/main" id="{70510A9F-63A0-D84C-9182-7F9425E91F5F}"/>
              </a:ext>
            </a:extLst>
          </p:cNvPr>
          <p:cNvSpPr>
            <a:spLocks noGrp="1"/>
          </p:cNvSpPr>
          <p:nvPr>
            <p:ph type="pic" sz="quarter" idx="13"/>
          </p:nvPr>
        </p:nvSpPr>
        <p:spPr>
          <a:xfrm>
            <a:off x="6942804" y="608535"/>
            <a:ext cx="2464057" cy="2274138"/>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a:p>
        </p:txBody>
      </p:sp>
      <p:sp>
        <p:nvSpPr>
          <p:cNvPr id="11" name="Title 1">
            <a:extLst>
              <a:ext uri="{FF2B5EF4-FFF2-40B4-BE49-F238E27FC236}">
                <a16:creationId xmlns:a16="http://schemas.microsoft.com/office/drawing/2014/main" id="{7B4A4BF6-0378-4B48-93E6-8A6FC055FD14}"/>
              </a:ext>
            </a:extLst>
          </p:cNvPr>
          <p:cNvSpPr>
            <a:spLocks noGrp="1"/>
          </p:cNvSpPr>
          <p:nvPr>
            <p:ph type="title"/>
          </p:nvPr>
        </p:nvSpPr>
        <p:spPr>
          <a:xfrm>
            <a:off x="838200" y="-356203"/>
            <a:ext cx="60198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2" name="Text Placeholder 7">
            <a:extLst>
              <a:ext uri="{FF2B5EF4-FFF2-40B4-BE49-F238E27FC236}">
                <a16:creationId xmlns:a16="http://schemas.microsoft.com/office/drawing/2014/main" id="{F8B2BE1A-9B37-2444-A759-A7E831D337B7}"/>
              </a:ext>
            </a:extLst>
          </p:cNvPr>
          <p:cNvSpPr>
            <a:spLocks noGrp="1"/>
          </p:cNvSpPr>
          <p:nvPr>
            <p:ph type="body" sz="quarter" idx="14"/>
          </p:nvPr>
        </p:nvSpPr>
        <p:spPr>
          <a:xfrm>
            <a:off x="838201" y="1269500"/>
            <a:ext cx="6019800" cy="552450"/>
          </a:xfrm>
        </p:spPr>
        <p:txBody>
          <a:bodyPr lIns="45720" rIns="0">
            <a:normAutofit/>
          </a:bodyPr>
          <a:lstStyle>
            <a:lvl1pPr marL="0" indent="0">
              <a:buNone/>
              <a:defRPr sz="2400">
                <a:solidFill>
                  <a:schemeClr val="accent2">
                    <a:lumMod val="75000"/>
                  </a:schemeClr>
                </a:solidFill>
              </a:defRPr>
            </a:lvl1pPr>
          </a:lstStyle>
          <a:p>
            <a:pPr lvl="0"/>
            <a:endParaRPr lang="en-US" dirty="0"/>
          </a:p>
        </p:txBody>
      </p:sp>
      <p:sp>
        <p:nvSpPr>
          <p:cNvPr id="13" name="Content Placeholder 2">
            <a:extLst>
              <a:ext uri="{FF2B5EF4-FFF2-40B4-BE49-F238E27FC236}">
                <a16:creationId xmlns:a16="http://schemas.microsoft.com/office/drawing/2014/main" id="{3D363AB1-352A-F340-9B7F-21CB934440B6}"/>
              </a:ext>
            </a:extLst>
          </p:cNvPr>
          <p:cNvSpPr>
            <a:spLocks noGrp="1"/>
          </p:cNvSpPr>
          <p:nvPr>
            <p:ph sz="half" idx="1"/>
          </p:nvPr>
        </p:nvSpPr>
        <p:spPr>
          <a:xfrm>
            <a:off x="838200" y="2103275"/>
            <a:ext cx="60198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18318887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21">
            <a:extLst>
              <a:ext uri="{FF2B5EF4-FFF2-40B4-BE49-F238E27FC236}">
                <a16:creationId xmlns:a16="http://schemas.microsoft.com/office/drawing/2014/main" id="{F5615027-79DD-B44C-B986-88A49199E2B6}"/>
              </a:ext>
            </a:extLst>
          </p:cNvPr>
          <p:cNvSpPr>
            <a:spLocks noGrp="1"/>
          </p:cNvSpPr>
          <p:nvPr>
            <p:ph type="pic" sz="quarter" idx="15"/>
          </p:nvPr>
        </p:nvSpPr>
        <p:spPr>
          <a:xfrm>
            <a:off x="752273"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3788143" y="2105913"/>
            <a:ext cx="4616559" cy="2387897"/>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4752099"/>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999543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8A30E19C-3C10-1F49-B795-91555C3627EC}"/>
              </a:ext>
            </a:extLst>
          </p:cNvPr>
          <p:cNvSpPr/>
          <p:nvPr userDrawn="1"/>
        </p:nvSpPr>
        <p:spPr>
          <a:xfrm>
            <a:off x="9882175" y="2015067"/>
            <a:ext cx="2610016" cy="28278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Shape">
            <a:extLst>
              <a:ext uri="{FF2B5EF4-FFF2-40B4-BE49-F238E27FC236}">
                <a16:creationId xmlns:a16="http://schemas.microsoft.com/office/drawing/2014/main" id="{AA913FF2-0544-D441-9DAA-8E4E8BB1A6D1}"/>
              </a:ext>
            </a:extLst>
          </p:cNvPr>
          <p:cNvSpPr/>
          <p:nvPr userDrawn="1"/>
        </p:nvSpPr>
        <p:spPr>
          <a:xfrm>
            <a:off x="5370905" y="694267"/>
            <a:ext cx="5048115" cy="54694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7634651" y="2269073"/>
            <a:ext cx="2610016" cy="2480733"/>
          </a:xfrm>
        </p:spPr>
        <p:txBody>
          <a:bodyPr anchor="ctr" anchorCtr="0">
            <a:noAutofit/>
          </a:bodyPr>
          <a:lstStyle>
            <a:lvl1pPr algn="ctr">
              <a:defRPr sz="4800" b="1">
                <a:solidFill>
                  <a:schemeClr val="tx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10553713" y="2804393"/>
            <a:ext cx="1418155" cy="1249214"/>
          </a:xfrm>
        </p:spPr>
        <p:txBody>
          <a:bodyPr anchor="ctr" anchorCtr="0">
            <a:noAutofit/>
          </a:bodyPr>
          <a:lstStyle>
            <a:lvl1pPr marL="0" indent="0" algn="ctr">
              <a:buNone/>
              <a:defRPr sz="3600" b="1" i="0">
                <a:solidFill>
                  <a:schemeClr val="accent2">
                    <a:lumMod val="75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7" name="Picture Placeholder 13">
            <a:extLst>
              <a:ext uri="{FF2B5EF4-FFF2-40B4-BE49-F238E27FC236}">
                <a16:creationId xmlns:a16="http://schemas.microsoft.com/office/drawing/2014/main" id="{F025736D-57A0-F240-93FC-F48C1F2470BB}"/>
              </a:ext>
            </a:extLst>
          </p:cNvPr>
          <p:cNvSpPr>
            <a:spLocks noGrp="1"/>
          </p:cNvSpPr>
          <p:nvPr>
            <p:ph type="pic" sz="quarter" idx="13"/>
          </p:nvPr>
        </p:nvSpPr>
        <p:spPr>
          <a:xfrm>
            <a:off x="-473726" y="-909980"/>
            <a:ext cx="8110251" cy="8786542"/>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Tree>
    <p:extLst>
      <p:ext uri="{BB962C8B-B14F-4D97-AF65-F5344CB8AC3E}">
        <p14:creationId xmlns:p14="http://schemas.microsoft.com/office/powerpoint/2010/main" val="39857205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hape">
            <a:extLst>
              <a:ext uri="{FF2B5EF4-FFF2-40B4-BE49-F238E27FC236}">
                <a16:creationId xmlns:a16="http://schemas.microsoft.com/office/drawing/2014/main" id="{8A30E19C-3C10-1F49-B795-91555C3627EC}"/>
              </a:ext>
            </a:extLst>
          </p:cNvPr>
          <p:cNvSpPr/>
          <p:nvPr userDrawn="1"/>
        </p:nvSpPr>
        <p:spPr>
          <a:xfrm rot="5400000">
            <a:off x="-1731316" y="-221539"/>
            <a:ext cx="13461744" cy="1458535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6" name="Shape">
            <a:extLst>
              <a:ext uri="{FF2B5EF4-FFF2-40B4-BE49-F238E27FC236}">
                <a16:creationId xmlns:a16="http://schemas.microsoft.com/office/drawing/2014/main" id="{AA913FF2-0544-D441-9DAA-8E4E8BB1A6D1}"/>
              </a:ext>
            </a:extLst>
          </p:cNvPr>
          <p:cNvSpPr/>
          <p:nvPr userDrawn="1"/>
        </p:nvSpPr>
        <p:spPr>
          <a:xfrm rot="5400000">
            <a:off x="776418" y="227552"/>
            <a:ext cx="6569421" cy="711775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1024197" y="501723"/>
            <a:ext cx="6168251" cy="1473769"/>
          </a:xfrm>
        </p:spPr>
        <p:txBody>
          <a:bodyPr anchor="ctr" anchorCtr="0">
            <a:noAutofit/>
          </a:bodyPr>
          <a:lstStyle>
            <a:lvl1pPr algn="ctr">
              <a:defRPr sz="6600" b="1">
                <a:solidFill>
                  <a:schemeClr val="tx1"/>
                </a:solidFill>
                <a:latin typeface="+mn-lt"/>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7714397" y="621725"/>
            <a:ext cx="2935679"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0" name="Picture Placeholder 7">
            <a:extLst>
              <a:ext uri="{FF2B5EF4-FFF2-40B4-BE49-F238E27FC236}">
                <a16:creationId xmlns:a16="http://schemas.microsoft.com/office/drawing/2014/main" id="{9CEDF4E5-9A6E-7147-AF84-D6F35A727CA9}"/>
              </a:ext>
            </a:extLst>
          </p:cNvPr>
          <p:cNvSpPr>
            <a:spLocks noGrp="1"/>
          </p:cNvSpPr>
          <p:nvPr>
            <p:ph type="pic" sz="quarter" idx="13"/>
          </p:nvPr>
        </p:nvSpPr>
        <p:spPr>
          <a:xfrm>
            <a:off x="970409" y="1990952"/>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lumMod val="90000"/>
            </a:schemeClr>
          </a:solidFill>
        </p:spPr>
        <p:txBody>
          <a:bodyPr wrap="square">
            <a:noAutofit/>
          </a:bodyPr>
          <a:lstStyle/>
          <a:p>
            <a:endParaRPr lang="en-GB" dirty="0"/>
          </a:p>
        </p:txBody>
      </p:sp>
    </p:spTree>
    <p:extLst>
      <p:ext uri="{BB962C8B-B14F-4D97-AF65-F5344CB8AC3E}">
        <p14:creationId xmlns:p14="http://schemas.microsoft.com/office/powerpoint/2010/main" val="18842156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2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989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3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5638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3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33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3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3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1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Shape">
            <a:extLst>
              <a:ext uri="{FF2B5EF4-FFF2-40B4-BE49-F238E27FC236}">
                <a16:creationId xmlns:a16="http://schemas.microsoft.com/office/drawing/2014/main" id="{33B02226-4CFA-9143-ACF4-84719890EC82}"/>
              </a:ext>
            </a:extLst>
          </p:cNvPr>
          <p:cNvSpPr/>
          <p:nvPr userDrawn="1"/>
        </p:nvSpPr>
        <p:spPr>
          <a:xfrm rot="16200000">
            <a:off x="3121477" y="4062233"/>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5" name="Shape">
            <a:extLst>
              <a:ext uri="{FF2B5EF4-FFF2-40B4-BE49-F238E27FC236}">
                <a16:creationId xmlns:a16="http://schemas.microsoft.com/office/drawing/2014/main" id="{84FCDF16-45C2-3641-8F33-94B9632037E2}"/>
              </a:ext>
            </a:extLst>
          </p:cNvPr>
          <p:cNvSpPr/>
          <p:nvPr userDrawn="1"/>
        </p:nvSpPr>
        <p:spPr>
          <a:xfrm rot="19800000">
            <a:off x="2249936" y="696181"/>
            <a:ext cx="2605923" cy="282343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Shape">
            <a:extLst>
              <a:ext uri="{FF2B5EF4-FFF2-40B4-BE49-F238E27FC236}">
                <a16:creationId xmlns:a16="http://schemas.microsoft.com/office/drawing/2014/main" id="{A58E80EC-67F9-A641-942E-01C809E87393}"/>
              </a:ext>
            </a:extLst>
          </p:cNvPr>
          <p:cNvSpPr/>
          <p:nvPr userDrawn="1"/>
        </p:nvSpPr>
        <p:spPr>
          <a:xfrm rot="16200000">
            <a:off x="5208365" y="65374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7" name="Shape">
            <a:extLst>
              <a:ext uri="{FF2B5EF4-FFF2-40B4-BE49-F238E27FC236}">
                <a16:creationId xmlns:a16="http://schemas.microsoft.com/office/drawing/2014/main" id="{41E333B1-5013-B54D-81FF-B4D9A51FACF9}"/>
              </a:ext>
            </a:extLst>
          </p:cNvPr>
          <p:cNvSpPr/>
          <p:nvPr userDrawn="1"/>
        </p:nvSpPr>
        <p:spPr>
          <a:xfrm rot="5400000">
            <a:off x="5013013" y="3697974"/>
            <a:ext cx="2437935" cy="264142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8" name="Shape">
            <a:extLst>
              <a:ext uri="{FF2B5EF4-FFF2-40B4-BE49-F238E27FC236}">
                <a16:creationId xmlns:a16="http://schemas.microsoft.com/office/drawing/2014/main" id="{27FE05EB-4A11-5543-BA45-0195D08D8441}"/>
              </a:ext>
            </a:extLst>
          </p:cNvPr>
          <p:cNvSpPr/>
          <p:nvPr userDrawn="1"/>
        </p:nvSpPr>
        <p:spPr>
          <a:xfrm rot="9000000">
            <a:off x="743851" y="3487912"/>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9" name="Shape">
            <a:extLst>
              <a:ext uri="{FF2B5EF4-FFF2-40B4-BE49-F238E27FC236}">
                <a16:creationId xmlns:a16="http://schemas.microsoft.com/office/drawing/2014/main" id="{D8E4C2AB-3F73-9F45-8048-530C08D4173D}"/>
              </a:ext>
            </a:extLst>
          </p:cNvPr>
          <p:cNvSpPr/>
          <p:nvPr userDrawn="1"/>
        </p:nvSpPr>
        <p:spPr>
          <a:xfrm rot="5400000">
            <a:off x="7664239" y="1016764"/>
            <a:ext cx="2484298" cy="269165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4" name="Shape">
            <a:extLst>
              <a:ext uri="{FF2B5EF4-FFF2-40B4-BE49-F238E27FC236}">
                <a16:creationId xmlns:a16="http://schemas.microsoft.com/office/drawing/2014/main" id="{D34D6D29-5F8E-F449-8471-06F79A888A44}"/>
              </a:ext>
            </a:extLst>
          </p:cNvPr>
          <p:cNvSpPr/>
          <p:nvPr userDrawn="1"/>
        </p:nvSpPr>
        <p:spPr>
          <a:xfrm rot="16200000">
            <a:off x="7501371" y="396680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5" name="Shape">
            <a:extLst>
              <a:ext uri="{FF2B5EF4-FFF2-40B4-BE49-F238E27FC236}">
                <a16:creationId xmlns:a16="http://schemas.microsoft.com/office/drawing/2014/main" id="{4046E1C5-A352-CB41-9C2E-79FDEA17ECFC}"/>
              </a:ext>
            </a:extLst>
          </p:cNvPr>
          <p:cNvSpPr/>
          <p:nvPr userDrawn="1"/>
        </p:nvSpPr>
        <p:spPr>
          <a:xfrm rot="16200000">
            <a:off x="9422683" y="2693244"/>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32" name="Picture Placeholder 19">
            <a:extLst>
              <a:ext uri="{FF2B5EF4-FFF2-40B4-BE49-F238E27FC236}">
                <a16:creationId xmlns:a16="http://schemas.microsoft.com/office/drawing/2014/main" id="{9C21738B-1D0C-FC41-975A-B0168760E20B}"/>
              </a:ext>
            </a:extLst>
          </p:cNvPr>
          <p:cNvSpPr>
            <a:spLocks noGrp="1"/>
          </p:cNvSpPr>
          <p:nvPr>
            <p:ph type="pic" sz="quarter" idx="13"/>
          </p:nvPr>
        </p:nvSpPr>
        <p:spPr>
          <a:xfrm>
            <a:off x="3038232" y="3971981"/>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3" name="Picture Placeholder 21">
            <a:extLst>
              <a:ext uri="{FF2B5EF4-FFF2-40B4-BE49-F238E27FC236}">
                <a16:creationId xmlns:a16="http://schemas.microsoft.com/office/drawing/2014/main" id="{4A571AB3-0324-D041-BF57-897D2EE949F3}"/>
              </a:ext>
            </a:extLst>
          </p:cNvPr>
          <p:cNvSpPr>
            <a:spLocks noGrp="1"/>
          </p:cNvSpPr>
          <p:nvPr>
            <p:ph type="pic" sz="quarter" idx="15"/>
          </p:nvPr>
        </p:nvSpPr>
        <p:spPr>
          <a:xfrm>
            <a:off x="5116705" y="908594"/>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4" name="Picture Placeholder 19">
            <a:extLst>
              <a:ext uri="{FF2B5EF4-FFF2-40B4-BE49-F238E27FC236}">
                <a16:creationId xmlns:a16="http://schemas.microsoft.com/office/drawing/2014/main" id="{3961D252-CE8D-0542-9148-54D307ACC639}"/>
              </a:ext>
            </a:extLst>
          </p:cNvPr>
          <p:cNvSpPr>
            <a:spLocks noGrp="1"/>
          </p:cNvSpPr>
          <p:nvPr>
            <p:ph type="pic" sz="quarter" idx="17"/>
          </p:nvPr>
        </p:nvSpPr>
        <p:spPr>
          <a:xfrm>
            <a:off x="1001088" y="3186130"/>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dirty="0"/>
          </a:p>
        </p:txBody>
      </p:sp>
      <p:sp>
        <p:nvSpPr>
          <p:cNvPr id="35" name="Picture Placeholder 19">
            <a:extLst>
              <a:ext uri="{FF2B5EF4-FFF2-40B4-BE49-F238E27FC236}">
                <a16:creationId xmlns:a16="http://schemas.microsoft.com/office/drawing/2014/main" id="{BD824CAD-9054-7741-8087-52B90A3EBF13}"/>
              </a:ext>
            </a:extLst>
          </p:cNvPr>
          <p:cNvSpPr>
            <a:spLocks noGrp="1"/>
          </p:cNvSpPr>
          <p:nvPr>
            <p:ph type="pic" sz="quarter" idx="18"/>
          </p:nvPr>
        </p:nvSpPr>
        <p:spPr>
          <a:xfrm>
            <a:off x="7262992" y="3895257"/>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6" name="Picture Placeholder 19">
            <a:extLst>
              <a:ext uri="{FF2B5EF4-FFF2-40B4-BE49-F238E27FC236}">
                <a16:creationId xmlns:a16="http://schemas.microsoft.com/office/drawing/2014/main" id="{D72462E0-51D0-8B47-9698-FF5DC3BFD5C0}"/>
              </a:ext>
            </a:extLst>
          </p:cNvPr>
          <p:cNvSpPr>
            <a:spLocks noGrp="1"/>
          </p:cNvSpPr>
          <p:nvPr>
            <p:ph type="pic" sz="quarter" idx="19"/>
          </p:nvPr>
        </p:nvSpPr>
        <p:spPr>
          <a:xfrm>
            <a:off x="9195964" y="2827315"/>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7" name="Picture Placeholder 22">
            <a:extLst>
              <a:ext uri="{FF2B5EF4-FFF2-40B4-BE49-F238E27FC236}">
                <a16:creationId xmlns:a16="http://schemas.microsoft.com/office/drawing/2014/main" id="{B07D4300-E0F4-CE42-BB6D-66A058404490}"/>
              </a:ext>
            </a:extLst>
          </p:cNvPr>
          <p:cNvSpPr>
            <a:spLocks noGrp="1"/>
          </p:cNvSpPr>
          <p:nvPr>
            <p:ph type="pic" sz="quarter" idx="20"/>
          </p:nvPr>
        </p:nvSpPr>
        <p:spPr>
          <a:xfrm>
            <a:off x="2140677" y="1294877"/>
            <a:ext cx="2840947" cy="262197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8" name="Picture Placeholder 22">
            <a:extLst>
              <a:ext uri="{FF2B5EF4-FFF2-40B4-BE49-F238E27FC236}">
                <a16:creationId xmlns:a16="http://schemas.microsoft.com/office/drawing/2014/main" id="{CB322035-D307-684C-9BCE-97C792C482B1}"/>
              </a:ext>
            </a:extLst>
          </p:cNvPr>
          <p:cNvSpPr>
            <a:spLocks noGrp="1"/>
          </p:cNvSpPr>
          <p:nvPr>
            <p:ph type="pic" sz="quarter" idx="21"/>
          </p:nvPr>
        </p:nvSpPr>
        <p:spPr>
          <a:xfrm>
            <a:off x="7465029" y="1341176"/>
            <a:ext cx="2691659" cy="2484197"/>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9" name="Picture Placeholder 22">
            <a:extLst>
              <a:ext uri="{FF2B5EF4-FFF2-40B4-BE49-F238E27FC236}">
                <a16:creationId xmlns:a16="http://schemas.microsoft.com/office/drawing/2014/main" id="{5EA116BD-D9A6-244B-B2C4-6F67A48EAB73}"/>
              </a:ext>
            </a:extLst>
          </p:cNvPr>
          <p:cNvSpPr>
            <a:spLocks noGrp="1"/>
          </p:cNvSpPr>
          <p:nvPr>
            <p:ph type="pic" sz="quarter" idx="22"/>
          </p:nvPr>
        </p:nvSpPr>
        <p:spPr>
          <a:xfrm>
            <a:off x="4923800" y="3620347"/>
            <a:ext cx="2625935" cy="242353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20" name="Text Placeholder 7">
            <a:extLst>
              <a:ext uri="{FF2B5EF4-FFF2-40B4-BE49-F238E27FC236}">
                <a16:creationId xmlns:a16="http://schemas.microsoft.com/office/drawing/2014/main" id="{5FF2996E-B798-C941-B039-8FBF2793C412}"/>
              </a:ext>
            </a:extLst>
          </p:cNvPr>
          <p:cNvSpPr>
            <a:spLocks noGrp="1"/>
          </p:cNvSpPr>
          <p:nvPr>
            <p:ph type="body" sz="quarter" idx="23" hasCustomPrompt="1"/>
          </p:nvPr>
        </p:nvSpPr>
        <p:spPr>
          <a:xfrm>
            <a:off x="7720277" y="82567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1" name="Text Placeholder 7">
            <a:extLst>
              <a:ext uri="{FF2B5EF4-FFF2-40B4-BE49-F238E27FC236}">
                <a16:creationId xmlns:a16="http://schemas.microsoft.com/office/drawing/2014/main" id="{463A5812-9617-6641-B093-01B834881B5B}"/>
              </a:ext>
            </a:extLst>
          </p:cNvPr>
          <p:cNvSpPr>
            <a:spLocks noGrp="1"/>
          </p:cNvSpPr>
          <p:nvPr>
            <p:ph type="body" sz="quarter" idx="30" hasCustomPrompt="1"/>
          </p:nvPr>
        </p:nvSpPr>
        <p:spPr>
          <a:xfrm>
            <a:off x="7715701" y="464382"/>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2" name="Text Placeholder 7">
            <a:extLst>
              <a:ext uri="{FF2B5EF4-FFF2-40B4-BE49-F238E27FC236}">
                <a16:creationId xmlns:a16="http://schemas.microsoft.com/office/drawing/2014/main" id="{2DE08F00-96D9-BA42-BA31-E95FEA2E13D4}"/>
              </a:ext>
            </a:extLst>
          </p:cNvPr>
          <p:cNvSpPr>
            <a:spLocks noGrp="1"/>
          </p:cNvSpPr>
          <p:nvPr>
            <p:ph type="body" sz="quarter" idx="31" hasCustomPrompt="1"/>
          </p:nvPr>
        </p:nvSpPr>
        <p:spPr>
          <a:xfrm>
            <a:off x="7179505" y="645115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3" name="Text Placeholder 7">
            <a:extLst>
              <a:ext uri="{FF2B5EF4-FFF2-40B4-BE49-F238E27FC236}">
                <a16:creationId xmlns:a16="http://schemas.microsoft.com/office/drawing/2014/main" id="{C931792A-36D6-8C44-8953-18CBDAE5A7C0}"/>
              </a:ext>
            </a:extLst>
          </p:cNvPr>
          <p:cNvSpPr>
            <a:spLocks noGrp="1"/>
          </p:cNvSpPr>
          <p:nvPr>
            <p:ph type="body" sz="quarter" idx="32" hasCustomPrompt="1"/>
          </p:nvPr>
        </p:nvSpPr>
        <p:spPr>
          <a:xfrm>
            <a:off x="7174929" y="6089856"/>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6" name="Text Placeholder 7">
            <a:extLst>
              <a:ext uri="{FF2B5EF4-FFF2-40B4-BE49-F238E27FC236}">
                <a16:creationId xmlns:a16="http://schemas.microsoft.com/office/drawing/2014/main" id="{24DDA799-70B2-2246-9037-479A49DCA2A6}"/>
              </a:ext>
            </a:extLst>
          </p:cNvPr>
          <p:cNvSpPr>
            <a:spLocks noGrp="1"/>
          </p:cNvSpPr>
          <p:nvPr>
            <p:ph type="body" sz="quarter" idx="33" hasCustomPrompt="1"/>
          </p:nvPr>
        </p:nvSpPr>
        <p:spPr>
          <a:xfrm>
            <a:off x="2150305" y="88531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7" name="Text Placeholder 7">
            <a:extLst>
              <a:ext uri="{FF2B5EF4-FFF2-40B4-BE49-F238E27FC236}">
                <a16:creationId xmlns:a16="http://schemas.microsoft.com/office/drawing/2014/main" id="{23617EFC-BA28-C841-B0F3-F7283EB27E9E}"/>
              </a:ext>
            </a:extLst>
          </p:cNvPr>
          <p:cNvSpPr>
            <a:spLocks noGrp="1"/>
          </p:cNvSpPr>
          <p:nvPr>
            <p:ph type="body" sz="quarter" idx="34" hasCustomPrompt="1"/>
          </p:nvPr>
        </p:nvSpPr>
        <p:spPr>
          <a:xfrm>
            <a:off x="2145729" y="5240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8" name="Text Placeholder 7">
            <a:extLst>
              <a:ext uri="{FF2B5EF4-FFF2-40B4-BE49-F238E27FC236}">
                <a16:creationId xmlns:a16="http://schemas.microsoft.com/office/drawing/2014/main" id="{24885F0A-C343-F14B-9356-A28E40547342}"/>
              </a:ext>
            </a:extLst>
          </p:cNvPr>
          <p:cNvSpPr>
            <a:spLocks noGrp="1"/>
          </p:cNvSpPr>
          <p:nvPr>
            <p:ph type="body" sz="quarter" idx="35" hasCustomPrompt="1"/>
          </p:nvPr>
        </p:nvSpPr>
        <p:spPr>
          <a:xfrm>
            <a:off x="2885801" y="6508122"/>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9" name="Text Placeholder 7">
            <a:extLst>
              <a:ext uri="{FF2B5EF4-FFF2-40B4-BE49-F238E27FC236}">
                <a16:creationId xmlns:a16="http://schemas.microsoft.com/office/drawing/2014/main" id="{31228740-B71F-4347-89F8-4401FB4D82F1}"/>
              </a:ext>
            </a:extLst>
          </p:cNvPr>
          <p:cNvSpPr>
            <a:spLocks noGrp="1"/>
          </p:cNvSpPr>
          <p:nvPr>
            <p:ph type="body" sz="quarter" idx="36" hasCustomPrompt="1"/>
          </p:nvPr>
        </p:nvSpPr>
        <p:spPr>
          <a:xfrm>
            <a:off x="2881225" y="6146828"/>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30" name="Text Placeholder 7">
            <a:extLst>
              <a:ext uri="{FF2B5EF4-FFF2-40B4-BE49-F238E27FC236}">
                <a16:creationId xmlns:a16="http://schemas.microsoft.com/office/drawing/2014/main" id="{EB6D8E46-25E7-F74B-A600-279A54A22BE2}"/>
              </a:ext>
            </a:extLst>
          </p:cNvPr>
          <p:cNvSpPr>
            <a:spLocks noGrp="1"/>
          </p:cNvSpPr>
          <p:nvPr>
            <p:ph type="body" sz="quarter" idx="37" hasCustomPrompt="1"/>
          </p:nvPr>
        </p:nvSpPr>
        <p:spPr>
          <a:xfrm>
            <a:off x="609741" y="5656093"/>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31" name="Text Placeholder 7">
            <a:extLst>
              <a:ext uri="{FF2B5EF4-FFF2-40B4-BE49-F238E27FC236}">
                <a16:creationId xmlns:a16="http://schemas.microsoft.com/office/drawing/2014/main" id="{9D389DA1-8006-9742-A6B0-B9A53ECC7DA6}"/>
              </a:ext>
            </a:extLst>
          </p:cNvPr>
          <p:cNvSpPr>
            <a:spLocks noGrp="1"/>
          </p:cNvSpPr>
          <p:nvPr>
            <p:ph type="body" sz="quarter" idx="38" hasCustomPrompt="1"/>
          </p:nvPr>
        </p:nvSpPr>
        <p:spPr>
          <a:xfrm>
            <a:off x="605165" y="5294799"/>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0" name="Text Placeholder 7">
            <a:extLst>
              <a:ext uri="{FF2B5EF4-FFF2-40B4-BE49-F238E27FC236}">
                <a16:creationId xmlns:a16="http://schemas.microsoft.com/office/drawing/2014/main" id="{3D7BB568-BFBD-8C45-BFE8-87FE11C949FD}"/>
              </a:ext>
            </a:extLst>
          </p:cNvPr>
          <p:cNvSpPr>
            <a:spLocks noGrp="1"/>
          </p:cNvSpPr>
          <p:nvPr>
            <p:ph type="body" sz="quarter" idx="39" hasCustomPrompt="1"/>
          </p:nvPr>
        </p:nvSpPr>
        <p:spPr>
          <a:xfrm>
            <a:off x="9505261" y="522871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1" name="Text Placeholder 7">
            <a:extLst>
              <a:ext uri="{FF2B5EF4-FFF2-40B4-BE49-F238E27FC236}">
                <a16:creationId xmlns:a16="http://schemas.microsoft.com/office/drawing/2014/main" id="{23AD0BC8-A660-7A45-A535-0F3C87BF7F86}"/>
              </a:ext>
            </a:extLst>
          </p:cNvPr>
          <p:cNvSpPr>
            <a:spLocks noGrp="1"/>
          </p:cNvSpPr>
          <p:nvPr>
            <p:ph type="body" sz="quarter" idx="40" hasCustomPrompt="1"/>
          </p:nvPr>
        </p:nvSpPr>
        <p:spPr>
          <a:xfrm>
            <a:off x="9500689" y="48674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2" name="Text Placeholder 7">
            <a:extLst>
              <a:ext uri="{FF2B5EF4-FFF2-40B4-BE49-F238E27FC236}">
                <a16:creationId xmlns:a16="http://schemas.microsoft.com/office/drawing/2014/main" id="{919D8F71-157E-7540-9B7F-5C8A26C250ED}"/>
              </a:ext>
            </a:extLst>
          </p:cNvPr>
          <p:cNvSpPr>
            <a:spLocks noGrp="1"/>
          </p:cNvSpPr>
          <p:nvPr>
            <p:ph type="body" sz="quarter" idx="41" hasCustomPrompt="1"/>
          </p:nvPr>
        </p:nvSpPr>
        <p:spPr>
          <a:xfrm>
            <a:off x="4977074" y="517905"/>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3" name="Text Placeholder 7">
            <a:extLst>
              <a:ext uri="{FF2B5EF4-FFF2-40B4-BE49-F238E27FC236}">
                <a16:creationId xmlns:a16="http://schemas.microsoft.com/office/drawing/2014/main" id="{0FBAB95C-C6F4-A848-9D7F-BD9F0003884E}"/>
              </a:ext>
            </a:extLst>
          </p:cNvPr>
          <p:cNvSpPr>
            <a:spLocks noGrp="1"/>
          </p:cNvSpPr>
          <p:nvPr>
            <p:ph type="body" sz="quarter" idx="42" hasCustomPrompt="1"/>
          </p:nvPr>
        </p:nvSpPr>
        <p:spPr>
          <a:xfrm>
            <a:off x="4972501" y="156611"/>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4" name="Text Placeholder 7">
            <a:extLst>
              <a:ext uri="{FF2B5EF4-FFF2-40B4-BE49-F238E27FC236}">
                <a16:creationId xmlns:a16="http://schemas.microsoft.com/office/drawing/2014/main" id="{8128EFDD-D28A-ED4A-8AA5-7BE8F2309076}"/>
              </a:ext>
            </a:extLst>
          </p:cNvPr>
          <p:cNvSpPr>
            <a:spLocks noGrp="1"/>
          </p:cNvSpPr>
          <p:nvPr>
            <p:ph type="body" sz="quarter" idx="43" hasCustomPrompt="1"/>
          </p:nvPr>
        </p:nvSpPr>
        <p:spPr>
          <a:xfrm>
            <a:off x="4947257" y="3310459"/>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5" name="Text Placeholder 7">
            <a:extLst>
              <a:ext uri="{FF2B5EF4-FFF2-40B4-BE49-F238E27FC236}">
                <a16:creationId xmlns:a16="http://schemas.microsoft.com/office/drawing/2014/main" id="{13A36D58-E9D3-E349-BE24-C506BE02548A}"/>
              </a:ext>
            </a:extLst>
          </p:cNvPr>
          <p:cNvSpPr>
            <a:spLocks noGrp="1"/>
          </p:cNvSpPr>
          <p:nvPr>
            <p:ph type="body" sz="quarter" idx="44" hasCustomPrompt="1"/>
          </p:nvPr>
        </p:nvSpPr>
        <p:spPr>
          <a:xfrm>
            <a:off x="4942685" y="2949165"/>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Tree>
    <p:extLst>
      <p:ext uri="{BB962C8B-B14F-4D97-AF65-F5344CB8AC3E}">
        <p14:creationId xmlns:p14="http://schemas.microsoft.com/office/powerpoint/2010/main" val="5039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ppt_x"/>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39"/>
                                        </p:tgtEl>
                                        <p:attrNameLst>
                                          <p:attrName>style.visibility</p:attrName>
                                        </p:attrNameLst>
                                      </p:cBhvr>
                                      <p:to>
                                        <p:strVal val="visible"/>
                                      </p:to>
                                    </p:set>
                                    <p:anim calcmode="lin" valueType="num">
                                      <p:cBhvr>
                                        <p:cTn id="11" dur="1000" fill="hold"/>
                                        <p:tgtEl>
                                          <p:spTgt spid="39"/>
                                        </p:tgtEl>
                                        <p:attrNameLst>
                                          <p:attrName>ppt_w</p:attrName>
                                        </p:attrNameLst>
                                      </p:cBhvr>
                                      <p:tavLst>
                                        <p:tav tm="0">
                                          <p:val>
                                            <p:strVal val="4/3*#ppt_w"/>
                                          </p:val>
                                        </p:tav>
                                        <p:tav tm="100000">
                                          <p:val>
                                            <p:strVal val="#ppt_w"/>
                                          </p:val>
                                        </p:tav>
                                      </p:tavLst>
                                    </p:anim>
                                    <p:anim calcmode="lin" valueType="num">
                                      <p:cBhvr>
                                        <p:cTn id="12" dur="1000" fill="hold"/>
                                        <p:tgtEl>
                                          <p:spTgt spid="39"/>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44">
                                            <p:txEl>
                                              <p:pRg st="0" end="0"/>
                                            </p:txEl>
                                          </p:spTgt>
                                        </p:tgtEl>
                                        <p:attrNameLst>
                                          <p:attrName>style.visibility</p:attrName>
                                        </p:attrNameLst>
                                      </p:cBhvr>
                                      <p:to>
                                        <p:strVal val="visible"/>
                                      </p:to>
                                    </p:set>
                                    <p:animEffect transition="in" filter="fade">
                                      <p:cBhvr>
                                        <p:cTn id="18" dur="500"/>
                                        <p:tgtEl>
                                          <p:spTgt spid="44">
                                            <p:txEl>
                                              <p:pRg st="0" end="0"/>
                                            </p:txEl>
                                          </p:spTgt>
                                        </p:tgtEl>
                                      </p:cBhvr>
                                    </p:animEffect>
                                  </p:childTnLst>
                                </p:cTn>
                              </p:par>
                              <p:par>
                                <p:cTn id="19" presetID="10" presetClass="entr" presetSubtype="0" fill="hold" grpId="0" nodeType="withEffect">
                                  <p:stCondLst>
                                    <p:cond delay="0"/>
                                  </p:stCondLst>
                                  <p:iterate type="wd">
                                    <p:tmPct val="10000"/>
                                  </p:iterate>
                                  <p:childTnLst>
                                    <p:set>
                                      <p:cBhvr>
                                        <p:cTn id="20" dur="1" fill="hold">
                                          <p:stCondLst>
                                            <p:cond delay="0"/>
                                          </p:stCondLst>
                                        </p:cTn>
                                        <p:tgtEl>
                                          <p:spTgt spid="45">
                                            <p:txEl>
                                              <p:pRg st="0" end="0"/>
                                            </p:txEl>
                                          </p:spTgt>
                                        </p:tgtEl>
                                        <p:attrNameLst>
                                          <p:attrName>style.visibility</p:attrName>
                                        </p:attrNameLst>
                                      </p:cBhvr>
                                      <p:to>
                                        <p:strVal val="visible"/>
                                      </p:to>
                                    </p:set>
                                    <p:animEffect transition="in" filter="fade">
                                      <p:cBhvr>
                                        <p:cTn id="21" dur="500"/>
                                        <p:tgtEl>
                                          <p:spTgt spid="45">
                                            <p:txEl>
                                              <p:pRg st="0" end="0"/>
                                            </p:txEl>
                                          </p:spTgt>
                                        </p:tgtEl>
                                      </p:cBhvr>
                                    </p:animEffect>
                                  </p:childTnLst>
                                </p:cTn>
                              </p:par>
                              <p:par>
                                <p:cTn id="22" presetID="2" presetClass="entr" presetSubtype="1" decel="100000" fill="hold" grpId="0" nodeType="withEffect">
                                  <p:stCondLst>
                                    <p:cond delay="250"/>
                                  </p:stCondLst>
                                  <p:iterate type="wd">
                                    <p:tmPct val="30000"/>
                                  </p:iterate>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ppt_x"/>
                                          </p:val>
                                        </p:tav>
                                        <p:tav tm="100000">
                                          <p:val>
                                            <p:strVal val="#ppt_x"/>
                                          </p:val>
                                        </p:tav>
                                      </p:tavLst>
                                    </p:anim>
                                    <p:anim calcmode="lin" valueType="num">
                                      <p:cBhvr additive="base">
                                        <p:cTn id="25" dur="1000" fill="hold"/>
                                        <p:tgtEl>
                                          <p:spTgt spid="33"/>
                                        </p:tgtEl>
                                        <p:attrNameLst>
                                          <p:attrName>ppt_y</p:attrName>
                                        </p:attrNameLst>
                                      </p:cBhvr>
                                      <p:tavLst>
                                        <p:tav tm="0">
                                          <p:val>
                                            <p:strVal val="0-#ppt_h/2"/>
                                          </p:val>
                                        </p:tav>
                                        <p:tav tm="100000">
                                          <p:val>
                                            <p:strVal val="#ppt_y"/>
                                          </p:val>
                                        </p:tav>
                                      </p:tavLst>
                                    </p:anim>
                                  </p:childTnLst>
                                </p:cTn>
                              </p:par>
                              <p:par>
                                <p:cTn id="26" presetID="23" presetClass="entr" presetSubtype="288" fill="hold" grpId="1" nodeType="withEffect">
                                  <p:stCondLst>
                                    <p:cond delay="250"/>
                                  </p:stCondLst>
                                  <p:iterate type="wd">
                                    <p:tmPct val="30000"/>
                                  </p:iterate>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strVal val="4/3*#ppt_w"/>
                                          </p:val>
                                        </p:tav>
                                        <p:tav tm="100000">
                                          <p:val>
                                            <p:strVal val="#ppt_w"/>
                                          </p:val>
                                        </p:tav>
                                      </p:tavLst>
                                    </p:anim>
                                    <p:anim calcmode="lin" valueType="num">
                                      <p:cBhvr>
                                        <p:cTn id="29" dur="1000" fill="hold"/>
                                        <p:tgtEl>
                                          <p:spTgt spid="33"/>
                                        </p:tgtEl>
                                        <p:attrNameLst>
                                          <p:attrName>ppt_h</p:attrName>
                                        </p:attrNameLst>
                                      </p:cBhvr>
                                      <p:tavLst>
                                        <p:tav tm="0">
                                          <p:val>
                                            <p:strVal val="4/3*#ppt_h"/>
                                          </p:val>
                                        </p:tav>
                                        <p:tav tm="100000">
                                          <p:val>
                                            <p:strVal val="#ppt_h"/>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250"/>
                                  </p:stCondLst>
                                  <p:iterate type="wd">
                                    <p:tmPct val="10000"/>
                                  </p:iterate>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fade">
                                      <p:cBhvr>
                                        <p:cTn id="35" dur="500"/>
                                        <p:tgtEl>
                                          <p:spTgt spid="42">
                                            <p:txEl>
                                              <p:pRg st="0" end="0"/>
                                            </p:txEl>
                                          </p:spTgt>
                                        </p:tgtEl>
                                      </p:cBhvr>
                                    </p:animEffect>
                                  </p:childTnLst>
                                </p:cTn>
                              </p:par>
                              <p:par>
                                <p:cTn id="36" presetID="10" presetClass="entr" presetSubtype="0" fill="hold" grpId="0" nodeType="withEffect">
                                  <p:stCondLst>
                                    <p:cond delay="250"/>
                                  </p:stCondLst>
                                  <p:iterate type="wd">
                                    <p:tmPct val="10000"/>
                                  </p:iterate>
                                  <p:childTnLst>
                                    <p:set>
                                      <p:cBhvr>
                                        <p:cTn id="37" dur="1" fill="hold">
                                          <p:stCondLst>
                                            <p:cond delay="0"/>
                                          </p:stCondLst>
                                        </p:cTn>
                                        <p:tgtEl>
                                          <p:spTgt spid="43">
                                            <p:txEl>
                                              <p:pRg st="0" end="0"/>
                                            </p:txEl>
                                          </p:spTgt>
                                        </p:tgtEl>
                                        <p:attrNameLst>
                                          <p:attrName>style.visibility</p:attrName>
                                        </p:attrNameLst>
                                      </p:cBhvr>
                                      <p:to>
                                        <p:strVal val="visible"/>
                                      </p:to>
                                    </p:set>
                                    <p:animEffect transition="in" filter="fade">
                                      <p:cBhvr>
                                        <p:cTn id="38" dur="500"/>
                                        <p:tgtEl>
                                          <p:spTgt spid="43">
                                            <p:txEl>
                                              <p:pRg st="0" end="0"/>
                                            </p:txEl>
                                          </p:spTgt>
                                        </p:tgtEl>
                                      </p:cBhvr>
                                    </p:animEffect>
                                  </p:childTnLst>
                                </p:cTn>
                              </p:par>
                              <p:par>
                                <p:cTn id="39" presetID="2" presetClass="entr" presetSubtype="1" decel="100000" fill="hold" grpId="0" nodeType="withEffect">
                                  <p:stCondLst>
                                    <p:cond delay="500"/>
                                  </p:stCondLst>
                                  <p:iterate type="wd">
                                    <p:tmPct val="30000"/>
                                  </p:iterate>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1000" fill="hold"/>
                                        <p:tgtEl>
                                          <p:spTgt spid="37"/>
                                        </p:tgtEl>
                                        <p:attrNameLst>
                                          <p:attrName>ppt_x</p:attrName>
                                        </p:attrNameLst>
                                      </p:cBhvr>
                                      <p:tavLst>
                                        <p:tav tm="0">
                                          <p:val>
                                            <p:strVal val="#ppt_x"/>
                                          </p:val>
                                        </p:tav>
                                        <p:tav tm="100000">
                                          <p:val>
                                            <p:strVal val="#ppt_x"/>
                                          </p:val>
                                        </p:tav>
                                      </p:tavLst>
                                    </p:anim>
                                    <p:anim calcmode="lin" valueType="num">
                                      <p:cBhvr additive="base">
                                        <p:cTn id="42" dur="1000" fill="hold"/>
                                        <p:tgtEl>
                                          <p:spTgt spid="37"/>
                                        </p:tgtEl>
                                        <p:attrNameLst>
                                          <p:attrName>ppt_y</p:attrName>
                                        </p:attrNameLst>
                                      </p:cBhvr>
                                      <p:tavLst>
                                        <p:tav tm="0">
                                          <p:val>
                                            <p:strVal val="0-#ppt_h/2"/>
                                          </p:val>
                                        </p:tav>
                                        <p:tav tm="100000">
                                          <p:val>
                                            <p:strVal val="#ppt_y"/>
                                          </p:val>
                                        </p:tav>
                                      </p:tavLst>
                                    </p:anim>
                                  </p:childTnLst>
                                </p:cTn>
                              </p:par>
                              <p:par>
                                <p:cTn id="43" presetID="23" presetClass="entr" presetSubtype="288" fill="hold" grpId="1" nodeType="withEffect">
                                  <p:stCondLst>
                                    <p:cond delay="500"/>
                                  </p:stCondLst>
                                  <p:iterate type="wd">
                                    <p:tmPct val="30000"/>
                                  </p:iterate>
                                  <p:childTnLst>
                                    <p:set>
                                      <p:cBhvr>
                                        <p:cTn id="44" dur="1" fill="hold">
                                          <p:stCondLst>
                                            <p:cond delay="0"/>
                                          </p:stCondLst>
                                        </p:cTn>
                                        <p:tgtEl>
                                          <p:spTgt spid="37"/>
                                        </p:tgtEl>
                                        <p:attrNameLst>
                                          <p:attrName>style.visibility</p:attrName>
                                        </p:attrNameLst>
                                      </p:cBhvr>
                                      <p:to>
                                        <p:strVal val="visible"/>
                                      </p:to>
                                    </p:set>
                                    <p:anim calcmode="lin" valueType="num">
                                      <p:cBhvr>
                                        <p:cTn id="45" dur="1000" fill="hold"/>
                                        <p:tgtEl>
                                          <p:spTgt spid="37"/>
                                        </p:tgtEl>
                                        <p:attrNameLst>
                                          <p:attrName>ppt_w</p:attrName>
                                        </p:attrNameLst>
                                      </p:cBhvr>
                                      <p:tavLst>
                                        <p:tav tm="0">
                                          <p:val>
                                            <p:strVal val="4/3*#ppt_w"/>
                                          </p:val>
                                        </p:tav>
                                        <p:tav tm="100000">
                                          <p:val>
                                            <p:strVal val="#ppt_w"/>
                                          </p:val>
                                        </p:tav>
                                      </p:tavLst>
                                    </p:anim>
                                    <p:anim calcmode="lin" valueType="num">
                                      <p:cBhvr>
                                        <p:cTn id="46" dur="1000" fill="hold"/>
                                        <p:tgtEl>
                                          <p:spTgt spid="37"/>
                                        </p:tgtEl>
                                        <p:attrNameLst>
                                          <p:attrName>ppt_h</p:attrName>
                                        </p:attrNameLst>
                                      </p:cBhvr>
                                      <p:tavLst>
                                        <p:tav tm="0">
                                          <p:val>
                                            <p:strVal val="4/3*#ppt_h"/>
                                          </p:val>
                                        </p:tav>
                                        <p:tav tm="100000">
                                          <p:val>
                                            <p:strVal val="#ppt_h"/>
                                          </p:val>
                                        </p:tav>
                                      </p:tavLst>
                                    </p:anim>
                                  </p:childTnLst>
                                </p:cTn>
                              </p:par>
                              <p:par>
                                <p:cTn id="47" presetID="10" presetClass="entr" presetSubtype="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childTnLst>
                                </p:cTn>
                              </p:par>
                              <p:par>
                                <p:cTn id="50" presetID="10" presetClass="entr" presetSubtype="0" fill="hold" grpId="0" nodeType="withEffect">
                                  <p:stCondLst>
                                    <p:cond delay="500"/>
                                  </p:stCondLst>
                                  <p:iterate type="wd">
                                    <p:tmPct val="10000"/>
                                  </p:iterate>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par>
                                <p:cTn id="53" presetID="10" presetClass="entr" presetSubtype="0" fill="hold" grpId="0" nodeType="withEffect">
                                  <p:stCondLst>
                                    <p:cond delay="500"/>
                                  </p:stCondLst>
                                  <p:iterate type="wd">
                                    <p:tmPct val="10000"/>
                                  </p:iterate>
                                  <p:childTnLst>
                                    <p:set>
                                      <p:cBhvr>
                                        <p:cTn id="54" dur="1" fill="hold">
                                          <p:stCondLst>
                                            <p:cond delay="0"/>
                                          </p:stCondLst>
                                        </p:cTn>
                                        <p:tgtEl>
                                          <p:spTgt spid="27">
                                            <p:txEl>
                                              <p:pRg st="0" end="0"/>
                                            </p:txEl>
                                          </p:spTgt>
                                        </p:tgtEl>
                                        <p:attrNameLst>
                                          <p:attrName>style.visibility</p:attrName>
                                        </p:attrNameLst>
                                      </p:cBhvr>
                                      <p:to>
                                        <p:strVal val="visible"/>
                                      </p:to>
                                    </p:set>
                                    <p:animEffect transition="in" filter="fade">
                                      <p:cBhvr>
                                        <p:cTn id="55" dur="500"/>
                                        <p:tgtEl>
                                          <p:spTgt spid="27">
                                            <p:txEl>
                                              <p:pRg st="0" end="0"/>
                                            </p:txEl>
                                          </p:spTgt>
                                        </p:tgtEl>
                                      </p:cBhvr>
                                    </p:animEffect>
                                  </p:childTnLst>
                                </p:cTn>
                              </p:par>
                              <p:par>
                                <p:cTn id="56" presetID="2" presetClass="entr" presetSubtype="1" decel="100000" fill="hold" grpId="0" nodeType="withEffect">
                                  <p:stCondLst>
                                    <p:cond delay="750"/>
                                  </p:stCondLst>
                                  <p:iterate type="wd">
                                    <p:tmPct val="30000"/>
                                  </p:iterate>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1000" fill="hold"/>
                                        <p:tgtEl>
                                          <p:spTgt spid="38"/>
                                        </p:tgtEl>
                                        <p:attrNameLst>
                                          <p:attrName>ppt_x</p:attrName>
                                        </p:attrNameLst>
                                      </p:cBhvr>
                                      <p:tavLst>
                                        <p:tav tm="0">
                                          <p:val>
                                            <p:strVal val="#ppt_x"/>
                                          </p:val>
                                        </p:tav>
                                        <p:tav tm="100000">
                                          <p:val>
                                            <p:strVal val="#ppt_x"/>
                                          </p:val>
                                        </p:tav>
                                      </p:tavLst>
                                    </p:anim>
                                    <p:anim calcmode="lin" valueType="num">
                                      <p:cBhvr additive="base">
                                        <p:cTn id="59" dur="1000" fill="hold"/>
                                        <p:tgtEl>
                                          <p:spTgt spid="38"/>
                                        </p:tgtEl>
                                        <p:attrNameLst>
                                          <p:attrName>ppt_y</p:attrName>
                                        </p:attrNameLst>
                                      </p:cBhvr>
                                      <p:tavLst>
                                        <p:tav tm="0">
                                          <p:val>
                                            <p:strVal val="0-#ppt_h/2"/>
                                          </p:val>
                                        </p:tav>
                                        <p:tav tm="100000">
                                          <p:val>
                                            <p:strVal val="#ppt_y"/>
                                          </p:val>
                                        </p:tav>
                                      </p:tavLst>
                                    </p:anim>
                                  </p:childTnLst>
                                </p:cTn>
                              </p:par>
                              <p:par>
                                <p:cTn id="60" presetID="23" presetClass="entr" presetSubtype="288" fill="hold" grpId="1" nodeType="withEffect">
                                  <p:stCondLst>
                                    <p:cond delay="750"/>
                                  </p:stCondLst>
                                  <p:iterate type="wd">
                                    <p:tmPct val="30000"/>
                                  </p:iterate>
                                  <p:childTnLst>
                                    <p:set>
                                      <p:cBhvr>
                                        <p:cTn id="61" dur="1" fill="hold">
                                          <p:stCondLst>
                                            <p:cond delay="0"/>
                                          </p:stCondLst>
                                        </p:cTn>
                                        <p:tgtEl>
                                          <p:spTgt spid="38"/>
                                        </p:tgtEl>
                                        <p:attrNameLst>
                                          <p:attrName>style.visibility</p:attrName>
                                        </p:attrNameLst>
                                      </p:cBhvr>
                                      <p:to>
                                        <p:strVal val="visible"/>
                                      </p:to>
                                    </p:set>
                                    <p:anim calcmode="lin" valueType="num">
                                      <p:cBhvr>
                                        <p:cTn id="62" dur="1000" fill="hold"/>
                                        <p:tgtEl>
                                          <p:spTgt spid="38"/>
                                        </p:tgtEl>
                                        <p:attrNameLst>
                                          <p:attrName>ppt_w</p:attrName>
                                        </p:attrNameLst>
                                      </p:cBhvr>
                                      <p:tavLst>
                                        <p:tav tm="0">
                                          <p:val>
                                            <p:strVal val="4/3*#ppt_w"/>
                                          </p:val>
                                        </p:tav>
                                        <p:tav tm="100000">
                                          <p:val>
                                            <p:strVal val="#ppt_w"/>
                                          </p:val>
                                        </p:tav>
                                      </p:tavLst>
                                    </p:anim>
                                    <p:anim calcmode="lin" valueType="num">
                                      <p:cBhvr>
                                        <p:cTn id="63" dur="1000" fill="hold"/>
                                        <p:tgtEl>
                                          <p:spTgt spid="38"/>
                                        </p:tgtEl>
                                        <p:attrNameLst>
                                          <p:attrName>ppt_h</p:attrName>
                                        </p:attrNameLst>
                                      </p:cBhvr>
                                      <p:tavLst>
                                        <p:tav tm="0">
                                          <p:val>
                                            <p:strVal val="4/3*#ppt_h"/>
                                          </p:val>
                                        </p:tav>
                                        <p:tav tm="100000">
                                          <p:val>
                                            <p:strVal val="#ppt_h"/>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childTnLst>
                                </p:cTn>
                              </p:par>
                              <p:par>
                                <p:cTn id="67" presetID="10" presetClass="entr" presetSubtype="0" fill="hold" grpId="0" nodeType="withEffect">
                                  <p:stCondLst>
                                    <p:cond delay="750"/>
                                  </p:stCondLst>
                                  <p:iterate type="wd">
                                    <p:tmPct val="10000"/>
                                  </p:iterate>
                                  <p:childTnLst>
                                    <p:set>
                                      <p:cBhvr>
                                        <p:cTn id="68" dur="1" fill="hold">
                                          <p:stCondLst>
                                            <p:cond delay="0"/>
                                          </p:stCondLst>
                                        </p:cTn>
                                        <p:tgtEl>
                                          <p:spTgt spid="20">
                                            <p:txEl>
                                              <p:pRg st="0" end="0"/>
                                            </p:txEl>
                                          </p:spTgt>
                                        </p:tgtEl>
                                        <p:attrNameLst>
                                          <p:attrName>style.visibility</p:attrName>
                                        </p:attrNameLst>
                                      </p:cBhvr>
                                      <p:to>
                                        <p:strVal val="visible"/>
                                      </p:to>
                                    </p:set>
                                    <p:animEffect transition="in" filter="fade">
                                      <p:cBhvr>
                                        <p:cTn id="69" dur="500"/>
                                        <p:tgtEl>
                                          <p:spTgt spid="20">
                                            <p:txEl>
                                              <p:pRg st="0" end="0"/>
                                            </p:txEl>
                                          </p:spTgt>
                                        </p:tgtEl>
                                      </p:cBhvr>
                                    </p:animEffect>
                                  </p:childTnLst>
                                </p:cTn>
                              </p:par>
                              <p:par>
                                <p:cTn id="70" presetID="10" presetClass="entr" presetSubtype="0" fill="hold" grpId="0" nodeType="withEffect">
                                  <p:stCondLst>
                                    <p:cond delay="750"/>
                                  </p:stCondLst>
                                  <p:iterate type="wd">
                                    <p:tmPct val="10000"/>
                                  </p:iterate>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childTnLst>
                                </p:cTn>
                              </p:par>
                              <p:par>
                                <p:cTn id="73" presetID="2" presetClass="entr" presetSubtype="1" decel="100000" fill="hold" grpId="0" nodeType="withEffect">
                                  <p:stCondLst>
                                    <p:cond delay="1000"/>
                                  </p:stCondLst>
                                  <p:iterate type="wd">
                                    <p:tmPct val="30000"/>
                                  </p:iterate>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1000" fill="hold"/>
                                        <p:tgtEl>
                                          <p:spTgt spid="32"/>
                                        </p:tgtEl>
                                        <p:attrNameLst>
                                          <p:attrName>ppt_x</p:attrName>
                                        </p:attrNameLst>
                                      </p:cBhvr>
                                      <p:tavLst>
                                        <p:tav tm="0">
                                          <p:val>
                                            <p:strVal val="#ppt_x"/>
                                          </p:val>
                                        </p:tav>
                                        <p:tav tm="100000">
                                          <p:val>
                                            <p:strVal val="#ppt_x"/>
                                          </p:val>
                                        </p:tav>
                                      </p:tavLst>
                                    </p:anim>
                                    <p:anim calcmode="lin" valueType="num">
                                      <p:cBhvr additive="base">
                                        <p:cTn id="76" dur="1000" fill="hold"/>
                                        <p:tgtEl>
                                          <p:spTgt spid="32"/>
                                        </p:tgtEl>
                                        <p:attrNameLst>
                                          <p:attrName>ppt_y</p:attrName>
                                        </p:attrNameLst>
                                      </p:cBhvr>
                                      <p:tavLst>
                                        <p:tav tm="0">
                                          <p:val>
                                            <p:strVal val="0-#ppt_h/2"/>
                                          </p:val>
                                        </p:tav>
                                        <p:tav tm="100000">
                                          <p:val>
                                            <p:strVal val="#ppt_y"/>
                                          </p:val>
                                        </p:tav>
                                      </p:tavLst>
                                    </p:anim>
                                  </p:childTnLst>
                                </p:cTn>
                              </p:par>
                              <p:par>
                                <p:cTn id="77" presetID="23" presetClass="entr" presetSubtype="288" fill="hold" grpId="1" nodeType="withEffect">
                                  <p:stCondLst>
                                    <p:cond delay="1000"/>
                                  </p:stCondLst>
                                  <p:iterate type="wd">
                                    <p:tmPct val="30000"/>
                                  </p:iterate>
                                  <p:childTnLst>
                                    <p:set>
                                      <p:cBhvr>
                                        <p:cTn id="78" dur="1" fill="hold">
                                          <p:stCondLst>
                                            <p:cond delay="0"/>
                                          </p:stCondLst>
                                        </p:cTn>
                                        <p:tgtEl>
                                          <p:spTgt spid="32"/>
                                        </p:tgtEl>
                                        <p:attrNameLst>
                                          <p:attrName>style.visibility</p:attrName>
                                        </p:attrNameLst>
                                      </p:cBhvr>
                                      <p:to>
                                        <p:strVal val="visible"/>
                                      </p:to>
                                    </p:set>
                                    <p:anim calcmode="lin" valueType="num">
                                      <p:cBhvr>
                                        <p:cTn id="79" dur="1000" fill="hold"/>
                                        <p:tgtEl>
                                          <p:spTgt spid="32"/>
                                        </p:tgtEl>
                                        <p:attrNameLst>
                                          <p:attrName>ppt_w</p:attrName>
                                        </p:attrNameLst>
                                      </p:cBhvr>
                                      <p:tavLst>
                                        <p:tav tm="0">
                                          <p:val>
                                            <p:strVal val="4/3*#ppt_w"/>
                                          </p:val>
                                        </p:tav>
                                        <p:tav tm="100000">
                                          <p:val>
                                            <p:strVal val="#ppt_w"/>
                                          </p:val>
                                        </p:tav>
                                      </p:tavLst>
                                    </p:anim>
                                    <p:anim calcmode="lin" valueType="num">
                                      <p:cBhvr>
                                        <p:cTn id="80" dur="1000" fill="hold"/>
                                        <p:tgtEl>
                                          <p:spTgt spid="32"/>
                                        </p:tgtEl>
                                        <p:attrNameLst>
                                          <p:attrName>ppt_h</p:attrName>
                                        </p:attrNameLst>
                                      </p:cBhvr>
                                      <p:tavLst>
                                        <p:tav tm="0">
                                          <p:val>
                                            <p:strVal val="4/3*#ppt_h"/>
                                          </p:val>
                                        </p:tav>
                                        <p:tav tm="100000">
                                          <p:val>
                                            <p:strVal val="#ppt_h"/>
                                          </p:val>
                                        </p:tav>
                                      </p:tavLst>
                                    </p:anim>
                                  </p:childTnLst>
                                </p:cTn>
                              </p:par>
                              <p:par>
                                <p:cTn id="81" presetID="10" presetClass="entr" presetSubtype="0" fill="hold" grpId="0" nodeType="withEffect">
                                  <p:stCondLst>
                                    <p:cond delay="100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childTnLst>
                                </p:cTn>
                              </p:par>
                              <p:par>
                                <p:cTn id="84" presetID="10" presetClass="entr" presetSubtype="0" fill="hold" grpId="0" nodeType="withEffect">
                                  <p:stCondLst>
                                    <p:cond delay="1000"/>
                                  </p:stCondLst>
                                  <p:iterate type="wd">
                                    <p:tmPct val="10000"/>
                                  </p:iterate>
                                  <p:childTnLst>
                                    <p:set>
                                      <p:cBhvr>
                                        <p:cTn id="85" dur="1" fill="hold">
                                          <p:stCondLst>
                                            <p:cond delay="0"/>
                                          </p:stCondLst>
                                        </p:cTn>
                                        <p:tgtEl>
                                          <p:spTgt spid="28">
                                            <p:txEl>
                                              <p:pRg st="0" end="0"/>
                                            </p:txEl>
                                          </p:spTgt>
                                        </p:tgtEl>
                                        <p:attrNameLst>
                                          <p:attrName>style.visibility</p:attrName>
                                        </p:attrNameLst>
                                      </p:cBhvr>
                                      <p:to>
                                        <p:strVal val="visible"/>
                                      </p:to>
                                    </p:set>
                                    <p:animEffect transition="in" filter="fade">
                                      <p:cBhvr>
                                        <p:cTn id="86" dur="500"/>
                                        <p:tgtEl>
                                          <p:spTgt spid="28">
                                            <p:txEl>
                                              <p:pRg st="0" end="0"/>
                                            </p:txEl>
                                          </p:spTgt>
                                        </p:tgtEl>
                                      </p:cBhvr>
                                    </p:animEffect>
                                  </p:childTnLst>
                                </p:cTn>
                              </p:par>
                              <p:par>
                                <p:cTn id="87" presetID="10" presetClass="entr" presetSubtype="0" fill="hold" grpId="0" nodeType="withEffect">
                                  <p:stCondLst>
                                    <p:cond delay="1000"/>
                                  </p:stCondLst>
                                  <p:iterate type="wd">
                                    <p:tmPct val="10000"/>
                                  </p:iterate>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fade">
                                      <p:cBhvr>
                                        <p:cTn id="89" dur="500"/>
                                        <p:tgtEl>
                                          <p:spTgt spid="29">
                                            <p:txEl>
                                              <p:pRg st="0" end="0"/>
                                            </p:txEl>
                                          </p:spTgt>
                                        </p:tgtEl>
                                      </p:cBhvr>
                                    </p:animEffect>
                                  </p:childTnLst>
                                </p:cTn>
                              </p:par>
                              <p:par>
                                <p:cTn id="90" presetID="2" presetClass="entr" presetSubtype="1" decel="100000" fill="hold" grpId="0" nodeType="withEffect">
                                  <p:stCondLst>
                                    <p:cond delay="1250"/>
                                  </p:stCondLst>
                                  <p:iterate type="wd">
                                    <p:tmPct val="30000"/>
                                  </p:iterate>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1000" fill="hold"/>
                                        <p:tgtEl>
                                          <p:spTgt spid="35"/>
                                        </p:tgtEl>
                                        <p:attrNameLst>
                                          <p:attrName>ppt_x</p:attrName>
                                        </p:attrNameLst>
                                      </p:cBhvr>
                                      <p:tavLst>
                                        <p:tav tm="0">
                                          <p:val>
                                            <p:strVal val="#ppt_x"/>
                                          </p:val>
                                        </p:tav>
                                        <p:tav tm="100000">
                                          <p:val>
                                            <p:strVal val="#ppt_x"/>
                                          </p:val>
                                        </p:tav>
                                      </p:tavLst>
                                    </p:anim>
                                    <p:anim calcmode="lin" valueType="num">
                                      <p:cBhvr additive="base">
                                        <p:cTn id="93" dur="1000" fill="hold"/>
                                        <p:tgtEl>
                                          <p:spTgt spid="35"/>
                                        </p:tgtEl>
                                        <p:attrNameLst>
                                          <p:attrName>ppt_y</p:attrName>
                                        </p:attrNameLst>
                                      </p:cBhvr>
                                      <p:tavLst>
                                        <p:tav tm="0">
                                          <p:val>
                                            <p:strVal val="0-#ppt_h/2"/>
                                          </p:val>
                                        </p:tav>
                                        <p:tav tm="100000">
                                          <p:val>
                                            <p:strVal val="#ppt_y"/>
                                          </p:val>
                                        </p:tav>
                                      </p:tavLst>
                                    </p:anim>
                                  </p:childTnLst>
                                </p:cTn>
                              </p:par>
                              <p:par>
                                <p:cTn id="94" presetID="23" presetClass="entr" presetSubtype="288" fill="hold" grpId="1" nodeType="withEffect">
                                  <p:stCondLst>
                                    <p:cond delay="1250"/>
                                  </p:stCondLst>
                                  <p:iterate type="wd">
                                    <p:tmPct val="30000"/>
                                  </p:iterate>
                                  <p:childTnLst>
                                    <p:set>
                                      <p:cBhvr>
                                        <p:cTn id="95" dur="1" fill="hold">
                                          <p:stCondLst>
                                            <p:cond delay="0"/>
                                          </p:stCondLst>
                                        </p:cTn>
                                        <p:tgtEl>
                                          <p:spTgt spid="35"/>
                                        </p:tgtEl>
                                        <p:attrNameLst>
                                          <p:attrName>style.visibility</p:attrName>
                                        </p:attrNameLst>
                                      </p:cBhvr>
                                      <p:to>
                                        <p:strVal val="visible"/>
                                      </p:to>
                                    </p:set>
                                    <p:anim calcmode="lin" valueType="num">
                                      <p:cBhvr>
                                        <p:cTn id="96" dur="1000" fill="hold"/>
                                        <p:tgtEl>
                                          <p:spTgt spid="35"/>
                                        </p:tgtEl>
                                        <p:attrNameLst>
                                          <p:attrName>ppt_w</p:attrName>
                                        </p:attrNameLst>
                                      </p:cBhvr>
                                      <p:tavLst>
                                        <p:tav tm="0">
                                          <p:val>
                                            <p:strVal val="4/3*#ppt_w"/>
                                          </p:val>
                                        </p:tav>
                                        <p:tav tm="100000">
                                          <p:val>
                                            <p:strVal val="#ppt_w"/>
                                          </p:val>
                                        </p:tav>
                                      </p:tavLst>
                                    </p:anim>
                                    <p:anim calcmode="lin" valueType="num">
                                      <p:cBhvr>
                                        <p:cTn id="97" dur="1000" fill="hold"/>
                                        <p:tgtEl>
                                          <p:spTgt spid="35"/>
                                        </p:tgtEl>
                                        <p:attrNameLst>
                                          <p:attrName>ppt_h</p:attrName>
                                        </p:attrNameLst>
                                      </p:cBhvr>
                                      <p:tavLst>
                                        <p:tav tm="0">
                                          <p:val>
                                            <p:strVal val="4/3*#ppt_h"/>
                                          </p:val>
                                        </p:tav>
                                        <p:tav tm="100000">
                                          <p:val>
                                            <p:strVal val="#ppt_h"/>
                                          </p:val>
                                        </p:tav>
                                      </p:tavLst>
                                    </p:anim>
                                  </p:childTnLst>
                                </p:cTn>
                              </p:par>
                              <p:par>
                                <p:cTn id="98" presetID="10" presetClass="entr" presetSubtype="0" fill="hold" grpId="0" nodeType="withEffect">
                                  <p:stCondLst>
                                    <p:cond delay="125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childTnLst>
                                </p:cTn>
                              </p:par>
                              <p:par>
                                <p:cTn id="101" presetID="10" presetClass="entr" presetSubtype="0" fill="hold" grpId="0" nodeType="withEffect">
                                  <p:stCondLst>
                                    <p:cond delay="1250"/>
                                  </p:stCondLst>
                                  <p:iterate type="wd">
                                    <p:tmPct val="10000"/>
                                  </p:iterate>
                                  <p:childTnLst>
                                    <p:set>
                                      <p:cBhvr>
                                        <p:cTn id="102" dur="1" fill="hold">
                                          <p:stCondLst>
                                            <p:cond delay="0"/>
                                          </p:stCondLst>
                                        </p:cTn>
                                        <p:tgtEl>
                                          <p:spTgt spid="22">
                                            <p:txEl>
                                              <p:pRg st="0" end="0"/>
                                            </p:txEl>
                                          </p:spTgt>
                                        </p:tgtEl>
                                        <p:attrNameLst>
                                          <p:attrName>style.visibility</p:attrName>
                                        </p:attrNameLst>
                                      </p:cBhvr>
                                      <p:to>
                                        <p:strVal val="visible"/>
                                      </p:to>
                                    </p:set>
                                    <p:animEffect transition="in" filter="fade">
                                      <p:cBhvr>
                                        <p:cTn id="103" dur="500"/>
                                        <p:tgtEl>
                                          <p:spTgt spid="22">
                                            <p:txEl>
                                              <p:pRg st="0" end="0"/>
                                            </p:txEl>
                                          </p:spTgt>
                                        </p:tgtEl>
                                      </p:cBhvr>
                                    </p:animEffect>
                                  </p:childTnLst>
                                </p:cTn>
                              </p:par>
                              <p:par>
                                <p:cTn id="104" presetID="10" presetClass="entr" presetSubtype="0" fill="hold" grpId="0" nodeType="withEffect">
                                  <p:stCondLst>
                                    <p:cond delay="1250"/>
                                  </p:stCondLst>
                                  <p:iterate type="wd">
                                    <p:tmPct val="10000"/>
                                  </p:iterate>
                                  <p:childTnLst>
                                    <p:set>
                                      <p:cBhvr>
                                        <p:cTn id="105" dur="1" fill="hold">
                                          <p:stCondLst>
                                            <p:cond delay="0"/>
                                          </p:stCondLst>
                                        </p:cTn>
                                        <p:tgtEl>
                                          <p:spTgt spid="23">
                                            <p:txEl>
                                              <p:pRg st="0" end="0"/>
                                            </p:txEl>
                                          </p:spTgt>
                                        </p:tgtEl>
                                        <p:attrNameLst>
                                          <p:attrName>style.visibility</p:attrName>
                                        </p:attrNameLst>
                                      </p:cBhvr>
                                      <p:to>
                                        <p:strVal val="visible"/>
                                      </p:to>
                                    </p:set>
                                    <p:animEffect transition="in" filter="fade">
                                      <p:cBhvr>
                                        <p:cTn id="106" dur="500"/>
                                        <p:tgtEl>
                                          <p:spTgt spid="23">
                                            <p:txEl>
                                              <p:pRg st="0" end="0"/>
                                            </p:txEl>
                                          </p:spTgt>
                                        </p:tgtEl>
                                      </p:cBhvr>
                                    </p:animEffect>
                                  </p:childTnLst>
                                </p:cTn>
                              </p:par>
                              <p:par>
                                <p:cTn id="107" presetID="2" presetClass="entr" presetSubtype="1" decel="100000" fill="hold" grpId="0" nodeType="withEffect">
                                  <p:stCondLst>
                                    <p:cond delay="1500"/>
                                  </p:stCondLst>
                                  <p:iterate type="wd">
                                    <p:tmPct val="30000"/>
                                  </p:iterate>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1000" fill="hold"/>
                                        <p:tgtEl>
                                          <p:spTgt spid="34"/>
                                        </p:tgtEl>
                                        <p:attrNameLst>
                                          <p:attrName>ppt_x</p:attrName>
                                        </p:attrNameLst>
                                      </p:cBhvr>
                                      <p:tavLst>
                                        <p:tav tm="0">
                                          <p:val>
                                            <p:strVal val="#ppt_x"/>
                                          </p:val>
                                        </p:tav>
                                        <p:tav tm="100000">
                                          <p:val>
                                            <p:strVal val="#ppt_x"/>
                                          </p:val>
                                        </p:tav>
                                      </p:tavLst>
                                    </p:anim>
                                    <p:anim calcmode="lin" valueType="num">
                                      <p:cBhvr additive="base">
                                        <p:cTn id="110" dur="1000" fill="hold"/>
                                        <p:tgtEl>
                                          <p:spTgt spid="34"/>
                                        </p:tgtEl>
                                        <p:attrNameLst>
                                          <p:attrName>ppt_y</p:attrName>
                                        </p:attrNameLst>
                                      </p:cBhvr>
                                      <p:tavLst>
                                        <p:tav tm="0">
                                          <p:val>
                                            <p:strVal val="0-#ppt_h/2"/>
                                          </p:val>
                                        </p:tav>
                                        <p:tav tm="100000">
                                          <p:val>
                                            <p:strVal val="#ppt_y"/>
                                          </p:val>
                                        </p:tav>
                                      </p:tavLst>
                                    </p:anim>
                                  </p:childTnLst>
                                </p:cTn>
                              </p:par>
                              <p:par>
                                <p:cTn id="111" presetID="23" presetClass="entr" presetSubtype="288" fill="hold" grpId="1" nodeType="withEffect">
                                  <p:stCondLst>
                                    <p:cond delay="1500"/>
                                  </p:stCondLst>
                                  <p:iterate type="wd">
                                    <p:tmPct val="30000"/>
                                  </p:iterate>
                                  <p:childTnLst>
                                    <p:set>
                                      <p:cBhvr>
                                        <p:cTn id="112" dur="1" fill="hold">
                                          <p:stCondLst>
                                            <p:cond delay="0"/>
                                          </p:stCondLst>
                                        </p:cTn>
                                        <p:tgtEl>
                                          <p:spTgt spid="34"/>
                                        </p:tgtEl>
                                        <p:attrNameLst>
                                          <p:attrName>style.visibility</p:attrName>
                                        </p:attrNameLst>
                                      </p:cBhvr>
                                      <p:to>
                                        <p:strVal val="visible"/>
                                      </p:to>
                                    </p:set>
                                    <p:anim calcmode="lin" valueType="num">
                                      <p:cBhvr>
                                        <p:cTn id="113" dur="1000" fill="hold"/>
                                        <p:tgtEl>
                                          <p:spTgt spid="34"/>
                                        </p:tgtEl>
                                        <p:attrNameLst>
                                          <p:attrName>ppt_w</p:attrName>
                                        </p:attrNameLst>
                                      </p:cBhvr>
                                      <p:tavLst>
                                        <p:tav tm="0">
                                          <p:val>
                                            <p:strVal val="4/3*#ppt_w"/>
                                          </p:val>
                                        </p:tav>
                                        <p:tav tm="100000">
                                          <p:val>
                                            <p:strVal val="#ppt_w"/>
                                          </p:val>
                                        </p:tav>
                                      </p:tavLst>
                                    </p:anim>
                                    <p:anim calcmode="lin" valueType="num">
                                      <p:cBhvr>
                                        <p:cTn id="114" dur="1000" fill="hold"/>
                                        <p:tgtEl>
                                          <p:spTgt spid="34"/>
                                        </p:tgtEl>
                                        <p:attrNameLst>
                                          <p:attrName>ppt_h</p:attrName>
                                        </p:attrNameLst>
                                      </p:cBhvr>
                                      <p:tavLst>
                                        <p:tav tm="0">
                                          <p:val>
                                            <p:strVal val="4/3*#ppt_h"/>
                                          </p:val>
                                        </p:tav>
                                        <p:tav tm="100000">
                                          <p:val>
                                            <p:strVal val="#ppt_h"/>
                                          </p:val>
                                        </p:tav>
                                      </p:tavLst>
                                    </p:anim>
                                  </p:childTnLst>
                                </p:cTn>
                              </p:par>
                              <p:par>
                                <p:cTn id="115" presetID="10" presetClass="entr" presetSubtype="0" fill="hold" grpId="0" nodeType="withEffect">
                                  <p:stCondLst>
                                    <p:cond delay="150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1000"/>
                                        <p:tgtEl>
                                          <p:spTgt spid="18"/>
                                        </p:tgtEl>
                                      </p:cBhvr>
                                    </p:animEffect>
                                  </p:childTnLst>
                                </p:cTn>
                              </p:par>
                              <p:par>
                                <p:cTn id="118" presetID="10" presetClass="entr" presetSubtype="0" fill="hold" grpId="0" nodeType="withEffect">
                                  <p:stCondLst>
                                    <p:cond delay="1500"/>
                                  </p:stCondLst>
                                  <p:iterate type="wd">
                                    <p:tmPct val="10000"/>
                                  </p:iterate>
                                  <p:childTnLst>
                                    <p:set>
                                      <p:cBhvr>
                                        <p:cTn id="119" dur="1" fill="hold">
                                          <p:stCondLst>
                                            <p:cond delay="0"/>
                                          </p:stCondLst>
                                        </p:cTn>
                                        <p:tgtEl>
                                          <p:spTgt spid="30">
                                            <p:txEl>
                                              <p:pRg st="0" end="0"/>
                                            </p:txEl>
                                          </p:spTgt>
                                        </p:tgtEl>
                                        <p:attrNameLst>
                                          <p:attrName>style.visibility</p:attrName>
                                        </p:attrNameLst>
                                      </p:cBhvr>
                                      <p:to>
                                        <p:strVal val="visible"/>
                                      </p:to>
                                    </p:set>
                                    <p:animEffect transition="in" filter="fade">
                                      <p:cBhvr>
                                        <p:cTn id="120" dur="500"/>
                                        <p:tgtEl>
                                          <p:spTgt spid="30">
                                            <p:txEl>
                                              <p:pRg st="0" end="0"/>
                                            </p:txEl>
                                          </p:spTgt>
                                        </p:tgtEl>
                                      </p:cBhvr>
                                    </p:animEffect>
                                  </p:childTnLst>
                                </p:cTn>
                              </p:par>
                              <p:par>
                                <p:cTn id="121" presetID="10" presetClass="entr" presetSubtype="0" fill="hold" grpId="0" nodeType="withEffect">
                                  <p:stCondLst>
                                    <p:cond delay="1500"/>
                                  </p:stCondLst>
                                  <p:iterate type="wd">
                                    <p:tmPct val="10000"/>
                                  </p:iterate>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fade">
                                      <p:cBhvr>
                                        <p:cTn id="123" dur="500"/>
                                        <p:tgtEl>
                                          <p:spTgt spid="31">
                                            <p:txEl>
                                              <p:pRg st="0" end="0"/>
                                            </p:txEl>
                                          </p:spTgt>
                                        </p:tgtEl>
                                      </p:cBhvr>
                                    </p:animEffect>
                                  </p:childTnLst>
                                </p:cTn>
                              </p:par>
                              <p:par>
                                <p:cTn id="124" presetID="2" presetClass="entr" presetSubtype="1" decel="100000" fill="hold" grpId="0" nodeType="withEffect">
                                  <p:stCondLst>
                                    <p:cond delay="1750"/>
                                  </p:stCondLst>
                                  <p:iterate type="wd">
                                    <p:tmPct val="30000"/>
                                  </p:iterate>
                                  <p:childTnLst>
                                    <p:set>
                                      <p:cBhvr>
                                        <p:cTn id="125" dur="1" fill="hold">
                                          <p:stCondLst>
                                            <p:cond delay="0"/>
                                          </p:stCondLst>
                                        </p:cTn>
                                        <p:tgtEl>
                                          <p:spTgt spid="36"/>
                                        </p:tgtEl>
                                        <p:attrNameLst>
                                          <p:attrName>style.visibility</p:attrName>
                                        </p:attrNameLst>
                                      </p:cBhvr>
                                      <p:to>
                                        <p:strVal val="visible"/>
                                      </p:to>
                                    </p:set>
                                    <p:anim calcmode="lin" valueType="num">
                                      <p:cBhvr additive="base">
                                        <p:cTn id="126" dur="1000" fill="hold"/>
                                        <p:tgtEl>
                                          <p:spTgt spid="36"/>
                                        </p:tgtEl>
                                        <p:attrNameLst>
                                          <p:attrName>ppt_x</p:attrName>
                                        </p:attrNameLst>
                                      </p:cBhvr>
                                      <p:tavLst>
                                        <p:tav tm="0">
                                          <p:val>
                                            <p:strVal val="#ppt_x"/>
                                          </p:val>
                                        </p:tav>
                                        <p:tav tm="100000">
                                          <p:val>
                                            <p:strVal val="#ppt_x"/>
                                          </p:val>
                                        </p:tav>
                                      </p:tavLst>
                                    </p:anim>
                                    <p:anim calcmode="lin" valueType="num">
                                      <p:cBhvr additive="base">
                                        <p:cTn id="127" dur="1000" fill="hold"/>
                                        <p:tgtEl>
                                          <p:spTgt spid="36"/>
                                        </p:tgtEl>
                                        <p:attrNameLst>
                                          <p:attrName>ppt_y</p:attrName>
                                        </p:attrNameLst>
                                      </p:cBhvr>
                                      <p:tavLst>
                                        <p:tav tm="0">
                                          <p:val>
                                            <p:strVal val="0-#ppt_h/2"/>
                                          </p:val>
                                        </p:tav>
                                        <p:tav tm="100000">
                                          <p:val>
                                            <p:strVal val="#ppt_y"/>
                                          </p:val>
                                        </p:tav>
                                      </p:tavLst>
                                    </p:anim>
                                  </p:childTnLst>
                                </p:cTn>
                              </p:par>
                              <p:par>
                                <p:cTn id="128" presetID="23" presetClass="entr" presetSubtype="288" fill="hold" grpId="1" nodeType="withEffect">
                                  <p:stCondLst>
                                    <p:cond delay="1750"/>
                                  </p:stCondLst>
                                  <p:iterate type="wd">
                                    <p:tmPct val="30000"/>
                                  </p:iterate>
                                  <p:childTnLst>
                                    <p:set>
                                      <p:cBhvr>
                                        <p:cTn id="129" dur="1" fill="hold">
                                          <p:stCondLst>
                                            <p:cond delay="0"/>
                                          </p:stCondLst>
                                        </p:cTn>
                                        <p:tgtEl>
                                          <p:spTgt spid="36"/>
                                        </p:tgtEl>
                                        <p:attrNameLst>
                                          <p:attrName>style.visibility</p:attrName>
                                        </p:attrNameLst>
                                      </p:cBhvr>
                                      <p:to>
                                        <p:strVal val="visible"/>
                                      </p:to>
                                    </p:set>
                                    <p:anim calcmode="lin" valueType="num">
                                      <p:cBhvr>
                                        <p:cTn id="130" dur="1000" fill="hold"/>
                                        <p:tgtEl>
                                          <p:spTgt spid="36"/>
                                        </p:tgtEl>
                                        <p:attrNameLst>
                                          <p:attrName>ppt_w</p:attrName>
                                        </p:attrNameLst>
                                      </p:cBhvr>
                                      <p:tavLst>
                                        <p:tav tm="0">
                                          <p:val>
                                            <p:strVal val="4/3*#ppt_w"/>
                                          </p:val>
                                        </p:tav>
                                        <p:tav tm="100000">
                                          <p:val>
                                            <p:strVal val="#ppt_w"/>
                                          </p:val>
                                        </p:tav>
                                      </p:tavLst>
                                    </p:anim>
                                    <p:anim calcmode="lin" valueType="num">
                                      <p:cBhvr>
                                        <p:cTn id="131" dur="1000" fill="hold"/>
                                        <p:tgtEl>
                                          <p:spTgt spid="36"/>
                                        </p:tgtEl>
                                        <p:attrNameLst>
                                          <p:attrName>ppt_h</p:attrName>
                                        </p:attrNameLst>
                                      </p:cBhvr>
                                      <p:tavLst>
                                        <p:tav tm="0">
                                          <p:val>
                                            <p:strVal val="4/3*#ppt_h"/>
                                          </p:val>
                                        </p:tav>
                                        <p:tav tm="100000">
                                          <p:val>
                                            <p:strVal val="#ppt_h"/>
                                          </p:val>
                                        </p:tav>
                                      </p:tavLst>
                                    </p:anim>
                                  </p:childTnLst>
                                </p:cTn>
                              </p:par>
                              <p:par>
                                <p:cTn id="132" presetID="10" presetClass="entr" presetSubtype="0" fill="hold" grpId="0" nodeType="withEffect">
                                  <p:stCondLst>
                                    <p:cond delay="175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1000"/>
                                        <p:tgtEl>
                                          <p:spTgt spid="25"/>
                                        </p:tgtEl>
                                      </p:cBhvr>
                                    </p:animEffect>
                                  </p:childTnLst>
                                </p:cTn>
                              </p:par>
                              <p:par>
                                <p:cTn id="135" presetID="10" presetClass="entr" presetSubtype="0" fill="hold" grpId="0" nodeType="withEffect">
                                  <p:stCondLst>
                                    <p:cond delay="1750"/>
                                  </p:stCondLst>
                                  <p:iterate type="wd">
                                    <p:tmPct val="10000"/>
                                  </p:iterate>
                                  <p:childTnLst>
                                    <p:set>
                                      <p:cBhvr>
                                        <p:cTn id="136" dur="1" fill="hold">
                                          <p:stCondLst>
                                            <p:cond delay="0"/>
                                          </p:stCondLst>
                                        </p:cTn>
                                        <p:tgtEl>
                                          <p:spTgt spid="40">
                                            <p:txEl>
                                              <p:pRg st="0" end="0"/>
                                            </p:txEl>
                                          </p:spTgt>
                                        </p:tgtEl>
                                        <p:attrNameLst>
                                          <p:attrName>style.visibility</p:attrName>
                                        </p:attrNameLst>
                                      </p:cBhvr>
                                      <p:to>
                                        <p:strVal val="visible"/>
                                      </p:to>
                                    </p:set>
                                    <p:animEffect transition="in" filter="fade">
                                      <p:cBhvr>
                                        <p:cTn id="137" dur="500"/>
                                        <p:tgtEl>
                                          <p:spTgt spid="40">
                                            <p:txEl>
                                              <p:pRg st="0" end="0"/>
                                            </p:txEl>
                                          </p:spTgt>
                                        </p:tgtEl>
                                      </p:cBhvr>
                                    </p:animEffect>
                                  </p:childTnLst>
                                </p:cTn>
                              </p:par>
                              <p:par>
                                <p:cTn id="138" presetID="10" presetClass="entr" presetSubtype="0" fill="hold" grpId="0" nodeType="withEffect">
                                  <p:stCondLst>
                                    <p:cond delay="1750"/>
                                  </p:stCondLst>
                                  <p:iterate type="wd">
                                    <p:tmPct val="10000"/>
                                  </p:iterate>
                                  <p:childTnLst>
                                    <p:set>
                                      <p:cBhvr>
                                        <p:cTn id="139" dur="1" fill="hold">
                                          <p:stCondLst>
                                            <p:cond delay="0"/>
                                          </p:stCondLst>
                                        </p:cTn>
                                        <p:tgtEl>
                                          <p:spTgt spid="41">
                                            <p:txEl>
                                              <p:pRg st="0" end="0"/>
                                            </p:txEl>
                                          </p:spTgt>
                                        </p:tgtEl>
                                        <p:attrNameLst>
                                          <p:attrName>style.visibility</p:attrName>
                                        </p:attrNameLst>
                                      </p:cBhvr>
                                      <p:to>
                                        <p:strVal val="visible"/>
                                      </p:to>
                                    </p:set>
                                    <p:animEffect transition="in" filter="fade">
                                      <p:cBhvr>
                                        <p:cTn id="140"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4" grpId="0" animBg="1"/>
      <p:bldP spid="25"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20"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6"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40"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3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354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3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945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3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5826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PhAnim="0" userDrawn="1">
  <p:cSld name="0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B629870-74EB-8946-A64E-5CE2A02D6DCA}"/>
              </a:ext>
            </a:extLst>
          </p:cNvPr>
          <p:cNvSpPr>
            <a:spLocks noGrp="1"/>
          </p:cNvSpPr>
          <p:nvPr>
            <p:ph type="pic" sz="quarter" idx="13"/>
          </p:nvPr>
        </p:nvSpPr>
        <p:spPr>
          <a:xfrm>
            <a:off x="8166821" y="1182688"/>
            <a:ext cx="4025179" cy="4360862"/>
          </a:xfrm>
          <a:custGeom>
            <a:avLst/>
            <a:gdLst>
              <a:gd name="connsiteX0" fmla="*/ 915045 w 4025179"/>
              <a:gd name="connsiteY0" fmla="*/ 0 h 4360862"/>
              <a:gd name="connsiteX1" fmla="*/ 927071 w 4025179"/>
              <a:gd name="connsiteY1" fmla="*/ 0 h 4360862"/>
              <a:gd name="connsiteX2" fmla="*/ 1040598 w 4025179"/>
              <a:gd name="connsiteY2" fmla="*/ 5539 h 4360862"/>
              <a:gd name="connsiteX3" fmla="*/ 1401158 w 4025179"/>
              <a:gd name="connsiteY3" fmla="*/ 125948 h 4360862"/>
              <a:gd name="connsiteX4" fmla="*/ 2479805 w 4025179"/>
              <a:gd name="connsiteY4" fmla="*/ 748869 h 4360862"/>
              <a:gd name="connsiteX5" fmla="*/ 3558646 w 4025179"/>
              <a:gd name="connsiteY5" fmla="*/ 1371566 h 4360862"/>
              <a:gd name="connsiteX6" fmla="*/ 4018417 w 4025179"/>
              <a:gd name="connsiteY6" fmla="*/ 2062739 h 4360862"/>
              <a:gd name="connsiteX7" fmla="*/ 4025179 w 4025179"/>
              <a:gd name="connsiteY7" fmla="*/ 2171810 h 4360862"/>
              <a:gd name="connsiteX8" fmla="*/ 4025179 w 4025179"/>
              <a:gd name="connsiteY8" fmla="*/ 2189083 h 4360862"/>
              <a:gd name="connsiteX9" fmla="*/ 4018417 w 4025179"/>
              <a:gd name="connsiteY9" fmla="*/ 2298154 h 4360862"/>
              <a:gd name="connsiteX10" fmla="*/ 3558646 w 4025179"/>
              <a:gd name="connsiteY10" fmla="*/ 2989327 h 4360862"/>
              <a:gd name="connsiteX11" fmla="*/ 2479805 w 4025179"/>
              <a:gd name="connsiteY11" fmla="*/ 3612024 h 4360862"/>
              <a:gd name="connsiteX12" fmla="*/ 1401158 w 4025179"/>
              <a:gd name="connsiteY12" fmla="*/ 4234944 h 4360862"/>
              <a:gd name="connsiteX13" fmla="*/ 1040598 w 4025179"/>
              <a:gd name="connsiteY13" fmla="*/ 4355354 h 4360862"/>
              <a:gd name="connsiteX14" fmla="*/ 927697 w 4025179"/>
              <a:gd name="connsiteY14" fmla="*/ 4360862 h 4360862"/>
              <a:gd name="connsiteX15" fmla="*/ 914677 w 4025179"/>
              <a:gd name="connsiteY15" fmla="*/ 4360862 h 4360862"/>
              <a:gd name="connsiteX16" fmla="*/ 800228 w 4025179"/>
              <a:gd name="connsiteY16" fmla="*/ 4351374 h 4360862"/>
              <a:gd name="connsiteX17" fmla="*/ 0 w 4025179"/>
              <a:gd name="connsiteY17" fmla="*/ 3426064 h 4360862"/>
              <a:gd name="connsiteX18" fmla="*/ 0 w 4025179"/>
              <a:gd name="connsiteY18" fmla="*/ 2180446 h 4360862"/>
              <a:gd name="connsiteX19" fmla="*/ 0 w 4025179"/>
              <a:gd name="connsiteY19" fmla="*/ 934829 h 4360862"/>
              <a:gd name="connsiteX20" fmla="*/ 800228 w 4025179"/>
              <a:gd name="connsiteY20" fmla="*/ 9519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5179" h="4360862">
                <a:moveTo>
                  <a:pt x="915045" y="0"/>
                </a:moveTo>
                <a:lnTo>
                  <a:pt x="927071" y="0"/>
                </a:lnTo>
                <a:lnTo>
                  <a:pt x="1040598" y="5539"/>
                </a:lnTo>
                <a:cubicBezTo>
                  <a:pt x="1162152" y="19609"/>
                  <a:pt x="1284391" y="58560"/>
                  <a:pt x="1401158" y="125948"/>
                </a:cubicBezTo>
                <a:lnTo>
                  <a:pt x="2479805" y="748869"/>
                </a:lnTo>
                <a:lnTo>
                  <a:pt x="3558646" y="1371566"/>
                </a:lnTo>
                <a:cubicBezTo>
                  <a:pt x="3831103" y="1528805"/>
                  <a:pt x="3984359" y="1789317"/>
                  <a:pt x="4018417" y="2062739"/>
                </a:cubicBezTo>
                <a:lnTo>
                  <a:pt x="4025179" y="2171810"/>
                </a:lnTo>
                <a:lnTo>
                  <a:pt x="4025179" y="2189083"/>
                </a:lnTo>
                <a:lnTo>
                  <a:pt x="4018417" y="2298154"/>
                </a:lnTo>
                <a:cubicBezTo>
                  <a:pt x="3984359" y="2571575"/>
                  <a:pt x="3831103" y="2832088"/>
                  <a:pt x="3558646" y="2989327"/>
                </a:cubicBezTo>
                <a:lnTo>
                  <a:pt x="2479805" y="3612024"/>
                </a:lnTo>
                <a:lnTo>
                  <a:pt x="1401158" y="4234944"/>
                </a:lnTo>
                <a:cubicBezTo>
                  <a:pt x="1284391" y="4302332"/>
                  <a:pt x="1162152" y="4341283"/>
                  <a:pt x="1040598" y="4355354"/>
                </a:cubicBezTo>
                <a:lnTo>
                  <a:pt x="927697" y="4360862"/>
                </a:lnTo>
                <a:lnTo>
                  <a:pt x="914677" y="4360862"/>
                </a:lnTo>
                <a:lnTo>
                  <a:pt x="800228" y="4351374"/>
                </a:lnTo>
                <a:cubicBezTo>
                  <a:pt x="367915" y="4287123"/>
                  <a:pt x="0" y="3920243"/>
                  <a:pt x="0" y="3426064"/>
                </a:cubicBezTo>
                <a:lnTo>
                  <a:pt x="0" y="2180446"/>
                </a:lnTo>
                <a:lnTo>
                  <a:pt x="0" y="934829"/>
                </a:lnTo>
                <a:cubicBezTo>
                  <a:pt x="0" y="440650"/>
                  <a:pt x="367915" y="73770"/>
                  <a:pt x="800228" y="9519"/>
                </a:cubicBezTo>
                <a:close/>
              </a:path>
            </a:pathLst>
          </a:custGeom>
          <a:solidFill>
            <a:schemeClr val="bg2"/>
          </a:solidFill>
        </p:spPr>
        <p:txBody>
          <a:bodyPr wrap="square">
            <a:noAutofit/>
          </a:bodyPr>
          <a:lstStyle/>
          <a:p>
            <a:endParaRPr lang="en-GB"/>
          </a:p>
        </p:txBody>
      </p:sp>
      <p:sp>
        <p:nvSpPr>
          <p:cNvPr id="2" name="Date Placeholder 1">
            <a:extLst>
              <a:ext uri="{FF2B5EF4-FFF2-40B4-BE49-F238E27FC236}">
                <a16:creationId xmlns:a16="http://schemas.microsoft.com/office/drawing/2014/main" id="{922ECAED-FD22-6846-8164-C07561AC2A09}"/>
              </a:ext>
            </a:extLst>
          </p:cNvPr>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a:extLst>
              <a:ext uri="{FF2B5EF4-FFF2-40B4-BE49-F238E27FC236}">
                <a16:creationId xmlns:a16="http://schemas.microsoft.com/office/drawing/2014/main" id="{195A717F-22C8-AC4C-8AC3-D0216408AB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A68DE37-5FC8-1641-8974-DD8CDF20B2E7}"/>
              </a:ext>
            </a:extLst>
          </p:cNvPr>
          <p:cNvSpPr>
            <a:spLocks noGrp="1"/>
          </p:cNvSpPr>
          <p:nvPr>
            <p:ph type="sldNum" sz="quarter" idx="12"/>
          </p:nvPr>
        </p:nvSpPr>
        <p:spPr/>
        <p:txBody>
          <a:bodyPr/>
          <a:lstStyle/>
          <a:p>
            <a:fld id="{CE7809C5-EAA0-BC41-804F-8C0058248A03}" type="slidenum">
              <a:rPr lang="en-GB" smtClean="0"/>
              <a:t>‹N°›</a:t>
            </a:fld>
            <a:endParaRPr lang="en-GB"/>
          </a:p>
        </p:txBody>
      </p:sp>
      <p:sp>
        <p:nvSpPr>
          <p:cNvPr id="7" name="Text Placeholder 2">
            <a:extLst>
              <a:ext uri="{FF2B5EF4-FFF2-40B4-BE49-F238E27FC236}">
                <a16:creationId xmlns:a16="http://schemas.microsoft.com/office/drawing/2014/main" id="{124D2B9F-4060-AF4A-805C-962332D5A61B}"/>
              </a:ext>
            </a:extLst>
          </p:cNvPr>
          <p:cNvSpPr>
            <a:spLocks noGrp="1"/>
          </p:cNvSpPr>
          <p:nvPr>
            <p:ph type="body" idx="1"/>
          </p:nvPr>
        </p:nvSpPr>
        <p:spPr>
          <a:xfrm>
            <a:off x="498232" y="3714013"/>
            <a:ext cx="3966357" cy="1500187"/>
          </a:xfrm>
        </p:spPr>
        <p:txBody>
          <a:bodyPr/>
          <a:lstStyle>
            <a:lvl1pPr marL="0" indent="0">
              <a:buNone/>
              <a:defRPr sz="2400" b="0" i="0">
                <a:solidFill>
                  <a:schemeClr val="accent5"/>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8" name="Shape">
            <a:extLst>
              <a:ext uri="{FF2B5EF4-FFF2-40B4-BE49-F238E27FC236}">
                <a16:creationId xmlns:a16="http://schemas.microsoft.com/office/drawing/2014/main" id="{22601DD0-3625-FF41-8C1D-1B48F34BD2EF}"/>
              </a:ext>
            </a:extLst>
          </p:cNvPr>
          <p:cNvSpPr/>
          <p:nvPr userDrawn="1"/>
        </p:nvSpPr>
        <p:spPr>
          <a:xfrm>
            <a:off x="5231753" y="-297851"/>
            <a:ext cx="6757694" cy="732174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Shape">
            <a:extLst>
              <a:ext uri="{FF2B5EF4-FFF2-40B4-BE49-F238E27FC236}">
                <a16:creationId xmlns:a16="http://schemas.microsoft.com/office/drawing/2014/main" id="{C2B786A7-DF6B-1348-9D3A-FFE7E5A2C47F}"/>
              </a:ext>
            </a:extLst>
          </p:cNvPr>
          <p:cNvSpPr/>
          <p:nvPr userDrawn="1"/>
        </p:nvSpPr>
        <p:spPr>
          <a:xfrm rot="7200000">
            <a:off x="-1762985" y="179143"/>
            <a:ext cx="7139409" cy="773531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Title 15">
            <a:extLst>
              <a:ext uri="{FF2B5EF4-FFF2-40B4-BE49-F238E27FC236}">
                <a16:creationId xmlns:a16="http://schemas.microsoft.com/office/drawing/2014/main" id="{1CE6B6E6-73F9-E540-8A32-A72BA46DC3D9}"/>
              </a:ext>
            </a:extLst>
          </p:cNvPr>
          <p:cNvSpPr>
            <a:spLocks noGrp="1"/>
          </p:cNvSpPr>
          <p:nvPr>
            <p:ph type="title" hasCustomPrompt="1"/>
          </p:nvPr>
        </p:nvSpPr>
        <p:spPr>
          <a:xfrm>
            <a:off x="498231" y="1512282"/>
            <a:ext cx="3966356" cy="1916723"/>
          </a:xfrm>
        </p:spPr>
        <p:txBody>
          <a:bodyPr anchor="b" anchorCtr="0">
            <a:normAutofit/>
          </a:bodyPr>
          <a:lstStyle>
            <a:lvl1pPr>
              <a:defRPr sz="3600" b="1">
                <a:solidFill>
                  <a:schemeClr val="tx1"/>
                </a:solidFill>
                <a:latin typeface="+mn-lt"/>
              </a:defRPr>
            </a:lvl1pPr>
          </a:lstStyle>
          <a:p>
            <a:r>
              <a:rPr lang="en-US" dirty="0"/>
              <a:t>CLICK TO EDIT MASTER TITLE STYLE</a:t>
            </a:r>
          </a:p>
        </p:txBody>
      </p:sp>
    </p:spTree>
    <p:extLst>
      <p:ext uri="{BB962C8B-B14F-4D97-AF65-F5344CB8AC3E}">
        <p14:creationId xmlns:p14="http://schemas.microsoft.com/office/powerpoint/2010/main" val="9951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1" nodeType="withEffect">
                                  <p:stCondLst>
                                    <p:cond delay="0"/>
                                  </p:stCondLst>
                                  <p:iterate type="wd">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 presetClass="entr" presetSubtype="2" decel="10000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1+#ppt_w/2"/>
                                          </p:val>
                                        </p:tav>
                                        <p:tav tm="100000">
                                          <p:val>
                                            <p:strVal val="#ppt_x"/>
                                          </p:val>
                                        </p:tav>
                                      </p:tavLst>
                                    </p:anim>
                                    <p:anim calcmode="lin" valueType="num">
                                      <p:cBhvr additive="base">
                                        <p:cTn id="17" dur="75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750" fill="hold"/>
                                        <p:tgtEl>
                                          <p:spTgt spid="14"/>
                                        </p:tgtEl>
                                        <p:attrNameLst>
                                          <p:attrName>ppt_x</p:attrName>
                                        </p:attrNameLst>
                                      </p:cBhvr>
                                      <p:tavLst>
                                        <p:tav tm="0">
                                          <p:val>
                                            <p:strVal val="0-#ppt_w/2"/>
                                          </p:val>
                                        </p:tav>
                                        <p:tav tm="100000">
                                          <p:val>
                                            <p:strVal val="#ppt_x"/>
                                          </p:val>
                                        </p:tav>
                                      </p:tavLst>
                                    </p:anim>
                                    <p:anim calcmode="lin" valueType="num">
                                      <p:cBhvr additive="base">
                                        <p:cTn id="21" dur="75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uiExpand="1" animBg="1"/>
      <p:bldP spid="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animBg="1"/>
      <p:bldP spid="6"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PhAnim="0" preserve="1" userDrawn="1">
  <p:cSld name="0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E8715E4-0A87-4C80-A6D8-509DB03820EE}"/>
              </a:ext>
            </a:extLst>
          </p:cNvPr>
          <p:cNvSpPr txBox="1">
            <a:spLocks/>
          </p:cNvSpPr>
          <p:nvPr/>
        </p:nvSpPr>
        <p:spPr>
          <a:xfrm>
            <a:off x="2616099" y="-4231932"/>
            <a:ext cx="10505872" cy="10505873"/>
          </a:xfrm>
          <a:custGeom>
            <a:avLst/>
            <a:gdLst>
              <a:gd name="connsiteX0" fmla="*/ 8244021 w 10505872"/>
              <a:gd name="connsiteY0" fmla="*/ 136 h 10505873"/>
              <a:gd name="connsiteX1" fmla="*/ 10425155 w 10505872"/>
              <a:gd name="connsiteY1" fmla="*/ 2891290 h 10505873"/>
              <a:gd name="connsiteX2" fmla="*/ 9632687 w 10505872"/>
              <a:gd name="connsiteY2" fmla="*/ 5847410 h 10505873"/>
              <a:gd name="connsiteX3" fmla="*/ 8840944 w 10505872"/>
              <a:gd name="connsiteY3" fmla="*/ 8803581 h 10505873"/>
              <a:gd name="connsiteX4" fmla="*/ 5001397 w 10505872"/>
              <a:gd name="connsiteY4" fmla="*/ 9832557 h 10505873"/>
              <a:gd name="connsiteX5" fmla="*/ 2837356 w 10505872"/>
              <a:gd name="connsiteY5" fmla="*/ 7668517 h 10505873"/>
              <a:gd name="connsiteX6" fmla="*/ 673318 w 10505872"/>
              <a:gd name="connsiteY6" fmla="*/ 5504479 h 10505873"/>
              <a:gd name="connsiteX7" fmla="*/ 1702292 w 10505872"/>
              <a:gd name="connsiteY7" fmla="*/ 1664931 h 10505873"/>
              <a:gd name="connsiteX8" fmla="*/ 4658465 w 10505872"/>
              <a:gd name="connsiteY8" fmla="*/ 873188 h 10505873"/>
              <a:gd name="connsiteX9" fmla="*/ 7614585 w 10505872"/>
              <a:gd name="connsiteY9" fmla="*/ 80719 h 10505873"/>
              <a:gd name="connsiteX10" fmla="*/ 8244021 w 10505872"/>
              <a:gd name="connsiteY10" fmla="*/ 136 h 105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3">
                <a:moveTo>
                  <a:pt x="8244021" y="136"/>
                </a:moveTo>
                <a:cubicBezTo>
                  <a:pt x="9679805" y="15889"/>
                  <a:pt x="10825496" y="1398252"/>
                  <a:pt x="10425155" y="2891290"/>
                </a:cubicBezTo>
                <a:lnTo>
                  <a:pt x="9632687" y="5847410"/>
                </a:lnTo>
                <a:lnTo>
                  <a:pt x="8840944" y="8803581"/>
                </a:lnTo>
                <a:cubicBezTo>
                  <a:pt x="8383410" y="10509910"/>
                  <a:pt x="6250194" y="11081355"/>
                  <a:pt x="5001397" y="9832557"/>
                </a:cubicBezTo>
                <a:lnTo>
                  <a:pt x="2837356" y="7668517"/>
                </a:lnTo>
                <a:lnTo>
                  <a:pt x="673318" y="5504479"/>
                </a:lnTo>
                <a:cubicBezTo>
                  <a:pt x="-575480" y="4255681"/>
                  <a:pt x="-4037" y="2122463"/>
                  <a:pt x="1702292" y="1664931"/>
                </a:cubicBezTo>
                <a:lnTo>
                  <a:pt x="4658465" y="873188"/>
                </a:lnTo>
                <a:lnTo>
                  <a:pt x="7614585" y="80719"/>
                </a:lnTo>
                <a:cubicBezTo>
                  <a:pt x="7827875" y="23528"/>
                  <a:pt x="8038907" y="-2114"/>
                  <a:pt x="8244021" y="136"/>
                </a:cubicBezTo>
                <a:close/>
              </a:path>
            </a:pathLst>
          </a:custGeom>
          <a:solidFill>
            <a:schemeClr val="tx2"/>
          </a:solidFill>
        </p:spPr>
        <p:txBody>
          <a:bodyPr vert="horz" wrap="square"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2463699" y="-4384334"/>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4826399" y="595486"/>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hasCustomPrompt="1"/>
          </p:nvPr>
        </p:nvSpPr>
        <p:spPr>
          <a:xfrm>
            <a:off x="6577377" y="2770498"/>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5308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1000"/>
                                        <p:tgtEl>
                                          <p:spTgt spid="11">
                                            <p:txEl>
                                              <p:charRg st="4294967295" end="4294967295"/>
                                            </p:txEl>
                                          </p:spTgt>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ppt_x"/>
                                          </p:val>
                                        </p:tav>
                                        <p:tav tm="100000">
                                          <p:val>
                                            <p:strVal val="#ppt_x"/>
                                          </p:val>
                                        </p:tav>
                                      </p:tavLst>
                                    </p:anim>
                                    <p:anim calcmode="lin" valueType="num">
                                      <p:cBhvr additive="base">
                                        <p:cTn id="11" dur="1000" fill="hold"/>
                                        <p:tgtEl>
                                          <p:spTgt spid="11"/>
                                        </p:tgtEl>
                                        <p:attrNameLst>
                                          <p:attrName>ppt_y</p:attrName>
                                        </p:attrNameLst>
                                      </p:cBhvr>
                                      <p:tavLst>
                                        <p:tav tm="0">
                                          <p:val>
                                            <p:strVal val="0-#ppt_h/2"/>
                                          </p:val>
                                        </p:tav>
                                        <p:tav tm="100000">
                                          <p:val>
                                            <p:strVal val="#ppt_y"/>
                                          </p:val>
                                        </p:tav>
                                      </p:tavLst>
                                    </p:anim>
                                  </p:childTnLst>
                                </p:cTn>
                              </p:par>
                              <p:par>
                                <p:cTn id="12" presetID="53" presetClass="entr" presetSubtype="528"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fltVal val="0.5"/>
                                          </p:val>
                                        </p:tav>
                                        <p:tav tm="100000">
                                          <p:val>
                                            <p:strVal val="#ppt_x"/>
                                          </p:val>
                                        </p:tav>
                                      </p:tavLst>
                                    </p:anim>
                                    <p:anim calcmode="lin" valueType="num">
                                      <p:cBhvr>
                                        <p:cTn id="18" dur="1000" fill="hold"/>
                                        <p:tgtEl>
                                          <p:spTgt spid="11"/>
                                        </p:tgtEl>
                                        <p:attrNameLst>
                                          <p:attrName>ppt_y</p:attrName>
                                        </p:attrNameLst>
                                      </p:cBhvr>
                                      <p:tavLst>
                                        <p:tav tm="0">
                                          <p:val>
                                            <p:fltVal val="0.5"/>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par>
                                <p:cTn id="23" presetID="53" presetClass="entr" presetSubtype="16"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Effect transition="in" filter="fade">
                                      <p:cBhvr>
                                        <p:cTn id="27" dur="1000"/>
                                        <p:tgtEl>
                                          <p:spTgt spid="13"/>
                                        </p:tgtEl>
                                      </p:cBhvr>
                                    </p:animEffect>
                                  </p:childTnLst>
                                </p:cTn>
                              </p:par>
                              <p:par>
                                <p:cTn id="28" presetID="10" presetClass="entr" presetSubtype="0" fill="hold" grpId="0" nodeType="withEffect">
                                  <p:stCondLst>
                                    <p:cond delay="250"/>
                                  </p:stCondLst>
                                  <p:iterate type="wd">
                                    <p:tmPct val="10000"/>
                                  </p:iterate>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000"/>
                            </p:stCondLst>
                            <p:childTnLst>
                              <p:par>
                                <p:cTn id="32" presetID="10" presetClass="entr" presetSubtype="0" fill="hold" grpId="0" nodeType="afterEffect">
                                  <p:stCondLst>
                                    <p:cond delay="0"/>
                                  </p:stCondLst>
                                  <p:iterate type="wd">
                                    <p:tmPct val="10000"/>
                                  </p:iterate>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1" grpId="1" animBg="1"/>
      <p:bldP spid="11" grpId="2" uiExpand="1"/>
      <p:bldP spid="3" grpId="0"/>
      <p:bldP spid="4"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A474E7C3-CE86-F64E-8AD2-CBDD1D85D92E}"/>
              </a:ext>
            </a:extLst>
          </p:cNvPr>
          <p:cNvSpPr>
            <a:spLocks noGrp="1"/>
          </p:cNvSpPr>
          <p:nvPr>
            <p:ph type="title"/>
          </p:nvPr>
        </p:nvSpPr>
        <p:spPr>
          <a:xfrm>
            <a:off x="831851" y="1609536"/>
            <a:ext cx="10515600" cy="2852737"/>
          </a:xfrm>
        </p:spPr>
        <p:txBody>
          <a:bodyPr anchor="b"/>
          <a:lstStyle>
            <a:lvl1pPr>
              <a:defRPr sz="6000">
                <a:solidFill>
                  <a:schemeClr val="tx1"/>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D8A43978-4D57-C946-B151-E2CEBD7952D1}"/>
              </a:ext>
            </a:extLst>
          </p:cNvPr>
          <p:cNvSpPr>
            <a:spLocks noGrp="1"/>
          </p:cNvSpPr>
          <p:nvPr>
            <p:ph type="body" idx="1"/>
          </p:nvPr>
        </p:nvSpPr>
        <p:spPr>
          <a:xfrm>
            <a:off x="831851" y="4489261"/>
            <a:ext cx="10515600" cy="1500187"/>
          </a:xfrm>
        </p:spPr>
        <p:txBody>
          <a:bodyPr/>
          <a:lstStyle>
            <a:lvl1pPr marL="0" indent="0">
              <a:buNone/>
              <a:defRPr sz="2400">
                <a:solidFill>
                  <a:schemeClr val="accent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521565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PhAnim="0" preserve="1" userDrawn="1">
  <p:cSld name="0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7" name="Title 1">
            <a:extLst>
              <a:ext uri="{FF2B5EF4-FFF2-40B4-BE49-F238E27FC236}">
                <a16:creationId xmlns:a16="http://schemas.microsoft.com/office/drawing/2014/main" id="{5B2D0A64-190A-E642-AF81-3707AF4FE09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15BF99D-F0B5-A34F-8A5E-49E5FA17B8A3}"/>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4B0B97E-7860-CE49-8A9C-06C580A2FF64}"/>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Tree>
    <p:extLst>
      <p:ext uri="{BB962C8B-B14F-4D97-AF65-F5344CB8AC3E}">
        <p14:creationId xmlns:p14="http://schemas.microsoft.com/office/powerpoint/2010/main" val="11632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4/3*#ppt_w"/>
                                          </p:val>
                                        </p:tav>
                                        <p:tav tm="100000">
                                          <p:val>
                                            <p:strVal val="#ppt_w"/>
                                          </p:val>
                                        </p:tav>
                                      </p:tavLst>
                                    </p:anim>
                                    <p:anim calcmode="lin" valueType="num">
                                      <p:cBhvr>
                                        <p:cTn id="12" dur="1000" fill="hold"/>
                                        <p:tgtEl>
                                          <p:spTgt spid="7"/>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iterate type="wd">
                                    <p:tmPct val="10000"/>
                                  </p:iterate>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uiExpand="1" build="p"/>
      <p:bldP spid="9" grpId="0" uiExpand="1" build="p">
        <p:tmplLst>
          <p:tmpl lvl="1">
            <p:tnLst>
              <p:par>
                <p:cTn presetID="10" presetClass="entr" presetSubtype="0" fill="hold" nodeType="afterEffect" nodePh="1">
                  <p:stCondLst>
                    <p:cond delay="0"/>
                  </p:stCondLst>
                  <p:endCondLst>
                    <p:cond delay="0"/>
                  </p:end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10" name="Text Placeholder 7">
            <a:extLst>
              <a:ext uri="{FF2B5EF4-FFF2-40B4-BE49-F238E27FC236}">
                <a16:creationId xmlns:a16="http://schemas.microsoft.com/office/drawing/2014/main" id="{6821B0F8-C093-F54D-AD71-C92DBBA029D2}"/>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1" name="Content Placeholder 2">
            <a:extLst>
              <a:ext uri="{FF2B5EF4-FFF2-40B4-BE49-F238E27FC236}">
                <a16:creationId xmlns:a16="http://schemas.microsoft.com/office/drawing/2014/main" id="{54D0D9C5-EB2B-E843-94CC-1D23D5685296}"/>
              </a:ext>
            </a:extLst>
          </p:cNvPr>
          <p:cNvSpPr>
            <a:spLocks noGrp="1"/>
          </p:cNvSpPr>
          <p:nvPr>
            <p:ph sz="half" idx="1"/>
          </p:nvPr>
        </p:nvSpPr>
        <p:spPr>
          <a:xfrm>
            <a:off x="838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2" name="Content Placeholder 3">
            <a:extLst>
              <a:ext uri="{FF2B5EF4-FFF2-40B4-BE49-F238E27FC236}">
                <a16:creationId xmlns:a16="http://schemas.microsoft.com/office/drawing/2014/main" id="{58FC9F59-BF63-DF43-927C-2A2656E07BDD}"/>
              </a:ext>
            </a:extLst>
          </p:cNvPr>
          <p:cNvSpPr>
            <a:spLocks noGrp="1"/>
          </p:cNvSpPr>
          <p:nvPr>
            <p:ph sz="half" idx="2"/>
          </p:nvPr>
        </p:nvSpPr>
        <p:spPr>
          <a:xfrm>
            <a:off x="6172200" y="2103275"/>
            <a:ext cx="51816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3" name="Title 1">
            <a:extLst>
              <a:ext uri="{FF2B5EF4-FFF2-40B4-BE49-F238E27FC236}">
                <a16:creationId xmlns:a16="http://schemas.microsoft.com/office/drawing/2014/main" id="{E25090ED-3B46-E642-B6F8-52F78C8EC852}"/>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742140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
        <p:nvSpPr>
          <p:cNvPr id="9" name="Title 1">
            <a:extLst>
              <a:ext uri="{FF2B5EF4-FFF2-40B4-BE49-F238E27FC236}">
                <a16:creationId xmlns:a16="http://schemas.microsoft.com/office/drawing/2014/main" id="{A76E271D-D6A4-ED49-886A-0069C8C5809C}"/>
              </a:ext>
            </a:extLst>
          </p:cNvPr>
          <p:cNvSpPr>
            <a:spLocks noGrp="1"/>
          </p:cNvSpPr>
          <p:nvPr>
            <p:ph type="title"/>
          </p:nvPr>
        </p:nvSpPr>
        <p:spPr>
          <a:xfrm>
            <a:off x="838200" y="391692"/>
            <a:ext cx="10515600" cy="840230"/>
          </a:xfrm>
        </p:spPr>
        <p:txBody>
          <a:bodyPr lIns="0" rIns="0" anchor="b">
            <a:spAutoFit/>
          </a:bodyPr>
          <a:lstStyle>
            <a:lvl1pPr>
              <a:defRPr sz="5400">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B84DB4D7-0766-D948-8A03-0A828D3888F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5" name="Content Placeholder 2">
            <a:extLst>
              <a:ext uri="{FF2B5EF4-FFF2-40B4-BE49-F238E27FC236}">
                <a16:creationId xmlns:a16="http://schemas.microsoft.com/office/drawing/2014/main" id="{41E9DC25-523C-EE48-AEE5-C05353924DE8}"/>
              </a:ext>
            </a:extLst>
          </p:cNvPr>
          <p:cNvSpPr>
            <a:spLocks noGrp="1"/>
          </p:cNvSpPr>
          <p:nvPr>
            <p:ph sz="half" idx="1"/>
          </p:nvPr>
        </p:nvSpPr>
        <p:spPr>
          <a:xfrm>
            <a:off x="838205"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16" name="Content Placeholder 3">
            <a:extLst>
              <a:ext uri="{FF2B5EF4-FFF2-40B4-BE49-F238E27FC236}">
                <a16:creationId xmlns:a16="http://schemas.microsoft.com/office/drawing/2014/main" id="{D6C65D7D-FA41-0440-B523-C4ACF162EFC8}"/>
              </a:ext>
            </a:extLst>
          </p:cNvPr>
          <p:cNvSpPr>
            <a:spLocks noGrp="1"/>
          </p:cNvSpPr>
          <p:nvPr>
            <p:ph sz="half" idx="2"/>
          </p:nvPr>
        </p:nvSpPr>
        <p:spPr>
          <a:xfrm>
            <a:off x="4425866"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Content Placeholder 3">
            <a:extLst>
              <a:ext uri="{FF2B5EF4-FFF2-40B4-BE49-F238E27FC236}">
                <a16:creationId xmlns:a16="http://schemas.microsoft.com/office/drawing/2014/main" id="{18EFDF0A-C655-C64E-BC11-ACA37B14C29A}"/>
              </a:ext>
            </a:extLst>
          </p:cNvPr>
          <p:cNvSpPr>
            <a:spLocks noGrp="1"/>
          </p:cNvSpPr>
          <p:nvPr>
            <p:ph sz="half" idx="14"/>
          </p:nvPr>
        </p:nvSpPr>
        <p:spPr>
          <a:xfrm>
            <a:off x="7983258" y="2103275"/>
            <a:ext cx="3385159"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39825374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PhAnim="0" preserve="1" userDrawn="1">
  <p:cSld name="1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4" name="Shape">
            <a:extLst>
              <a:ext uri="{FF2B5EF4-FFF2-40B4-BE49-F238E27FC236}">
                <a16:creationId xmlns:a16="http://schemas.microsoft.com/office/drawing/2014/main" id="{33B02226-4CFA-9143-ACF4-84719890EC82}"/>
              </a:ext>
            </a:extLst>
          </p:cNvPr>
          <p:cNvSpPr/>
          <p:nvPr userDrawn="1"/>
        </p:nvSpPr>
        <p:spPr>
          <a:xfrm rot="16200000">
            <a:off x="3121477" y="4062233"/>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5" name="Shape">
            <a:extLst>
              <a:ext uri="{FF2B5EF4-FFF2-40B4-BE49-F238E27FC236}">
                <a16:creationId xmlns:a16="http://schemas.microsoft.com/office/drawing/2014/main" id="{84FCDF16-45C2-3641-8F33-94B9632037E2}"/>
              </a:ext>
            </a:extLst>
          </p:cNvPr>
          <p:cNvSpPr/>
          <p:nvPr userDrawn="1"/>
        </p:nvSpPr>
        <p:spPr>
          <a:xfrm rot="19800000">
            <a:off x="2249936" y="696181"/>
            <a:ext cx="2605923" cy="282343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Shape">
            <a:extLst>
              <a:ext uri="{FF2B5EF4-FFF2-40B4-BE49-F238E27FC236}">
                <a16:creationId xmlns:a16="http://schemas.microsoft.com/office/drawing/2014/main" id="{A58E80EC-67F9-A641-942E-01C809E87393}"/>
              </a:ext>
            </a:extLst>
          </p:cNvPr>
          <p:cNvSpPr/>
          <p:nvPr userDrawn="1"/>
        </p:nvSpPr>
        <p:spPr>
          <a:xfrm rot="16200000">
            <a:off x="5208365" y="65374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7" name="Shape">
            <a:extLst>
              <a:ext uri="{FF2B5EF4-FFF2-40B4-BE49-F238E27FC236}">
                <a16:creationId xmlns:a16="http://schemas.microsoft.com/office/drawing/2014/main" id="{41E333B1-5013-B54D-81FF-B4D9A51FACF9}"/>
              </a:ext>
            </a:extLst>
          </p:cNvPr>
          <p:cNvSpPr/>
          <p:nvPr userDrawn="1"/>
        </p:nvSpPr>
        <p:spPr>
          <a:xfrm rot="5400000">
            <a:off x="5013013" y="3697974"/>
            <a:ext cx="2437935" cy="264142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8" name="Shape">
            <a:extLst>
              <a:ext uri="{FF2B5EF4-FFF2-40B4-BE49-F238E27FC236}">
                <a16:creationId xmlns:a16="http://schemas.microsoft.com/office/drawing/2014/main" id="{27FE05EB-4A11-5543-BA45-0195D08D8441}"/>
              </a:ext>
            </a:extLst>
          </p:cNvPr>
          <p:cNvSpPr/>
          <p:nvPr userDrawn="1"/>
        </p:nvSpPr>
        <p:spPr>
          <a:xfrm rot="9000000">
            <a:off x="743851" y="3487912"/>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19" name="Shape">
            <a:extLst>
              <a:ext uri="{FF2B5EF4-FFF2-40B4-BE49-F238E27FC236}">
                <a16:creationId xmlns:a16="http://schemas.microsoft.com/office/drawing/2014/main" id="{D8E4C2AB-3F73-9F45-8048-530C08D4173D}"/>
              </a:ext>
            </a:extLst>
          </p:cNvPr>
          <p:cNvSpPr/>
          <p:nvPr userDrawn="1"/>
        </p:nvSpPr>
        <p:spPr>
          <a:xfrm rot="5400000">
            <a:off x="7664239" y="1016764"/>
            <a:ext cx="2484298" cy="269165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4" name="Shape">
            <a:extLst>
              <a:ext uri="{FF2B5EF4-FFF2-40B4-BE49-F238E27FC236}">
                <a16:creationId xmlns:a16="http://schemas.microsoft.com/office/drawing/2014/main" id="{D34D6D29-5F8E-F449-8471-06F79A888A44}"/>
              </a:ext>
            </a:extLst>
          </p:cNvPr>
          <p:cNvSpPr/>
          <p:nvPr userDrawn="1"/>
        </p:nvSpPr>
        <p:spPr>
          <a:xfrm rot="16200000">
            <a:off x="7501371" y="3966801"/>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25" name="Shape">
            <a:extLst>
              <a:ext uri="{FF2B5EF4-FFF2-40B4-BE49-F238E27FC236}">
                <a16:creationId xmlns:a16="http://schemas.microsoft.com/office/drawing/2014/main" id="{4046E1C5-A352-CB41-9C2E-79FDEA17ECFC}"/>
              </a:ext>
            </a:extLst>
          </p:cNvPr>
          <p:cNvSpPr/>
          <p:nvPr userDrawn="1"/>
        </p:nvSpPr>
        <p:spPr>
          <a:xfrm rot="16200000">
            <a:off x="9422683" y="2693244"/>
            <a:ext cx="1963868" cy="21277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80000"/>
            </a:schemeClr>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solidFill>
                <a:schemeClr val="bg1"/>
              </a:solidFill>
            </a:endParaRPr>
          </a:p>
        </p:txBody>
      </p:sp>
      <p:sp>
        <p:nvSpPr>
          <p:cNvPr id="32" name="Picture Placeholder 19">
            <a:extLst>
              <a:ext uri="{FF2B5EF4-FFF2-40B4-BE49-F238E27FC236}">
                <a16:creationId xmlns:a16="http://schemas.microsoft.com/office/drawing/2014/main" id="{9C21738B-1D0C-FC41-975A-B0168760E20B}"/>
              </a:ext>
            </a:extLst>
          </p:cNvPr>
          <p:cNvSpPr>
            <a:spLocks noGrp="1"/>
          </p:cNvSpPr>
          <p:nvPr>
            <p:ph type="pic" sz="quarter" idx="13"/>
          </p:nvPr>
        </p:nvSpPr>
        <p:spPr>
          <a:xfrm>
            <a:off x="3038232" y="3971981"/>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3" name="Picture Placeholder 21">
            <a:extLst>
              <a:ext uri="{FF2B5EF4-FFF2-40B4-BE49-F238E27FC236}">
                <a16:creationId xmlns:a16="http://schemas.microsoft.com/office/drawing/2014/main" id="{4A571AB3-0324-D041-BF57-897D2EE949F3}"/>
              </a:ext>
            </a:extLst>
          </p:cNvPr>
          <p:cNvSpPr>
            <a:spLocks noGrp="1"/>
          </p:cNvSpPr>
          <p:nvPr>
            <p:ph type="pic" sz="quarter" idx="15"/>
          </p:nvPr>
        </p:nvSpPr>
        <p:spPr>
          <a:xfrm>
            <a:off x="5116705" y="908594"/>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4" name="Picture Placeholder 19">
            <a:extLst>
              <a:ext uri="{FF2B5EF4-FFF2-40B4-BE49-F238E27FC236}">
                <a16:creationId xmlns:a16="http://schemas.microsoft.com/office/drawing/2014/main" id="{3961D252-CE8D-0542-9148-54D307ACC639}"/>
              </a:ext>
            </a:extLst>
          </p:cNvPr>
          <p:cNvSpPr>
            <a:spLocks noGrp="1"/>
          </p:cNvSpPr>
          <p:nvPr>
            <p:ph type="pic" sz="quarter" idx="17"/>
          </p:nvPr>
        </p:nvSpPr>
        <p:spPr>
          <a:xfrm>
            <a:off x="1001088" y="3186130"/>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dirty="0"/>
          </a:p>
        </p:txBody>
      </p:sp>
      <p:sp>
        <p:nvSpPr>
          <p:cNvPr id="35" name="Picture Placeholder 19">
            <a:extLst>
              <a:ext uri="{FF2B5EF4-FFF2-40B4-BE49-F238E27FC236}">
                <a16:creationId xmlns:a16="http://schemas.microsoft.com/office/drawing/2014/main" id="{BD824CAD-9054-7741-8087-52B90A3EBF13}"/>
              </a:ext>
            </a:extLst>
          </p:cNvPr>
          <p:cNvSpPr>
            <a:spLocks noGrp="1"/>
          </p:cNvSpPr>
          <p:nvPr>
            <p:ph type="pic" sz="quarter" idx="18"/>
          </p:nvPr>
        </p:nvSpPr>
        <p:spPr>
          <a:xfrm>
            <a:off x="7262992" y="3895257"/>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6" name="Picture Placeholder 19">
            <a:extLst>
              <a:ext uri="{FF2B5EF4-FFF2-40B4-BE49-F238E27FC236}">
                <a16:creationId xmlns:a16="http://schemas.microsoft.com/office/drawing/2014/main" id="{D72462E0-51D0-8B47-9698-FF5DC3BFD5C0}"/>
              </a:ext>
            </a:extLst>
          </p:cNvPr>
          <p:cNvSpPr>
            <a:spLocks noGrp="1"/>
          </p:cNvSpPr>
          <p:nvPr>
            <p:ph type="pic" sz="quarter" idx="19"/>
          </p:nvPr>
        </p:nvSpPr>
        <p:spPr>
          <a:xfrm>
            <a:off x="9195964" y="2827315"/>
            <a:ext cx="2130149" cy="1965966"/>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5"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5"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7" name="Picture Placeholder 22">
            <a:extLst>
              <a:ext uri="{FF2B5EF4-FFF2-40B4-BE49-F238E27FC236}">
                <a16:creationId xmlns:a16="http://schemas.microsoft.com/office/drawing/2014/main" id="{B07D4300-E0F4-CE42-BB6D-66A058404490}"/>
              </a:ext>
            </a:extLst>
          </p:cNvPr>
          <p:cNvSpPr>
            <a:spLocks noGrp="1"/>
          </p:cNvSpPr>
          <p:nvPr>
            <p:ph type="pic" sz="quarter" idx="20"/>
          </p:nvPr>
        </p:nvSpPr>
        <p:spPr>
          <a:xfrm>
            <a:off x="2140677" y="1294877"/>
            <a:ext cx="2840947" cy="262197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8" name="Picture Placeholder 22">
            <a:extLst>
              <a:ext uri="{FF2B5EF4-FFF2-40B4-BE49-F238E27FC236}">
                <a16:creationId xmlns:a16="http://schemas.microsoft.com/office/drawing/2014/main" id="{CB322035-D307-684C-9BCE-97C792C482B1}"/>
              </a:ext>
            </a:extLst>
          </p:cNvPr>
          <p:cNvSpPr>
            <a:spLocks noGrp="1"/>
          </p:cNvSpPr>
          <p:nvPr>
            <p:ph type="pic" sz="quarter" idx="21"/>
          </p:nvPr>
        </p:nvSpPr>
        <p:spPr>
          <a:xfrm>
            <a:off x="7465029" y="1341176"/>
            <a:ext cx="2691659" cy="2484197"/>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39" name="Picture Placeholder 22">
            <a:extLst>
              <a:ext uri="{FF2B5EF4-FFF2-40B4-BE49-F238E27FC236}">
                <a16:creationId xmlns:a16="http://schemas.microsoft.com/office/drawing/2014/main" id="{5EA116BD-D9A6-244B-B2C4-6F67A48EAB73}"/>
              </a:ext>
            </a:extLst>
          </p:cNvPr>
          <p:cNvSpPr>
            <a:spLocks noGrp="1"/>
          </p:cNvSpPr>
          <p:nvPr>
            <p:ph type="pic" sz="quarter" idx="22"/>
          </p:nvPr>
        </p:nvSpPr>
        <p:spPr>
          <a:xfrm>
            <a:off x="4923800" y="3620347"/>
            <a:ext cx="2625935" cy="2423539"/>
          </a:xfrm>
          <a:custGeom>
            <a:avLst/>
            <a:gdLst>
              <a:gd name="connsiteX0" fmla="*/ 1065075 w 2130149"/>
              <a:gd name="connsiteY0" fmla="*/ 0 h 1965966"/>
              <a:gd name="connsiteX1" fmla="*/ 1673375 w 2130149"/>
              <a:gd name="connsiteY1" fmla="*/ 0 h 1965966"/>
              <a:gd name="connsiteX2" fmla="*/ 2068393 w 2130149"/>
              <a:gd name="connsiteY2" fmla="*/ 684258 h 1965966"/>
              <a:gd name="connsiteX3" fmla="*/ 1764188 w 2130149"/>
              <a:gd name="connsiteY3" fmla="*/ 1211018 h 1965966"/>
              <a:gd name="connsiteX4" fmla="*/ 1460093 w 2130149"/>
              <a:gd name="connsiteY4" fmla="*/ 1737873 h 1965966"/>
              <a:gd name="connsiteX5" fmla="*/ 670057 w 2130149"/>
              <a:gd name="connsiteY5" fmla="*/ 1737873 h 1965966"/>
              <a:gd name="connsiteX6" fmla="*/ 365962 w 2130149"/>
              <a:gd name="connsiteY6" fmla="*/ 1211018 h 1965966"/>
              <a:gd name="connsiteX7" fmla="*/ 61758 w 2130149"/>
              <a:gd name="connsiteY7" fmla="*/ 684353 h 1965966"/>
              <a:gd name="connsiteX8" fmla="*/ 456776 w 2130149"/>
              <a:gd name="connsiteY8" fmla="*/ 95 h 1965966"/>
              <a:gd name="connsiteX9" fmla="*/ 1065075 w 2130149"/>
              <a:gd name="connsiteY9" fmla="*/ 95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0149" h="1965966">
                <a:moveTo>
                  <a:pt x="1065075" y="0"/>
                </a:moveTo>
                <a:lnTo>
                  <a:pt x="1673375" y="0"/>
                </a:lnTo>
                <a:cubicBezTo>
                  <a:pt x="2024405" y="0"/>
                  <a:pt x="2243908" y="380133"/>
                  <a:pt x="2068393" y="684258"/>
                </a:cubicBezTo>
                <a:lnTo>
                  <a:pt x="1764188" y="1211018"/>
                </a:lnTo>
                <a:lnTo>
                  <a:pt x="1460093" y="1737873"/>
                </a:lnTo>
                <a:cubicBezTo>
                  <a:pt x="1284578" y="2041998"/>
                  <a:pt x="845572" y="2041998"/>
                  <a:pt x="670057" y="1737873"/>
                </a:cubicBezTo>
                <a:lnTo>
                  <a:pt x="365962" y="1211018"/>
                </a:lnTo>
                <a:lnTo>
                  <a:pt x="61758" y="684353"/>
                </a:lnTo>
                <a:cubicBezTo>
                  <a:pt x="-113758" y="380228"/>
                  <a:pt x="105746" y="95"/>
                  <a:pt x="456776" y="95"/>
                </a:cubicBezTo>
                <a:lnTo>
                  <a:pt x="1065075" y="95"/>
                </a:lnTo>
                <a:close/>
              </a:path>
            </a:pathLst>
          </a:custGeom>
          <a:solidFill>
            <a:schemeClr val="bg2">
              <a:lumMod val="90000"/>
            </a:schemeClr>
          </a:solidFill>
        </p:spPr>
        <p:txBody>
          <a:bodyPr wrap="square">
            <a:noAutofit/>
          </a:bodyPr>
          <a:lstStyle/>
          <a:p>
            <a:endParaRPr lang="en-GB"/>
          </a:p>
        </p:txBody>
      </p:sp>
      <p:sp>
        <p:nvSpPr>
          <p:cNvPr id="20" name="Text Placeholder 7">
            <a:extLst>
              <a:ext uri="{FF2B5EF4-FFF2-40B4-BE49-F238E27FC236}">
                <a16:creationId xmlns:a16="http://schemas.microsoft.com/office/drawing/2014/main" id="{5FF2996E-B798-C941-B039-8FBF2793C412}"/>
              </a:ext>
            </a:extLst>
          </p:cNvPr>
          <p:cNvSpPr>
            <a:spLocks noGrp="1"/>
          </p:cNvSpPr>
          <p:nvPr>
            <p:ph type="body" sz="quarter" idx="23" hasCustomPrompt="1"/>
          </p:nvPr>
        </p:nvSpPr>
        <p:spPr>
          <a:xfrm>
            <a:off x="7720277" y="82567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1" name="Text Placeholder 7">
            <a:extLst>
              <a:ext uri="{FF2B5EF4-FFF2-40B4-BE49-F238E27FC236}">
                <a16:creationId xmlns:a16="http://schemas.microsoft.com/office/drawing/2014/main" id="{463A5812-9617-6641-B093-01B834881B5B}"/>
              </a:ext>
            </a:extLst>
          </p:cNvPr>
          <p:cNvSpPr>
            <a:spLocks noGrp="1"/>
          </p:cNvSpPr>
          <p:nvPr>
            <p:ph type="body" sz="quarter" idx="30" hasCustomPrompt="1"/>
          </p:nvPr>
        </p:nvSpPr>
        <p:spPr>
          <a:xfrm>
            <a:off x="7715701" y="464382"/>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2" name="Text Placeholder 7">
            <a:extLst>
              <a:ext uri="{FF2B5EF4-FFF2-40B4-BE49-F238E27FC236}">
                <a16:creationId xmlns:a16="http://schemas.microsoft.com/office/drawing/2014/main" id="{2DE08F00-96D9-BA42-BA31-E95FEA2E13D4}"/>
              </a:ext>
            </a:extLst>
          </p:cNvPr>
          <p:cNvSpPr>
            <a:spLocks noGrp="1"/>
          </p:cNvSpPr>
          <p:nvPr>
            <p:ph type="body" sz="quarter" idx="31" hasCustomPrompt="1"/>
          </p:nvPr>
        </p:nvSpPr>
        <p:spPr>
          <a:xfrm>
            <a:off x="7179505" y="645115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3" name="Text Placeholder 7">
            <a:extLst>
              <a:ext uri="{FF2B5EF4-FFF2-40B4-BE49-F238E27FC236}">
                <a16:creationId xmlns:a16="http://schemas.microsoft.com/office/drawing/2014/main" id="{C931792A-36D6-8C44-8953-18CBDAE5A7C0}"/>
              </a:ext>
            </a:extLst>
          </p:cNvPr>
          <p:cNvSpPr>
            <a:spLocks noGrp="1"/>
          </p:cNvSpPr>
          <p:nvPr>
            <p:ph type="body" sz="quarter" idx="32" hasCustomPrompt="1"/>
          </p:nvPr>
        </p:nvSpPr>
        <p:spPr>
          <a:xfrm>
            <a:off x="7174929" y="6089856"/>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6" name="Text Placeholder 7">
            <a:extLst>
              <a:ext uri="{FF2B5EF4-FFF2-40B4-BE49-F238E27FC236}">
                <a16:creationId xmlns:a16="http://schemas.microsoft.com/office/drawing/2014/main" id="{24DDA799-70B2-2246-9037-479A49DCA2A6}"/>
              </a:ext>
            </a:extLst>
          </p:cNvPr>
          <p:cNvSpPr>
            <a:spLocks noGrp="1"/>
          </p:cNvSpPr>
          <p:nvPr>
            <p:ph type="body" sz="quarter" idx="33" hasCustomPrompt="1"/>
          </p:nvPr>
        </p:nvSpPr>
        <p:spPr>
          <a:xfrm>
            <a:off x="2150305" y="885310"/>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7" name="Text Placeholder 7">
            <a:extLst>
              <a:ext uri="{FF2B5EF4-FFF2-40B4-BE49-F238E27FC236}">
                <a16:creationId xmlns:a16="http://schemas.microsoft.com/office/drawing/2014/main" id="{23617EFC-BA28-C841-B0F3-F7283EB27E9E}"/>
              </a:ext>
            </a:extLst>
          </p:cNvPr>
          <p:cNvSpPr>
            <a:spLocks noGrp="1"/>
          </p:cNvSpPr>
          <p:nvPr>
            <p:ph type="body" sz="quarter" idx="34" hasCustomPrompt="1"/>
          </p:nvPr>
        </p:nvSpPr>
        <p:spPr>
          <a:xfrm>
            <a:off x="2145729" y="5240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28" name="Text Placeholder 7">
            <a:extLst>
              <a:ext uri="{FF2B5EF4-FFF2-40B4-BE49-F238E27FC236}">
                <a16:creationId xmlns:a16="http://schemas.microsoft.com/office/drawing/2014/main" id="{24885F0A-C343-F14B-9356-A28E40547342}"/>
              </a:ext>
            </a:extLst>
          </p:cNvPr>
          <p:cNvSpPr>
            <a:spLocks noGrp="1"/>
          </p:cNvSpPr>
          <p:nvPr>
            <p:ph type="body" sz="quarter" idx="35" hasCustomPrompt="1"/>
          </p:nvPr>
        </p:nvSpPr>
        <p:spPr>
          <a:xfrm>
            <a:off x="2885801" y="6508122"/>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29" name="Text Placeholder 7">
            <a:extLst>
              <a:ext uri="{FF2B5EF4-FFF2-40B4-BE49-F238E27FC236}">
                <a16:creationId xmlns:a16="http://schemas.microsoft.com/office/drawing/2014/main" id="{31228740-B71F-4347-89F8-4401FB4D82F1}"/>
              </a:ext>
            </a:extLst>
          </p:cNvPr>
          <p:cNvSpPr>
            <a:spLocks noGrp="1"/>
          </p:cNvSpPr>
          <p:nvPr>
            <p:ph type="body" sz="quarter" idx="36" hasCustomPrompt="1"/>
          </p:nvPr>
        </p:nvSpPr>
        <p:spPr>
          <a:xfrm>
            <a:off x="2881225" y="6146828"/>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30" name="Text Placeholder 7">
            <a:extLst>
              <a:ext uri="{FF2B5EF4-FFF2-40B4-BE49-F238E27FC236}">
                <a16:creationId xmlns:a16="http://schemas.microsoft.com/office/drawing/2014/main" id="{EB6D8E46-25E7-F74B-A600-279A54A22BE2}"/>
              </a:ext>
            </a:extLst>
          </p:cNvPr>
          <p:cNvSpPr>
            <a:spLocks noGrp="1"/>
          </p:cNvSpPr>
          <p:nvPr>
            <p:ph type="body" sz="quarter" idx="37" hasCustomPrompt="1"/>
          </p:nvPr>
        </p:nvSpPr>
        <p:spPr>
          <a:xfrm>
            <a:off x="609741" y="5656093"/>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31" name="Text Placeholder 7">
            <a:extLst>
              <a:ext uri="{FF2B5EF4-FFF2-40B4-BE49-F238E27FC236}">
                <a16:creationId xmlns:a16="http://schemas.microsoft.com/office/drawing/2014/main" id="{9D389DA1-8006-9742-A6B0-B9A53ECC7DA6}"/>
              </a:ext>
            </a:extLst>
          </p:cNvPr>
          <p:cNvSpPr>
            <a:spLocks noGrp="1"/>
          </p:cNvSpPr>
          <p:nvPr>
            <p:ph type="body" sz="quarter" idx="38" hasCustomPrompt="1"/>
          </p:nvPr>
        </p:nvSpPr>
        <p:spPr>
          <a:xfrm>
            <a:off x="605165" y="5294799"/>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0" name="Text Placeholder 7">
            <a:extLst>
              <a:ext uri="{FF2B5EF4-FFF2-40B4-BE49-F238E27FC236}">
                <a16:creationId xmlns:a16="http://schemas.microsoft.com/office/drawing/2014/main" id="{3D7BB568-BFBD-8C45-BFE8-87FE11C949FD}"/>
              </a:ext>
            </a:extLst>
          </p:cNvPr>
          <p:cNvSpPr>
            <a:spLocks noGrp="1"/>
          </p:cNvSpPr>
          <p:nvPr>
            <p:ph type="body" sz="quarter" idx="39" hasCustomPrompt="1"/>
          </p:nvPr>
        </p:nvSpPr>
        <p:spPr>
          <a:xfrm>
            <a:off x="9505261" y="5228711"/>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1" name="Text Placeholder 7">
            <a:extLst>
              <a:ext uri="{FF2B5EF4-FFF2-40B4-BE49-F238E27FC236}">
                <a16:creationId xmlns:a16="http://schemas.microsoft.com/office/drawing/2014/main" id="{23AD0BC8-A660-7A45-A535-0F3C87BF7F86}"/>
              </a:ext>
            </a:extLst>
          </p:cNvPr>
          <p:cNvSpPr>
            <a:spLocks noGrp="1"/>
          </p:cNvSpPr>
          <p:nvPr>
            <p:ph type="body" sz="quarter" idx="40" hasCustomPrompt="1"/>
          </p:nvPr>
        </p:nvSpPr>
        <p:spPr>
          <a:xfrm>
            <a:off x="9500689" y="4867417"/>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2" name="Text Placeholder 7">
            <a:extLst>
              <a:ext uri="{FF2B5EF4-FFF2-40B4-BE49-F238E27FC236}">
                <a16:creationId xmlns:a16="http://schemas.microsoft.com/office/drawing/2014/main" id="{919D8F71-157E-7540-9B7F-5C8A26C250ED}"/>
              </a:ext>
            </a:extLst>
          </p:cNvPr>
          <p:cNvSpPr>
            <a:spLocks noGrp="1"/>
          </p:cNvSpPr>
          <p:nvPr>
            <p:ph type="body" sz="quarter" idx="41" hasCustomPrompt="1"/>
          </p:nvPr>
        </p:nvSpPr>
        <p:spPr>
          <a:xfrm>
            <a:off x="4977074" y="517905"/>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3" name="Text Placeholder 7">
            <a:extLst>
              <a:ext uri="{FF2B5EF4-FFF2-40B4-BE49-F238E27FC236}">
                <a16:creationId xmlns:a16="http://schemas.microsoft.com/office/drawing/2014/main" id="{0FBAB95C-C6F4-A848-9D7F-BD9F0003884E}"/>
              </a:ext>
            </a:extLst>
          </p:cNvPr>
          <p:cNvSpPr>
            <a:spLocks noGrp="1"/>
          </p:cNvSpPr>
          <p:nvPr>
            <p:ph type="body" sz="quarter" idx="42" hasCustomPrompt="1"/>
          </p:nvPr>
        </p:nvSpPr>
        <p:spPr>
          <a:xfrm>
            <a:off x="4972501" y="156611"/>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
        <p:nvSpPr>
          <p:cNvPr id="44" name="Text Placeholder 7">
            <a:extLst>
              <a:ext uri="{FF2B5EF4-FFF2-40B4-BE49-F238E27FC236}">
                <a16:creationId xmlns:a16="http://schemas.microsoft.com/office/drawing/2014/main" id="{8128EFDD-D28A-ED4A-8AA5-7BE8F2309076}"/>
              </a:ext>
            </a:extLst>
          </p:cNvPr>
          <p:cNvSpPr>
            <a:spLocks noGrp="1"/>
          </p:cNvSpPr>
          <p:nvPr>
            <p:ph type="body" sz="quarter" idx="43" hasCustomPrompt="1"/>
          </p:nvPr>
        </p:nvSpPr>
        <p:spPr>
          <a:xfrm>
            <a:off x="4947257" y="3310459"/>
            <a:ext cx="2440987" cy="224929"/>
          </a:xfrm>
        </p:spPr>
        <p:txBody>
          <a:bodyPr lIns="45720" rIns="0">
            <a:normAutofit/>
          </a:bodyPr>
          <a:lstStyle>
            <a:lvl1pPr marL="0" indent="0" algn="ctr">
              <a:buNone/>
              <a:defRPr sz="1000">
                <a:solidFill>
                  <a:schemeClr val="accent2"/>
                </a:solidFill>
              </a:defRPr>
            </a:lvl1pPr>
          </a:lstStyle>
          <a:p>
            <a:pPr lvl="0"/>
            <a:r>
              <a:rPr lang="en-US" dirty="0"/>
              <a:t>Job Title Here</a:t>
            </a:r>
          </a:p>
        </p:txBody>
      </p:sp>
      <p:sp>
        <p:nvSpPr>
          <p:cNvPr id="45" name="Text Placeholder 7">
            <a:extLst>
              <a:ext uri="{FF2B5EF4-FFF2-40B4-BE49-F238E27FC236}">
                <a16:creationId xmlns:a16="http://schemas.microsoft.com/office/drawing/2014/main" id="{13A36D58-E9D3-E349-BE24-C506BE02548A}"/>
              </a:ext>
            </a:extLst>
          </p:cNvPr>
          <p:cNvSpPr>
            <a:spLocks noGrp="1"/>
          </p:cNvSpPr>
          <p:nvPr>
            <p:ph type="body" sz="quarter" idx="44" hasCustomPrompt="1"/>
          </p:nvPr>
        </p:nvSpPr>
        <p:spPr>
          <a:xfrm>
            <a:off x="4942685" y="2949165"/>
            <a:ext cx="2440987" cy="351517"/>
          </a:xfrm>
        </p:spPr>
        <p:txBody>
          <a:bodyPr lIns="45720" rIns="0">
            <a:normAutofit/>
          </a:bodyPr>
          <a:lstStyle>
            <a:lvl1pPr marL="0" indent="0" algn="ctr">
              <a:buNone/>
              <a:defRPr sz="1800" b="1">
                <a:solidFill>
                  <a:schemeClr val="tx1"/>
                </a:solidFill>
              </a:defRPr>
            </a:lvl1pPr>
          </a:lstStyle>
          <a:p>
            <a:pPr lvl="0"/>
            <a:r>
              <a:rPr lang="en-US" dirty="0"/>
              <a:t>NAME Here</a:t>
            </a:r>
          </a:p>
        </p:txBody>
      </p:sp>
    </p:spTree>
    <p:extLst>
      <p:ext uri="{BB962C8B-B14F-4D97-AF65-F5344CB8AC3E}">
        <p14:creationId xmlns:p14="http://schemas.microsoft.com/office/powerpoint/2010/main" val="25002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ppt_x"/>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39"/>
                                        </p:tgtEl>
                                        <p:attrNameLst>
                                          <p:attrName>style.visibility</p:attrName>
                                        </p:attrNameLst>
                                      </p:cBhvr>
                                      <p:to>
                                        <p:strVal val="visible"/>
                                      </p:to>
                                    </p:set>
                                    <p:anim calcmode="lin" valueType="num">
                                      <p:cBhvr>
                                        <p:cTn id="11" dur="1000" fill="hold"/>
                                        <p:tgtEl>
                                          <p:spTgt spid="39"/>
                                        </p:tgtEl>
                                        <p:attrNameLst>
                                          <p:attrName>ppt_w</p:attrName>
                                        </p:attrNameLst>
                                      </p:cBhvr>
                                      <p:tavLst>
                                        <p:tav tm="0">
                                          <p:val>
                                            <p:strVal val="4/3*#ppt_w"/>
                                          </p:val>
                                        </p:tav>
                                        <p:tav tm="100000">
                                          <p:val>
                                            <p:strVal val="#ppt_w"/>
                                          </p:val>
                                        </p:tav>
                                      </p:tavLst>
                                    </p:anim>
                                    <p:anim calcmode="lin" valueType="num">
                                      <p:cBhvr>
                                        <p:cTn id="12" dur="1000" fill="hold"/>
                                        <p:tgtEl>
                                          <p:spTgt spid="39"/>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44">
                                            <p:txEl>
                                              <p:pRg st="0" end="0"/>
                                            </p:txEl>
                                          </p:spTgt>
                                        </p:tgtEl>
                                        <p:attrNameLst>
                                          <p:attrName>style.visibility</p:attrName>
                                        </p:attrNameLst>
                                      </p:cBhvr>
                                      <p:to>
                                        <p:strVal val="visible"/>
                                      </p:to>
                                    </p:set>
                                    <p:animEffect transition="in" filter="fade">
                                      <p:cBhvr>
                                        <p:cTn id="18" dur="500"/>
                                        <p:tgtEl>
                                          <p:spTgt spid="44">
                                            <p:txEl>
                                              <p:pRg st="0" end="0"/>
                                            </p:txEl>
                                          </p:spTgt>
                                        </p:tgtEl>
                                      </p:cBhvr>
                                    </p:animEffect>
                                  </p:childTnLst>
                                </p:cTn>
                              </p:par>
                              <p:par>
                                <p:cTn id="19" presetID="10" presetClass="entr" presetSubtype="0" fill="hold" grpId="0" nodeType="withEffect">
                                  <p:stCondLst>
                                    <p:cond delay="0"/>
                                  </p:stCondLst>
                                  <p:iterate type="wd">
                                    <p:tmPct val="10000"/>
                                  </p:iterate>
                                  <p:childTnLst>
                                    <p:set>
                                      <p:cBhvr>
                                        <p:cTn id="20" dur="1" fill="hold">
                                          <p:stCondLst>
                                            <p:cond delay="0"/>
                                          </p:stCondLst>
                                        </p:cTn>
                                        <p:tgtEl>
                                          <p:spTgt spid="45">
                                            <p:txEl>
                                              <p:pRg st="0" end="0"/>
                                            </p:txEl>
                                          </p:spTgt>
                                        </p:tgtEl>
                                        <p:attrNameLst>
                                          <p:attrName>style.visibility</p:attrName>
                                        </p:attrNameLst>
                                      </p:cBhvr>
                                      <p:to>
                                        <p:strVal val="visible"/>
                                      </p:to>
                                    </p:set>
                                    <p:animEffect transition="in" filter="fade">
                                      <p:cBhvr>
                                        <p:cTn id="21" dur="500"/>
                                        <p:tgtEl>
                                          <p:spTgt spid="45">
                                            <p:txEl>
                                              <p:pRg st="0" end="0"/>
                                            </p:txEl>
                                          </p:spTgt>
                                        </p:tgtEl>
                                      </p:cBhvr>
                                    </p:animEffect>
                                  </p:childTnLst>
                                </p:cTn>
                              </p:par>
                              <p:par>
                                <p:cTn id="22" presetID="2" presetClass="entr" presetSubtype="1" decel="100000" fill="hold" grpId="0" nodeType="withEffect">
                                  <p:stCondLst>
                                    <p:cond delay="250"/>
                                  </p:stCondLst>
                                  <p:iterate type="wd">
                                    <p:tmPct val="30000"/>
                                  </p:iterate>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000" fill="hold"/>
                                        <p:tgtEl>
                                          <p:spTgt spid="33"/>
                                        </p:tgtEl>
                                        <p:attrNameLst>
                                          <p:attrName>ppt_x</p:attrName>
                                        </p:attrNameLst>
                                      </p:cBhvr>
                                      <p:tavLst>
                                        <p:tav tm="0">
                                          <p:val>
                                            <p:strVal val="#ppt_x"/>
                                          </p:val>
                                        </p:tav>
                                        <p:tav tm="100000">
                                          <p:val>
                                            <p:strVal val="#ppt_x"/>
                                          </p:val>
                                        </p:tav>
                                      </p:tavLst>
                                    </p:anim>
                                    <p:anim calcmode="lin" valueType="num">
                                      <p:cBhvr additive="base">
                                        <p:cTn id="25" dur="1000" fill="hold"/>
                                        <p:tgtEl>
                                          <p:spTgt spid="33"/>
                                        </p:tgtEl>
                                        <p:attrNameLst>
                                          <p:attrName>ppt_y</p:attrName>
                                        </p:attrNameLst>
                                      </p:cBhvr>
                                      <p:tavLst>
                                        <p:tav tm="0">
                                          <p:val>
                                            <p:strVal val="0-#ppt_h/2"/>
                                          </p:val>
                                        </p:tav>
                                        <p:tav tm="100000">
                                          <p:val>
                                            <p:strVal val="#ppt_y"/>
                                          </p:val>
                                        </p:tav>
                                      </p:tavLst>
                                    </p:anim>
                                  </p:childTnLst>
                                </p:cTn>
                              </p:par>
                              <p:par>
                                <p:cTn id="26" presetID="23" presetClass="entr" presetSubtype="288" fill="hold" grpId="1" nodeType="withEffect">
                                  <p:stCondLst>
                                    <p:cond delay="250"/>
                                  </p:stCondLst>
                                  <p:iterate type="wd">
                                    <p:tmPct val="30000"/>
                                  </p:iterate>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strVal val="4/3*#ppt_w"/>
                                          </p:val>
                                        </p:tav>
                                        <p:tav tm="100000">
                                          <p:val>
                                            <p:strVal val="#ppt_w"/>
                                          </p:val>
                                        </p:tav>
                                      </p:tavLst>
                                    </p:anim>
                                    <p:anim calcmode="lin" valueType="num">
                                      <p:cBhvr>
                                        <p:cTn id="29" dur="1000" fill="hold"/>
                                        <p:tgtEl>
                                          <p:spTgt spid="33"/>
                                        </p:tgtEl>
                                        <p:attrNameLst>
                                          <p:attrName>ppt_h</p:attrName>
                                        </p:attrNameLst>
                                      </p:cBhvr>
                                      <p:tavLst>
                                        <p:tav tm="0">
                                          <p:val>
                                            <p:strVal val="4/3*#ppt_h"/>
                                          </p:val>
                                        </p:tav>
                                        <p:tav tm="100000">
                                          <p:val>
                                            <p:strVal val="#ppt_h"/>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par>
                                <p:cTn id="33" presetID="10" presetClass="entr" presetSubtype="0" fill="hold" grpId="0" nodeType="withEffect">
                                  <p:stCondLst>
                                    <p:cond delay="250"/>
                                  </p:stCondLst>
                                  <p:iterate type="wd">
                                    <p:tmPct val="10000"/>
                                  </p:iterate>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fade">
                                      <p:cBhvr>
                                        <p:cTn id="35" dur="500"/>
                                        <p:tgtEl>
                                          <p:spTgt spid="42">
                                            <p:txEl>
                                              <p:pRg st="0" end="0"/>
                                            </p:txEl>
                                          </p:spTgt>
                                        </p:tgtEl>
                                      </p:cBhvr>
                                    </p:animEffect>
                                  </p:childTnLst>
                                </p:cTn>
                              </p:par>
                              <p:par>
                                <p:cTn id="36" presetID="10" presetClass="entr" presetSubtype="0" fill="hold" grpId="0" nodeType="withEffect">
                                  <p:stCondLst>
                                    <p:cond delay="250"/>
                                  </p:stCondLst>
                                  <p:iterate type="wd">
                                    <p:tmPct val="10000"/>
                                  </p:iterate>
                                  <p:childTnLst>
                                    <p:set>
                                      <p:cBhvr>
                                        <p:cTn id="37" dur="1" fill="hold">
                                          <p:stCondLst>
                                            <p:cond delay="0"/>
                                          </p:stCondLst>
                                        </p:cTn>
                                        <p:tgtEl>
                                          <p:spTgt spid="43">
                                            <p:txEl>
                                              <p:pRg st="0" end="0"/>
                                            </p:txEl>
                                          </p:spTgt>
                                        </p:tgtEl>
                                        <p:attrNameLst>
                                          <p:attrName>style.visibility</p:attrName>
                                        </p:attrNameLst>
                                      </p:cBhvr>
                                      <p:to>
                                        <p:strVal val="visible"/>
                                      </p:to>
                                    </p:set>
                                    <p:animEffect transition="in" filter="fade">
                                      <p:cBhvr>
                                        <p:cTn id="38" dur="500"/>
                                        <p:tgtEl>
                                          <p:spTgt spid="43">
                                            <p:txEl>
                                              <p:pRg st="0" end="0"/>
                                            </p:txEl>
                                          </p:spTgt>
                                        </p:tgtEl>
                                      </p:cBhvr>
                                    </p:animEffect>
                                  </p:childTnLst>
                                </p:cTn>
                              </p:par>
                              <p:par>
                                <p:cTn id="39" presetID="2" presetClass="entr" presetSubtype="1" decel="100000" fill="hold" grpId="0" nodeType="withEffect">
                                  <p:stCondLst>
                                    <p:cond delay="500"/>
                                  </p:stCondLst>
                                  <p:iterate type="wd">
                                    <p:tmPct val="30000"/>
                                  </p:iterate>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1000" fill="hold"/>
                                        <p:tgtEl>
                                          <p:spTgt spid="37"/>
                                        </p:tgtEl>
                                        <p:attrNameLst>
                                          <p:attrName>ppt_x</p:attrName>
                                        </p:attrNameLst>
                                      </p:cBhvr>
                                      <p:tavLst>
                                        <p:tav tm="0">
                                          <p:val>
                                            <p:strVal val="#ppt_x"/>
                                          </p:val>
                                        </p:tav>
                                        <p:tav tm="100000">
                                          <p:val>
                                            <p:strVal val="#ppt_x"/>
                                          </p:val>
                                        </p:tav>
                                      </p:tavLst>
                                    </p:anim>
                                    <p:anim calcmode="lin" valueType="num">
                                      <p:cBhvr additive="base">
                                        <p:cTn id="42" dur="1000" fill="hold"/>
                                        <p:tgtEl>
                                          <p:spTgt spid="37"/>
                                        </p:tgtEl>
                                        <p:attrNameLst>
                                          <p:attrName>ppt_y</p:attrName>
                                        </p:attrNameLst>
                                      </p:cBhvr>
                                      <p:tavLst>
                                        <p:tav tm="0">
                                          <p:val>
                                            <p:strVal val="0-#ppt_h/2"/>
                                          </p:val>
                                        </p:tav>
                                        <p:tav tm="100000">
                                          <p:val>
                                            <p:strVal val="#ppt_y"/>
                                          </p:val>
                                        </p:tav>
                                      </p:tavLst>
                                    </p:anim>
                                  </p:childTnLst>
                                </p:cTn>
                              </p:par>
                              <p:par>
                                <p:cTn id="43" presetID="23" presetClass="entr" presetSubtype="288" fill="hold" grpId="1" nodeType="withEffect">
                                  <p:stCondLst>
                                    <p:cond delay="500"/>
                                  </p:stCondLst>
                                  <p:iterate type="wd">
                                    <p:tmPct val="30000"/>
                                  </p:iterate>
                                  <p:childTnLst>
                                    <p:set>
                                      <p:cBhvr>
                                        <p:cTn id="44" dur="1" fill="hold">
                                          <p:stCondLst>
                                            <p:cond delay="0"/>
                                          </p:stCondLst>
                                        </p:cTn>
                                        <p:tgtEl>
                                          <p:spTgt spid="37"/>
                                        </p:tgtEl>
                                        <p:attrNameLst>
                                          <p:attrName>style.visibility</p:attrName>
                                        </p:attrNameLst>
                                      </p:cBhvr>
                                      <p:to>
                                        <p:strVal val="visible"/>
                                      </p:to>
                                    </p:set>
                                    <p:anim calcmode="lin" valueType="num">
                                      <p:cBhvr>
                                        <p:cTn id="45" dur="1000" fill="hold"/>
                                        <p:tgtEl>
                                          <p:spTgt spid="37"/>
                                        </p:tgtEl>
                                        <p:attrNameLst>
                                          <p:attrName>ppt_w</p:attrName>
                                        </p:attrNameLst>
                                      </p:cBhvr>
                                      <p:tavLst>
                                        <p:tav tm="0">
                                          <p:val>
                                            <p:strVal val="4/3*#ppt_w"/>
                                          </p:val>
                                        </p:tav>
                                        <p:tav tm="100000">
                                          <p:val>
                                            <p:strVal val="#ppt_w"/>
                                          </p:val>
                                        </p:tav>
                                      </p:tavLst>
                                    </p:anim>
                                    <p:anim calcmode="lin" valueType="num">
                                      <p:cBhvr>
                                        <p:cTn id="46" dur="1000" fill="hold"/>
                                        <p:tgtEl>
                                          <p:spTgt spid="37"/>
                                        </p:tgtEl>
                                        <p:attrNameLst>
                                          <p:attrName>ppt_h</p:attrName>
                                        </p:attrNameLst>
                                      </p:cBhvr>
                                      <p:tavLst>
                                        <p:tav tm="0">
                                          <p:val>
                                            <p:strVal val="4/3*#ppt_h"/>
                                          </p:val>
                                        </p:tav>
                                        <p:tav tm="100000">
                                          <p:val>
                                            <p:strVal val="#ppt_h"/>
                                          </p:val>
                                        </p:tav>
                                      </p:tavLst>
                                    </p:anim>
                                  </p:childTnLst>
                                </p:cTn>
                              </p:par>
                              <p:par>
                                <p:cTn id="47" presetID="10" presetClass="entr" presetSubtype="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childTnLst>
                                </p:cTn>
                              </p:par>
                              <p:par>
                                <p:cTn id="50" presetID="10" presetClass="entr" presetSubtype="0" fill="hold" grpId="0" nodeType="withEffect">
                                  <p:stCondLst>
                                    <p:cond delay="500"/>
                                  </p:stCondLst>
                                  <p:iterate type="wd">
                                    <p:tmPct val="10000"/>
                                  </p:iterate>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par>
                                <p:cTn id="53" presetID="10" presetClass="entr" presetSubtype="0" fill="hold" grpId="0" nodeType="withEffect">
                                  <p:stCondLst>
                                    <p:cond delay="500"/>
                                  </p:stCondLst>
                                  <p:iterate type="wd">
                                    <p:tmPct val="10000"/>
                                  </p:iterate>
                                  <p:childTnLst>
                                    <p:set>
                                      <p:cBhvr>
                                        <p:cTn id="54" dur="1" fill="hold">
                                          <p:stCondLst>
                                            <p:cond delay="0"/>
                                          </p:stCondLst>
                                        </p:cTn>
                                        <p:tgtEl>
                                          <p:spTgt spid="27">
                                            <p:txEl>
                                              <p:pRg st="0" end="0"/>
                                            </p:txEl>
                                          </p:spTgt>
                                        </p:tgtEl>
                                        <p:attrNameLst>
                                          <p:attrName>style.visibility</p:attrName>
                                        </p:attrNameLst>
                                      </p:cBhvr>
                                      <p:to>
                                        <p:strVal val="visible"/>
                                      </p:to>
                                    </p:set>
                                    <p:animEffect transition="in" filter="fade">
                                      <p:cBhvr>
                                        <p:cTn id="55" dur="500"/>
                                        <p:tgtEl>
                                          <p:spTgt spid="27">
                                            <p:txEl>
                                              <p:pRg st="0" end="0"/>
                                            </p:txEl>
                                          </p:spTgt>
                                        </p:tgtEl>
                                      </p:cBhvr>
                                    </p:animEffect>
                                  </p:childTnLst>
                                </p:cTn>
                              </p:par>
                              <p:par>
                                <p:cTn id="56" presetID="2" presetClass="entr" presetSubtype="1" decel="100000" fill="hold" grpId="0" nodeType="withEffect">
                                  <p:stCondLst>
                                    <p:cond delay="750"/>
                                  </p:stCondLst>
                                  <p:iterate type="wd">
                                    <p:tmPct val="30000"/>
                                  </p:iterate>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1000" fill="hold"/>
                                        <p:tgtEl>
                                          <p:spTgt spid="38"/>
                                        </p:tgtEl>
                                        <p:attrNameLst>
                                          <p:attrName>ppt_x</p:attrName>
                                        </p:attrNameLst>
                                      </p:cBhvr>
                                      <p:tavLst>
                                        <p:tav tm="0">
                                          <p:val>
                                            <p:strVal val="#ppt_x"/>
                                          </p:val>
                                        </p:tav>
                                        <p:tav tm="100000">
                                          <p:val>
                                            <p:strVal val="#ppt_x"/>
                                          </p:val>
                                        </p:tav>
                                      </p:tavLst>
                                    </p:anim>
                                    <p:anim calcmode="lin" valueType="num">
                                      <p:cBhvr additive="base">
                                        <p:cTn id="59" dur="1000" fill="hold"/>
                                        <p:tgtEl>
                                          <p:spTgt spid="38"/>
                                        </p:tgtEl>
                                        <p:attrNameLst>
                                          <p:attrName>ppt_y</p:attrName>
                                        </p:attrNameLst>
                                      </p:cBhvr>
                                      <p:tavLst>
                                        <p:tav tm="0">
                                          <p:val>
                                            <p:strVal val="0-#ppt_h/2"/>
                                          </p:val>
                                        </p:tav>
                                        <p:tav tm="100000">
                                          <p:val>
                                            <p:strVal val="#ppt_y"/>
                                          </p:val>
                                        </p:tav>
                                      </p:tavLst>
                                    </p:anim>
                                  </p:childTnLst>
                                </p:cTn>
                              </p:par>
                              <p:par>
                                <p:cTn id="60" presetID="23" presetClass="entr" presetSubtype="288" fill="hold" grpId="1" nodeType="withEffect">
                                  <p:stCondLst>
                                    <p:cond delay="750"/>
                                  </p:stCondLst>
                                  <p:iterate type="wd">
                                    <p:tmPct val="30000"/>
                                  </p:iterate>
                                  <p:childTnLst>
                                    <p:set>
                                      <p:cBhvr>
                                        <p:cTn id="61" dur="1" fill="hold">
                                          <p:stCondLst>
                                            <p:cond delay="0"/>
                                          </p:stCondLst>
                                        </p:cTn>
                                        <p:tgtEl>
                                          <p:spTgt spid="38"/>
                                        </p:tgtEl>
                                        <p:attrNameLst>
                                          <p:attrName>style.visibility</p:attrName>
                                        </p:attrNameLst>
                                      </p:cBhvr>
                                      <p:to>
                                        <p:strVal val="visible"/>
                                      </p:to>
                                    </p:set>
                                    <p:anim calcmode="lin" valueType="num">
                                      <p:cBhvr>
                                        <p:cTn id="62" dur="1000" fill="hold"/>
                                        <p:tgtEl>
                                          <p:spTgt spid="38"/>
                                        </p:tgtEl>
                                        <p:attrNameLst>
                                          <p:attrName>ppt_w</p:attrName>
                                        </p:attrNameLst>
                                      </p:cBhvr>
                                      <p:tavLst>
                                        <p:tav tm="0">
                                          <p:val>
                                            <p:strVal val="4/3*#ppt_w"/>
                                          </p:val>
                                        </p:tav>
                                        <p:tav tm="100000">
                                          <p:val>
                                            <p:strVal val="#ppt_w"/>
                                          </p:val>
                                        </p:tav>
                                      </p:tavLst>
                                    </p:anim>
                                    <p:anim calcmode="lin" valueType="num">
                                      <p:cBhvr>
                                        <p:cTn id="63" dur="1000" fill="hold"/>
                                        <p:tgtEl>
                                          <p:spTgt spid="38"/>
                                        </p:tgtEl>
                                        <p:attrNameLst>
                                          <p:attrName>ppt_h</p:attrName>
                                        </p:attrNameLst>
                                      </p:cBhvr>
                                      <p:tavLst>
                                        <p:tav tm="0">
                                          <p:val>
                                            <p:strVal val="4/3*#ppt_h"/>
                                          </p:val>
                                        </p:tav>
                                        <p:tav tm="100000">
                                          <p:val>
                                            <p:strVal val="#ppt_h"/>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childTnLst>
                                </p:cTn>
                              </p:par>
                              <p:par>
                                <p:cTn id="67" presetID="10" presetClass="entr" presetSubtype="0" fill="hold" grpId="0" nodeType="withEffect">
                                  <p:stCondLst>
                                    <p:cond delay="750"/>
                                  </p:stCondLst>
                                  <p:iterate type="wd">
                                    <p:tmPct val="10000"/>
                                  </p:iterate>
                                  <p:childTnLst>
                                    <p:set>
                                      <p:cBhvr>
                                        <p:cTn id="68" dur="1" fill="hold">
                                          <p:stCondLst>
                                            <p:cond delay="0"/>
                                          </p:stCondLst>
                                        </p:cTn>
                                        <p:tgtEl>
                                          <p:spTgt spid="20">
                                            <p:txEl>
                                              <p:pRg st="0" end="0"/>
                                            </p:txEl>
                                          </p:spTgt>
                                        </p:tgtEl>
                                        <p:attrNameLst>
                                          <p:attrName>style.visibility</p:attrName>
                                        </p:attrNameLst>
                                      </p:cBhvr>
                                      <p:to>
                                        <p:strVal val="visible"/>
                                      </p:to>
                                    </p:set>
                                    <p:animEffect transition="in" filter="fade">
                                      <p:cBhvr>
                                        <p:cTn id="69" dur="500"/>
                                        <p:tgtEl>
                                          <p:spTgt spid="20">
                                            <p:txEl>
                                              <p:pRg st="0" end="0"/>
                                            </p:txEl>
                                          </p:spTgt>
                                        </p:tgtEl>
                                      </p:cBhvr>
                                    </p:animEffect>
                                  </p:childTnLst>
                                </p:cTn>
                              </p:par>
                              <p:par>
                                <p:cTn id="70" presetID="10" presetClass="entr" presetSubtype="0" fill="hold" grpId="0" nodeType="withEffect">
                                  <p:stCondLst>
                                    <p:cond delay="750"/>
                                  </p:stCondLst>
                                  <p:iterate type="wd">
                                    <p:tmPct val="10000"/>
                                  </p:iterate>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childTnLst>
                                </p:cTn>
                              </p:par>
                              <p:par>
                                <p:cTn id="73" presetID="2" presetClass="entr" presetSubtype="1" decel="100000" fill="hold" grpId="0" nodeType="withEffect">
                                  <p:stCondLst>
                                    <p:cond delay="1000"/>
                                  </p:stCondLst>
                                  <p:iterate type="wd">
                                    <p:tmPct val="30000"/>
                                  </p:iterate>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1000" fill="hold"/>
                                        <p:tgtEl>
                                          <p:spTgt spid="32"/>
                                        </p:tgtEl>
                                        <p:attrNameLst>
                                          <p:attrName>ppt_x</p:attrName>
                                        </p:attrNameLst>
                                      </p:cBhvr>
                                      <p:tavLst>
                                        <p:tav tm="0">
                                          <p:val>
                                            <p:strVal val="#ppt_x"/>
                                          </p:val>
                                        </p:tav>
                                        <p:tav tm="100000">
                                          <p:val>
                                            <p:strVal val="#ppt_x"/>
                                          </p:val>
                                        </p:tav>
                                      </p:tavLst>
                                    </p:anim>
                                    <p:anim calcmode="lin" valueType="num">
                                      <p:cBhvr additive="base">
                                        <p:cTn id="76" dur="1000" fill="hold"/>
                                        <p:tgtEl>
                                          <p:spTgt spid="32"/>
                                        </p:tgtEl>
                                        <p:attrNameLst>
                                          <p:attrName>ppt_y</p:attrName>
                                        </p:attrNameLst>
                                      </p:cBhvr>
                                      <p:tavLst>
                                        <p:tav tm="0">
                                          <p:val>
                                            <p:strVal val="0-#ppt_h/2"/>
                                          </p:val>
                                        </p:tav>
                                        <p:tav tm="100000">
                                          <p:val>
                                            <p:strVal val="#ppt_y"/>
                                          </p:val>
                                        </p:tav>
                                      </p:tavLst>
                                    </p:anim>
                                  </p:childTnLst>
                                </p:cTn>
                              </p:par>
                              <p:par>
                                <p:cTn id="77" presetID="23" presetClass="entr" presetSubtype="288" fill="hold" grpId="1" nodeType="withEffect">
                                  <p:stCondLst>
                                    <p:cond delay="1000"/>
                                  </p:stCondLst>
                                  <p:iterate type="wd">
                                    <p:tmPct val="30000"/>
                                  </p:iterate>
                                  <p:childTnLst>
                                    <p:set>
                                      <p:cBhvr>
                                        <p:cTn id="78" dur="1" fill="hold">
                                          <p:stCondLst>
                                            <p:cond delay="0"/>
                                          </p:stCondLst>
                                        </p:cTn>
                                        <p:tgtEl>
                                          <p:spTgt spid="32"/>
                                        </p:tgtEl>
                                        <p:attrNameLst>
                                          <p:attrName>style.visibility</p:attrName>
                                        </p:attrNameLst>
                                      </p:cBhvr>
                                      <p:to>
                                        <p:strVal val="visible"/>
                                      </p:to>
                                    </p:set>
                                    <p:anim calcmode="lin" valueType="num">
                                      <p:cBhvr>
                                        <p:cTn id="79" dur="1000" fill="hold"/>
                                        <p:tgtEl>
                                          <p:spTgt spid="32"/>
                                        </p:tgtEl>
                                        <p:attrNameLst>
                                          <p:attrName>ppt_w</p:attrName>
                                        </p:attrNameLst>
                                      </p:cBhvr>
                                      <p:tavLst>
                                        <p:tav tm="0">
                                          <p:val>
                                            <p:strVal val="4/3*#ppt_w"/>
                                          </p:val>
                                        </p:tav>
                                        <p:tav tm="100000">
                                          <p:val>
                                            <p:strVal val="#ppt_w"/>
                                          </p:val>
                                        </p:tav>
                                      </p:tavLst>
                                    </p:anim>
                                    <p:anim calcmode="lin" valueType="num">
                                      <p:cBhvr>
                                        <p:cTn id="80" dur="1000" fill="hold"/>
                                        <p:tgtEl>
                                          <p:spTgt spid="32"/>
                                        </p:tgtEl>
                                        <p:attrNameLst>
                                          <p:attrName>ppt_h</p:attrName>
                                        </p:attrNameLst>
                                      </p:cBhvr>
                                      <p:tavLst>
                                        <p:tav tm="0">
                                          <p:val>
                                            <p:strVal val="4/3*#ppt_h"/>
                                          </p:val>
                                        </p:tav>
                                        <p:tav tm="100000">
                                          <p:val>
                                            <p:strVal val="#ppt_h"/>
                                          </p:val>
                                        </p:tav>
                                      </p:tavLst>
                                    </p:anim>
                                  </p:childTnLst>
                                </p:cTn>
                              </p:par>
                              <p:par>
                                <p:cTn id="81" presetID="10" presetClass="entr" presetSubtype="0" fill="hold" grpId="0" nodeType="withEffect">
                                  <p:stCondLst>
                                    <p:cond delay="100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childTnLst>
                                </p:cTn>
                              </p:par>
                              <p:par>
                                <p:cTn id="84" presetID="10" presetClass="entr" presetSubtype="0" fill="hold" grpId="0" nodeType="withEffect">
                                  <p:stCondLst>
                                    <p:cond delay="1000"/>
                                  </p:stCondLst>
                                  <p:iterate type="wd">
                                    <p:tmPct val="10000"/>
                                  </p:iterate>
                                  <p:childTnLst>
                                    <p:set>
                                      <p:cBhvr>
                                        <p:cTn id="85" dur="1" fill="hold">
                                          <p:stCondLst>
                                            <p:cond delay="0"/>
                                          </p:stCondLst>
                                        </p:cTn>
                                        <p:tgtEl>
                                          <p:spTgt spid="28">
                                            <p:txEl>
                                              <p:pRg st="0" end="0"/>
                                            </p:txEl>
                                          </p:spTgt>
                                        </p:tgtEl>
                                        <p:attrNameLst>
                                          <p:attrName>style.visibility</p:attrName>
                                        </p:attrNameLst>
                                      </p:cBhvr>
                                      <p:to>
                                        <p:strVal val="visible"/>
                                      </p:to>
                                    </p:set>
                                    <p:animEffect transition="in" filter="fade">
                                      <p:cBhvr>
                                        <p:cTn id="86" dur="500"/>
                                        <p:tgtEl>
                                          <p:spTgt spid="28">
                                            <p:txEl>
                                              <p:pRg st="0" end="0"/>
                                            </p:txEl>
                                          </p:spTgt>
                                        </p:tgtEl>
                                      </p:cBhvr>
                                    </p:animEffect>
                                  </p:childTnLst>
                                </p:cTn>
                              </p:par>
                              <p:par>
                                <p:cTn id="87" presetID="10" presetClass="entr" presetSubtype="0" fill="hold" grpId="0" nodeType="withEffect">
                                  <p:stCondLst>
                                    <p:cond delay="1000"/>
                                  </p:stCondLst>
                                  <p:iterate type="wd">
                                    <p:tmPct val="10000"/>
                                  </p:iterate>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fade">
                                      <p:cBhvr>
                                        <p:cTn id="89" dur="500"/>
                                        <p:tgtEl>
                                          <p:spTgt spid="29">
                                            <p:txEl>
                                              <p:pRg st="0" end="0"/>
                                            </p:txEl>
                                          </p:spTgt>
                                        </p:tgtEl>
                                      </p:cBhvr>
                                    </p:animEffect>
                                  </p:childTnLst>
                                </p:cTn>
                              </p:par>
                              <p:par>
                                <p:cTn id="90" presetID="2" presetClass="entr" presetSubtype="1" decel="100000" fill="hold" grpId="0" nodeType="withEffect">
                                  <p:stCondLst>
                                    <p:cond delay="1250"/>
                                  </p:stCondLst>
                                  <p:iterate type="wd">
                                    <p:tmPct val="30000"/>
                                  </p:iterate>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1000" fill="hold"/>
                                        <p:tgtEl>
                                          <p:spTgt spid="35"/>
                                        </p:tgtEl>
                                        <p:attrNameLst>
                                          <p:attrName>ppt_x</p:attrName>
                                        </p:attrNameLst>
                                      </p:cBhvr>
                                      <p:tavLst>
                                        <p:tav tm="0">
                                          <p:val>
                                            <p:strVal val="#ppt_x"/>
                                          </p:val>
                                        </p:tav>
                                        <p:tav tm="100000">
                                          <p:val>
                                            <p:strVal val="#ppt_x"/>
                                          </p:val>
                                        </p:tav>
                                      </p:tavLst>
                                    </p:anim>
                                    <p:anim calcmode="lin" valueType="num">
                                      <p:cBhvr additive="base">
                                        <p:cTn id="93" dur="1000" fill="hold"/>
                                        <p:tgtEl>
                                          <p:spTgt spid="35"/>
                                        </p:tgtEl>
                                        <p:attrNameLst>
                                          <p:attrName>ppt_y</p:attrName>
                                        </p:attrNameLst>
                                      </p:cBhvr>
                                      <p:tavLst>
                                        <p:tav tm="0">
                                          <p:val>
                                            <p:strVal val="0-#ppt_h/2"/>
                                          </p:val>
                                        </p:tav>
                                        <p:tav tm="100000">
                                          <p:val>
                                            <p:strVal val="#ppt_y"/>
                                          </p:val>
                                        </p:tav>
                                      </p:tavLst>
                                    </p:anim>
                                  </p:childTnLst>
                                </p:cTn>
                              </p:par>
                              <p:par>
                                <p:cTn id="94" presetID="23" presetClass="entr" presetSubtype="288" fill="hold" grpId="1" nodeType="withEffect">
                                  <p:stCondLst>
                                    <p:cond delay="1250"/>
                                  </p:stCondLst>
                                  <p:iterate type="wd">
                                    <p:tmPct val="30000"/>
                                  </p:iterate>
                                  <p:childTnLst>
                                    <p:set>
                                      <p:cBhvr>
                                        <p:cTn id="95" dur="1" fill="hold">
                                          <p:stCondLst>
                                            <p:cond delay="0"/>
                                          </p:stCondLst>
                                        </p:cTn>
                                        <p:tgtEl>
                                          <p:spTgt spid="35"/>
                                        </p:tgtEl>
                                        <p:attrNameLst>
                                          <p:attrName>style.visibility</p:attrName>
                                        </p:attrNameLst>
                                      </p:cBhvr>
                                      <p:to>
                                        <p:strVal val="visible"/>
                                      </p:to>
                                    </p:set>
                                    <p:anim calcmode="lin" valueType="num">
                                      <p:cBhvr>
                                        <p:cTn id="96" dur="1000" fill="hold"/>
                                        <p:tgtEl>
                                          <p:spTgt spid="35"/>
                                        </p:tgtEl>
                                        <p:attrNameLst>
                                          <p:attrName>ppt_w</p:attrName>
                                        </p:attrNameLst>
                                      </p:cBhvr>
                                      <p:tavLst>
                                        <p:tav tm="0">
                                          <p:val>
                                            <p:strVal val="4/3*#ppt_w"/>
                                          </p:val>
                                        </p:tav>
                                        <p:tav tm="100000">
                                          <p:val>
                                            <p:strVal val="#ppt_w"/>
                                          </p:val>
                                        </p:tav>
                                      </p:tavLst>
                                    </p:anim>
                                    <p:anim calcmode="lin" valueType="num">
                                      <p:cBhvr>
                                        <p:cTn id="97" dur="1000" fill="hold"/>
                                        <p:tgtEl>
                                          <p:spTgt spid="35"/>
                                        </p:tgtEl>
                                        <p:attrNameLst>
                                          <p:attrName>ppt_h</p:attrName>
                                        </p:attrNameLst>
                                      </p:cBhvr>
                                      <p:tavLst>
                                        <p:tav tm="0">
                                          <p:val>
                                            <p:strVal val="4/3*#ppt_h"/>
                                          </p:val>
                                        </p:tav>
                                        <p:tav tm="100000">
                                          <p:val>
                                            <p:strVal val="#ppt_h"/>
                                          </p:val>
                                        </p:tav>
                                      </p:tavLst>
                                    </p:anim>
                                  </p:childTnLst>
                                </p:cTn>
                              </p:par>
                              <p:par>
                                <p:cTn id="98" presetID="10" presetClass="entr" presetSubtype="0" fill="hold" grpId="0" nodeType="withEffect">
                                  <p:stCondLst>
                                    <p:cond delay="125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childTnLst>
                                </p:cTn>
                              </p:par>
                              <p:par>
                                <p:cTn id="101" presetID="10" presetClass="entr" presetSubtype="0" fill="hold" grpId="0" nodeType="withEffect">
                                  <p:stCondLst>
                                    <p:cond delay="1250"/>
                                  </p:stCondLst>
                                  <p:iterate type="wd">
                                    <p:tmPct val="10000"/>
                                  </p:iterate>
                                  <p:childTnLst>
                                    <p:set>
                                      <p:cBhvr>
                                        <p:cTn id="102" dur="1" fill="hold">
                                          <p:stCondLst>
                                            <p:cond delay="0"/>
                                          </p:stCondLst>
                                        </p:cTn>
                                        <p:tgtEl>
                                          <p:spTgt spid="22">
                                            <p:txEl>
                                              <p:pRg st="0" end="0"/>
                                            </p:txEl>
                                          </p:spTgt>
                                        </p:tgtEl>
                                        <p:attrNameLst>
                                          <p:attrName>style.visibility</p:attrName>
                                        </p:attrNameLst>
                                      </p:cBhvr>
                                      <p:to>
                                        <p:strVal val="visible"/>
                                      </p:to>
                                    </p:set>
                                    <p:animEffect transition="in" filter="fade">
                                      <p:cBhvr>
                                        <p:cTn id="103" dur="500"/>
                                        <p:tgtEl>
                                          <p:spTgt spid="22">
                                            <p:txEl>
                                              <p:pRg st="0" end="0"/>
                                            </p:txEl>
                                          </p:spTgt>
                                        </p:tgtEl>
                                      </p:cBhvr>
                                    </p:animEffect>
                                  </p:childTnLst>
                                </p:cTn>
                              </p:par>
                              <p:par>
                                <p:cTn id="104" presetID="10" presetClass="entr" presetSubtype="0" fill="hold" grpId="0" nodeType="withEffect">
                                  <p:stCondLst>
                                    <p:cond delay="1250"/>
                                  </p:stCondLst>
                                  <p:iterate type="wd">
                                    <p:tmPct val="10000"/>
                                  </p:iterate>
                                  <p:childTnLst>
                                    <p:set>
                                      <p:cBhvr>
                                        <p:cTn id="105" dur="1" fill="hold">
                                          <p:stCondLst>
                                            <p:cond delay="0"/>
                                          </p:stCondLst>
                                        </p:cTn>
                                        <p:tgtEl>
                                          <p:spTgt spid="23">
                                            <p:txEl>
                                              <p:pRg st="0" end="0"/>
                                            </p:txEl>
                                          </p:spTgt>
                                        </p:tgtEl>
                                        <p:attrNameLst>
                                          <p:attrName>style.visibility</p:attrName>
                                        </p:attrNameLst>
                                      </p:cBhvr>
                                      <p:to>
                                        <p:strVal val="visible"/>
                                      </p:to>
                                    </p:set>
                                    <p:animEffect transition="in" filter="fade">
                                      <p:cBhvr>
                                        <p:cTn id="106" dur="500"/>
                                        <p:tgtEl>
                                          <p:spTgt spid="23">
                                            <p:txEl>
                                              <p:pRg st="0" end="0"/>
                                            </p:txEl>
                                          </p:spTgt>
                                        </p:tgtEl>
                                      </p:cBhvr>
                                    </p:animEffect>
                                  </p:childTnLst>
                                </p:cTn>
                              </p:par>
                              <p:par>
                                <p:cTn id="107" presetID="2" presetClass="entr" presetSubtype="1" decel="100000" fill="hold" grpId="0" nodeType="withEffect">
                                  <p:stCondLst>
                                    <p:cond delay="1500"/>
                                  </p:stCondLst>
                                  <p:iterate type="wd">
                                    <p:tmPct val="30000"/>
                                  </p:iterate>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1000" fill="hold"/>
                                        <p:tgtEl>
                                          <p:spTgt spid="34"/>
                                        </p:tgtEl>
                                        <p:attrNameLst>
                                          <p:attrName>ppt_x</p:attrName>
                                        </p:attrNameLst>
                                      </p:cBhvr>
                                      <p:tavLst>
                                        <p:tav tm="0">
                                          <p:val>
                                            <p:strVal val="#ppt_x"/>
                                          </p:val>
                                        </p:tav>
                                        <p:tav tm="100000">
                                          <p:val>
                                            <p:strVal val="#ppt_x"/>
                                          </p:val>
                                        </p:tav>
                                      </p:tavLst>
                                    </p:anim>
                                    <p:anim calcmode="lin" valueType="num">
                                      <p:cBhvr additive="base">
                                        <p:cTn id="110" dur="1000" fill="hold"/>
                                        <p:tgtEl>
                                          <p:spTgt spid="34"/>
                                        </p:tgtEl>
                                        <p:attrNameLst>
                                          <p:attrName>ppt_y</p:attrName>
                                        </p:attrNameLst>
                                      </p:cBhvr>
                                      <p:tavLst>
                                        <p:tav tm="0">
                                          <p:val>
                                            <p:strVal val="0-#ppt_h/2"/>
                                          </p:val>
                                        </p:tav>
                                        <p:tav tm="100000">
                                          <p:val>
                                            <p:strVal val="#ppt_y"/>
                                          </p:val>
                                        </p:tav>
                                      </p:tavLst>
                                    </p:anim>
                                  </p:childTnLst>
                                </p:cTn>
                              </p:par>
                              <p:par>
                                <p:cTn id="111" presetID="23" presetClass="entr" presetSubtype="288" fill="hold" grpId="1" nodeType="withEffect">
                                  <p:stCondLst>
                                    <p:cond delay="1500"/>
                                  </p:stCondLst>
                                  <p:iterate type="wd">
                                    <p:tmPct val="30000"/>
                                  </p:iterate>
                                  <p:childTnLst>
                                    <p:set>
                                      <p:cBhvr>
                                        <p:cTn id="112" dur="1" fill="hold">
                                          <p:stCondLst>
                                            <p:cond delay="0"/>
                                          </p:stCondLst>
                                        </p:cTn>
                                        <p:tgtEl>
                                          <p:spTgt spid="34"/>
                                        </p:tgtEl>
                                        <p:attrNameLst>
                                          <p:attrName>style.visibility</p:attrName>
                                        </p:attrNameLst>
                                      </p:cBhvr>
                                      <p:to>
                                        <p:strVal val="visible"/>
                                      </p:to>
                                    </p:set>
                                    <p:anim calcmode="lin" valueType="num">
                                      <p:cBhvr>
                                        <p:cTn id="113" dur="1000" fill="hold"/>
                                        <p:tgtEl>
                                          <p:spTgt spid="34"/>
                                        </p:tgtEl>
                                        <p:attrNameLst>
                                          <p:attrName>ppt_w</p:attrName>
                                        </p:attrNameLst>
                                      </p:cBhvr>
                                      <p:tavLst>
                                        <p:tav tm="0">
                                          <p:val>
                                            <p:strVal val="4/3*#ppt_w"/>
                                          </p:val>
                                        </p:tav>
                                        <p:tav tm="100000">
                                          <p:val>
                                            <p:strVal val="#ppt_w"/>
                                          </p:val>
                                        </p:tav>
                                      </p:tavLst>
                                    </p:anim>
                                    <p:anim calcmode="lin" valueType="num">
                                      <p:cBhvr>
                                        <p:cTn id="114" dur="1000" fill="hold"/>
                                        <p:tgtEl>
                                          <p:spTgt spid="34"/>
                                        </p:tgtEl>
                                        <p:attrNameLst>
                                          <p:attrName>ppt_h</p:attrName>
                                        </p:attrNameLst>
                                      </p:cBhvr>
                                      <p:tavLst>
                                        <p:tav tm="0">
                                          <p:val>
                                            <p:strVal val="4/3*#ppt_h"/>
                                          </p:val>
                                        </p:tav>
                                        <p:tav tm="100000">
                                          <p:val>
                                            <p:strVal val="#ppt_h"/>
                                          </p:val>
                                        </p:tav>
                                      </p:tavLst>
                                    </p:anim>
                                  </p:childTnLst>
                                </p:cTn>
                              </p:par>
                              <p:par>
                                <p:cTn id="115" presetID="10" presetClass="entr" presetSubtype="0" fill="hold" grpId="0" nodeType="withEffect">
                                  <p:stCondLst>
                                    <p:cond delay="150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1000"/>
                                        <p:tgtEl>
                                          <p:spTgt spid="18"/>
                                        </p:tgtEl>
                                      </p:cBhvr>
                                    </p:animEffect>
                                  </p:childTnLst>
                                </p:cTn>
                              </p:par>
                              <p:par>
                                <p:cTn id="118" presetID="10" presetClass="entr" presetSubtype="0" fill="hold" grpId="0" nodeType="withEffect">
                                  <p:stCondLst>
                                    <p:cond delay="1500"/>
                                  </p:stCondLst>
                                  <p:iterate type="wd">
                                    <p:tmPct val="10000"/>
                                  </p:iterate>
                                  <p:childTnLst>
                                    <p:set>
                                      <p:cBhvr>
                                        <p:cTn id="119" dur="1" fill="hold">
                                          <p:stCondLst>
                                            <p:cond delay="0"/>
                                          </p:stCondLst>
                                        </p:cTn>
                                        <p:tgtEl>
                                          <p:spTgt spid="30">
                                            <p:txEl>
                                              <p:pRg st="0" end="0"/>
                                            </p:txEl>
                                          </p:spTgt>
                                        </p:tgtEl>
                                        <p:attrNameLst>
                                          <p:attrName>style.visibility</p:attrName>
                                        </p:attrNameLst>
                                      </p:cBhvr>
                                      <p:to>
                                        <p:strVal val="visible"/>
                                      </p:to>
                                    </p:set>
                                    <p:animEffect transition="in" filter="fade">
                                      <p:cBhvr>
                                        <p:cTn id="120" dur="500"/>
                                        <p:tgtEl>
                                          <p:spTgt spid="30">
                                            <p:txEl>
                                              <p:pRg st="0" end="0"/>
                                            </p:txEl>
                                          </p:spTgt>
                                        </p:tgtEl>
                                      </p:cBhvr>
                                    </p:animEffect>
                                  </p:childTnLst>
                                </p:cTn>
                              </p:par>
                              <p:par>
                                <p:cTn id="121" presetID="10" presetClass="entr" presetSubtype="0" fill="hold" grpId="0" nodeType="withEffect">
                                  <p:stCondLst>
                                    <p:cond delay="1500"/>
                                  </p:stCondLst>
                                  <p:iterate type="wd">
                                    <p:tmPct val="10000"/>
                                  </p:iterate>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fade">
                                      <p:cBhvr>
                                        <p:cTn id="123" dur="500"/>
                                        <p:tgtEl>
                                          <p:spTgt spid="31">
                                            <p:txEl>
                                              <p:pRg st="0" end="0"/>
                                            </p:txEl>
                                          </p:spTgt>
                                        </p:tgtEl>
                                      </p:cBhvr>
                                    </p:animEffect>
                                  </p:childTnLst>
                                </p:cTn>
                              </p:par>
                              <p:par>
                                <p:cTn id="124" presetID="2" presetClass="entr" presetSubtype="1" decel="100000" fill="hold" grpId="0" nodeType="withEffect">
                                  <p:stCondLst>
                                    <p:cond delay="1750"/>
                                  </p:stCondLst>
                                  <p:iterate type="wd">
                                    <p:tmPct val="30000"/>
                                  </p:iterate>
                                  <p:childTnLst>
                                    <p:set>
                                      <p:cBhvr>
                                        <p:cTn id="125" dur="1" fill="hold">
                                          <p:stCondLst>
                                            <p:cond delay="0"/>
                                          </p:stCondLst>
                                        </p:cTn>
                                        <p:tgtEl>
                                          <p:spTgt spid="36"/>
                                        </p:tgtEl>
                                        <p:attrNameLst>
                                          <p:attrName>style.visibility</p:attrName>
                                        </p:attrNameLst>
                                      </p:cBhvr>
                                      <p:to>
                                        <p:strVal val="visible"/>
                                      </p:to>
                                    </p:set>
                                    <p:anim calcmode="lin" valueType="num">
                                      <p:cBhvr additive="base">
                                        <p:cTn id="126" dur="1000" fill="hold"/>
                                        <p:tgtEl>
                                          <p:spTgt spid="36"/>
                                        </p:tgtEl>
                                        <p:attrNameLst>
                                          <p:attrName>ppt_x</p:attrName>
                                        </p:attrNameLst>
                                      </p:cBhvr>
                                      <p:tavLst>
                                        <p:tav tm="0">
                                          <p:val>
                                            <p:strVal val="#ppt_x"/>
                                          </p:val>
                                        </p:tav>
                                        <p:tav tm="100000">
                                          <p:val>
                                            <p:strVal val="#ppt_x"/>
                                          </p:val>
                                        </p:tav>
                                      </p:tavLst>
                                    </p:anim>
                                    <p:anim calcmode="lin" valueType="num">
                                      <p:cBhvr additive="base">
                                        <p:cTn id="127" dur="1000" fill="hold"/>
                                        <p:tgtEl>
                                          <p:spTgt spid="36"/>
                                        </p:tgtEl>
                                        <p:attrNameLst>
                                          <p:attrName>ppt_y</p:attrName>
                                        </p:attrNameLst>
                                      </p:cBhvr>
                                      <p:tavLst>
                                        <p:tav tm="0">
                                          <p:val>
                                            <p:strVal val="0-#ppt_h/2"/>
                                          </p:val>
                                        </p:tav>
                                        <p:tav tm="100000">
                                          <p:val>
                                            <p:strVal val="#ppt_y"/>
                                          </p:val>
                                        </p:tav>
                                      </p:tavLst>
                                    </p:anim>
                                  </p:childTnLst>
                                </p:cTn>
                              </p:par>
                              <p:par>
                                <p:cTn id="128" presetID="23" presetClass="entr" presetSubtype="288" fill="hold" grpId="1" nodeType="withEffect">
                                  <p:stCondLst>
                                    <p:cond delay="1750"/>
                                  </p:stCondLst>
                                  <p:iterate type="wd">
                                    <p:tmPct val="30000"/>
                                  </p:iterate>
                                  <p:childTnLst>
                                    <p:set>
                                      <p:cBhvr>
                                        <p:cTn id="129" dur="1" fill="hold">
                                          <p:stCondLst>
                                            <p:cond delay="0"/>
                                          </p:stCondLst>
                                        </p:cTn>
                                        <p:tgtEl>
                                          <p:spTgt spid="36"/>
                                        </p:tgtEl>
                                        <p:attrNameLst>
                                          <p:attrName>style.visibility</p:attrName>
                                        </p:attrNameLst>
                                      </p:cBhvr>
                                      <p:to>
                                        <p:strVal val="visible"/>
                                      </p:to>
                                    </p:set>
                                    <p:anim calcmode="lin" valueType="num">
                                      <p:cBhvr>
                                        <p:cTn id="130" dur="1000" fill="hold"/>
                                        <p:tgtEl>
                                          <p:spTgt spid="36"/>
                                        </p:tgtEl>
                                        <p:attrNameLst>
                                          <p:attrName>ppt_w</p:attrName>
                                        </p:attrNameLst>
                                      </p:cBhvr>
                                      <p:tavLst>
                                        <p:tav tm="0">
                                          <p:val>
                                            <p:strVal val="4/3*#ppt_w"/>
                                          </p:val>
                                        </p:tav>
                                        <p:tav tm="100000">
                                          <p:val>
                                            <p:strVal val="#ppt_w"/>
                                          </p:val>
                                        </p:tav>
                                      </p:tavLst>
                                    </p:anim>
                                    <p:anim calcmode="lin" valueType="num">
                                      <p:cBhvr>
                                        <p:cTn id="131" dur="1000" fill="hold"/>
                                        <p:tgtEl>
                                          <p:spTgt spid="36"/>
                                        </p:tgtEl>
                                        <p:attrNameLst>
                                          <p:attrName>ppt_h</p:attrName>
                                        </p:attrNameLst>
                                      </p:cBhvr>
                                      <p:tavLst>
                                        <p:tav tm="0">
                                          <p:val>
                                            <p:strVal val="4/3*#ppt_h"/>
                                          </p:val>
                                        </p:tav>
                                        <p:tav tm="100000">
                                          <p:val>
                                            <p:strVal val="#ppt_h"/>
                                          </p:val>
                                        </p:tav>
                                      </p:tavLst>
                                    </p:anim>
                                  </p:childTnLst>
                                </p:cTn>
                              </p:par>
                              <p:par>
                                <p:cTn id="132" presetID="10" presetClass="entr" presetSubtype="0" fill="hold" grpId="0" nodeType="withEffect">
                                  <p:stCondLst>
                                    <p:cond delay="175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1000"/>
                                        <p:tgtEl>
                                          <p:spTgt spid="25"/>
                                        </p:tgtEl>
                                      </p:cBhvr>
                                    </p:animEffect>
                                  </p:childTnLst>
                                </p:cTn>
                              </p:par>
                              <p:par>
                                <p:cTn id="135" presetID="10" presetClass="entr" presetSubtype="0" fill="hold" grpId="0" nodeType="withEffect">
                                  <p:stCondLst>
                                    <p:cond delay="1750"/>
                                  </p:stCondLst>
                                  <p:iterate type="wd">
                                    <p:tmPct val="10000"/>
                                  </p:iterate>
                                  <p:childTnLst>
                                    <p:set>
                                      <p:cBhvr>
                                        <p:cTn id="136" dur="1" fill="hold">
                                          <p:stCondLst>
                                            <p:cond delay="0"/>
                                          </p:stCondLst>
                                        </p:cTn>
                                        <p:tgtEl>
                                          <p:spTgt spid="40">
                                            <p:txEl>
                                              <p:pRg st="0" end="0"/>
                                            </p:txEl>
                                          </p:spTgt>
                                        </p:tgtEl>
                                        <p:attrNameLst>
                                          <p:attrName>style.visibility</p:attrName>
                                        </p:attrNameLst>
                                      </p:cBhvr>
                                      <p:to>
                                        <p:strVal val="visible"/>
                                      </p:to>
                                    </p:set>
                                    <p:animEffect transition="in" filter="fade">
                                      <p:cBhvr>
                                        <p:cTn id="137" dur="500"/>
                                        <p:tgtEl>
                                          <p:spTgt spid="40">
                                            <p:txEl>
                                              <p:pRg st="0" end="0"/>
                                            </p:txEl>
                                          </p:spTgt>
                                        </p:tgtEl>
                                      </p:cBhvr>
                                    </p:animEffect>
                                  </p:childTnLst>
                                </p:cTn>
                              </p:par>
                              <p:par>
                                <p:cTn id="138" presetID="10" presetClass="entr" presetSubtype="0" fill="hold" grpId="0" nodeType="withEffect">
                                  <p:stCondLst>
                                    <p:cond delay="1750"/>
                                  </p:stCondLst>
                                  <p:iterate type="wd">
                                    <p:tmPct val="10000"/>
                                  </p:iterate>
                                  <p:childTnLst>
                                    <p:set>
                                      <p:cBhvr>
                                        <p:cTn id="139" dur="1" fill="hold">
                                          <p:stCondLst>
                                            <p:cond delay="0"/>
                                          </p:stCondLst>
                                        </p:cTn>
                                        <p:tgtEl>
                                          <p:spTgt spid="41">
                                            <p:txEl>
                                              <p:pRg st="0" end="0"/>
                                            </p:txEl>
                                          </p:spTgt>
                                        </p:tgtEl>
                                        <p:attrNameLst>
                                          <p:attrName>style.visibility</p:attrName>
                                        </p:attrNameLst>
                                      </p:cBhvr>
                                      <p:to>
                                        <p:strVal val="visible"/>
                                      </p:to>
                                    </p:set>
                                    <p:animEffect transition="in" filter="fade">
                                      <p:cBhvr>
                                        <p:cTn id="140"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4" grpId="0" animBg="1"/>
      <p:bldP spid="25"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20"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uiExpand="1" build="p">
        <p:tmplLst>
          <p:tmpl lvl="1">
            <p:tnLst>
              <p:par>
                <p:cTn presetID="10" presetClass="entr" presetSubtype="0" fill="hold" nodeType="withEffect">
                  <p:stCondLst>
                    <p:cond delay="1250"/>
                  </p:stCondLst>
                  <p:iterate type="wd">
                    <p:tmPct val="10000"/>
                  </p:iterate>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6"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uiExpand="1" build="p">
        <p:tmplLst>
          <p:tmpl lvl="1">
            <p:tnLst>
              <p:par>
                <p:cTn presetID="10" presetClass="entr" presetSubtype="0" fill="hold" nodeType="withEffect">
                  <p:stCondLst>
                    <p:cond delay="1000"/>
                  </p:stCondLst>
                  <p:iterate type="wd">
                    <p:tmPct val="10000"/>
                  </p:iterate>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uiExpand="1" build="p">
        <p:tmplLst>
          <p:tmpl lvl="1">
            <p:tnLst>
              <p:par>
                <p:cTn presetID="10" presetClass="entr" presetSubtype="0" fill="hold" nodeType="withEffect">
                  <p:stCondLst>
                    <p:cond delay="1500"/>
                  </p:stCondLst>
                  <p:iterate type="wd">
                    <p:tmPct val="10000"/>
                  </p:iterate>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40"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uiExpand="1" build="p">
        <p:tmplLst>
          <p:tmpl lvl="1">
            <p:tnLst>
              <p:par>
                <p:cTn presetID="10" presetClass="entr" presetSubtype="0" fill="hold" nodeType="withEffect">
                  <p:stCondLst>
                    <p:cond delay="1750"/>
                  </p:stCondLst>
                  <p:iterate type="wd">
                    <p:tmPct val="10000"/>
                  </p:iterate>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uiExpand="1"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EEA2C478-185C-F84D-B045-B443BAFA3F8D}"/>
              </a:ext>
            </a:extLst>
          </p:cNvPr>
          <p:cNvSpPr/>
          <p:nvPr/>
        </p:nvSpPr>
        <p:spPr>
          <a:xfrm>
            <a:off x="4551984" y="3228413"/>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7" name="Shape">
            <a:extLst>
              <a:ext uri="{FF2B5EF4-FFF2-40B4-BE49-F238E27FC236}">
                <a16:creationId xmlns:a16="http://schemas.microsoft.com/office/drawing/2014/main" id="{4859B534-5B33-8847-A364-49A94179F7BA}"/>
              </a:ext>
            </a:extLst>
          </p:cNvPr>
          <p:cNvSpPr/>
          <p:nvPr userDrawn="1"/>
        </p:nvSpPr>
        <p:spPr>
          <a:xfrm rot="10800000">
            <a:off x="4221244" y="-331918"/>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2"/>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Picture Placeholder 15">
            <a:extLst>
              <a:ext uri="{FF2B5EF4-FFF2-40B4-BE49-F238E27FC236}">
                <a16:creationId xmlns:a16="http://schemas.microsoft.com/office/drawing/2014/main" id="{AAFFC0CF-8CDA-6F4B-9DBA-4410D3102B6B}"/>
              </a:ext>
            </a:extLst>
          </p:cNvPr>
          <p:cNvSpPr>
            <a:spLocks noGrp="1"/>
          </p:cNvSpPr>
          <p:nvPr>
            <p:ph type="pic" sz="quarter" idx="11"/>
          </p:nvPr>
        </p:nvSpPr>
        <p:spPr>
          <a:xfrm>
            <a:off x="4551989" y="3379232"/>
            <a:ext cx="3471143" cy="3761029"/>
          </a:xfrm>
          <a:custGeom>
            <a:avLst/>
            <a:gdLst>
              <a:gd name="connsiteX0" fmla="*/ 792833 w 3471143"/>
              <a:gd name="connsiteY0" fmla="*/ 123 h 3761029"/>
              <a:gd name="connsiteX1" fmla="*/ 1208138 w 3471143"/>
              <a:gd name="connsiteY1" fmla="*/ 109039 h 3761029"/>
              <a:gd name="connsiteX2" fmla="*/ 2138194 w 3471143"/>
              <a:gd name="connsiteY2" fmla="*/ 646148 h 3761029"/>
              <a:gd name="connsiteX3" fmla="*/ 3068417 w 3471143"/>
              <a:gd name="connsiteY3" fmla="*/ 1183064 h 3761029"/>
              <a:gd name="connsiteX4" fmla="*/ 3068417 w 3471143"/>
              <a:gd name="connsiteY4" fmla="*/ 2577966 h 3761029"/>
              <a:gd name="connsiteX5" fmla="*/ 2138194 w 3471143"/>
              <a:gd name="connsiteY5" fmla="*/ 3114882 h 3761029"/>
              <a:gd name="connsiteX6" fmla="*/ 1208138 w 3471143"/>
              <a:gd name="connsiteY6" fmla="*/ 3651991 h 3761029"/>
              <a:gd name="connsiteX7" fmla="*/ 0 w 3471143"/>
              <a:gd name="connsiteY7" fmla="*/ 2954540 h 3761029"/>
              <a:gd name="connsiteX8" fmla="*/ 0 w 3471143"/>
              <a:gd name="connsiteY8" fmla="*/ 1880515 h 3761029"/>
              <a:gd name="connsiteX9" fmla="*/ 0 w 3471143"/>
              <a:gd name="connsiteY9" fmla="*/ 806490 h 3761029"/>
              <a:gd name="connsiteX10" fmla="*/ 792833 w 3471143"/>
              <a:gd name="connsiteY10" fmla="*/ 123 h 3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29">
                <a:moveTo>
                  <a:pt x="792833" y="123"/>
                </a:moveTo>
                <a:cubicBezTo>
                  <a:pt x="931266" y="-2316"/>
                  <a:pt x="1073896" y="31566"/>
                  <a:pt x="1208138" y="109039"/>
                </a:cubicBezTo>
                <a:lnTo>
                  <a:pt x="2138194" y="646148"/>
                </a:lnTo>
                <a:lnTo>
                  <a:pt x="3068417" y="1183064"/>
                </a:lnTo>
                <a:cubicBezTo>
                  <a:pt x="3605386" y="1492957"/>
                  <a:pt x="3605386" y="2268073"/>
                  <a:pt x="3068417" y="2577966"/>
                </a:cubicBezTo>
                <a:lnTo>
                  <a:pt x="2138194" y="3114882"/>
                </a:lnTo>
                <a:lnTo>
                  <a:pt x="1208138" y="3651991"/>
                </a:lnTo>
                <a:cubicBezTo>
                  <a:pt x="671169" y="3961883"/>
                  <a:pt x="0" y="3574325"/>
                  <a:pt x="0" y="2954540"/>
                </a:cubicBezTo>
                <a:lnTo>
                  <a:pt x="0" y="1880515"/>
                </a:lnTo>
                <a:lnTo>
                  <a:pt x="0" y="806490"/>
                </a:lnTo>
                <a:cubicBezTo>
                  <a:pt x="0" y="341651"/>
                  <a:pt x="377533" y="7440"/>
                  <a:pt x="792833" y="123"/>
                </a:cubicBezTo>
                <a:close/>
              </a:path>
            </a:pathLst>
          </a:custGeom>
          <a:solidFill>
            <a:schemeClr val="tx2"/>
          </a:solidFill>
        </p:spPr>
        <p:txBody>
          <a:bodyPr wrap="square">
            <a:noAutofit/>
          </a:bodyPr>
          <a:lstStyle/>
          <a:p>
            <a:endParaRPr lang="en-GB"/>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4360454" y="-332070"/>
            <a:ext cx="3471143" cy="376103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lumMod val="90000"/>
            </a:schemeClr>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344849" y="1140170"/>
            <a:ext cx="3684863" cy="552450"/>
          </a:xfrm>
        </p:spPr>
        <p:txBody>
          <a:bodyPr lIns="45720" rIns="0">
            <a:normAutofit/>
          </a:bodyPr>
          <a:lstStyle>
            <a:lvl1pPr marL="0" indent="0" algn="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314251" y="1828645"/>
            <a:ext cx="3703055" cy="2723478"/>
          </a:xfrm>
        </p:spPr>
        <p:txBody>
          <a:bodyPr lIns="45720" rIns="0">
            <a:normAutofit/>
          </a:bodyPr>
          <a:lstStyle>
            <a:lvl1pPr marL="0" marR="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345337" y="464883"/>
            <a:ext cx="3681320" cy="552450"/>
          </a:xfrm>
        </p:spPr>
        <p:txBody>
          <a:bodyPr lIns="45720" rIns="0">
            <a:normAutofit/>
          </a:bodyPr>
          <a:lstStyle>
            <a:lvl1pPr marL="0" indent="0" algn="r">
              <a:buNone/>
              <a:defRPr sz="3200" b="1">
                <a:solidFill>
                  <a:schemeClr val="tx1"/>
                </a:solidFill>
              </a:defRPr>
            </a:lvl1pPr>
          </a:lstStyle>
          <a:p>
            <a:pPr lvl="0"/>
            <a:r>
              <a:rPr lang="en-US" dirty="0"/>
              <a:t>NAME Here</a:t>
            </a:r>
          </a:p>
        </p:txBody>
      </p:sp>
      <p:sp>
        <p:nvSpPr>
          <p:cNvPr id="15" name="Text Placeholder 7">
            <a:extLst>
              <a:ext uri="{FF2B5EF4-FFF2-40B4-BE49-F238E27FC236}">
                <a16:creationId xmlns:a16="http://schemas.microsoft.com/office/drawing/2014/main" id="{CC85BF7E-B97D-0C44-BE53-B46AB3240336}"/>
              </a:ext>
            </a:extLst>
          </p:cNvPr>
          <p:cNvSpPr>
            <a:spLocks noGrp="1"/>
          </p:cNvSpPr>
          <p:nvPr>
            <p:ph type="body" sz="quarter" idx="32" hasCustomPrompt="1"/>
          </p:nvPr>
        </p:nvSpPr>
        <p:spPr>
          <a:xfrm>
            <a:off x="8383884" y="5881135"/>
            <a:ext cx="3567309" cy="552450"/>
          </a:xfrm>
        </p:spPr>
        <p:txBody>
          <a:bodyPr lIns="45720" rIns="0">
            <a:normAutofit/>
          </a:bodyPr>
          <a:lstStyle>
            <a:lvl1pPr marL="0" indent="0" algn="l">
              <a:buNone/>
              <a:defRPr sz="2400">
                <a:solidFill>
                  <a:schemeClr val="accent2"/>
                </a:solidFill>
              </a:defRPr>
            </a:lvl1pPr>
          </a:lstStyle>
          <a:p>
            <a:pPr lvl="0"/>
            <a:r>
              <a:rPr lang="en-US" dirty="0"/>
              <a:t>Job Title Here</a:t>
            </a:r>
          </a:p>
        </p:txBody>
      </p:sp>
      <p:sp>
        <p:nvSpPr>
          <p:cNvPr id="17" name="Text Placeholder 7">
            <a:extLst>
              <a:ext uri="{FF2B5EF4-FFF2-40B4-BE49-F238E27FC236}">
                <a16:creationId xmlns:a16="http://schemas.microsoft.com/office/drawing/2014/main" id="{9F83BAB5-491B-0941-B5E1-F5A66A258FB1}"/>
              </a:ext>
            </a:extLst>
          </p:cNvPr>
          <p:cNvSpPr>
            <a:spLocks noGrp="1"/>
          </p:cNvSpPr>
          <p:nvPr>
            <p:ph type="body" sz="quarter" idx="33" hasCustomPrompt="1"/>
          </p:nvPr>
        </p:nvSpPr>
        <p:spPr>
          <a:xfrm>
            <a:off x="8353869" y="2345480"/>
            <a:ext cx="3584923" cy="2723478"/>
          </a:xfrm>
        </p:spPr>
        <p:txBody>
          <a:bodyPr lIns="45720" rIns="0" anchor="b">
            <a:normAutofit/>
          </a:bodyPr>
          <a:lstStyle>
            <a:lvl1pPr marL="0" indent="0" algn="l">
              <a:buNone/>
              <a:defRPr sz="1600" baseline="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18" name="Text Placeholder 7">
            <a:extLst>
              <a:ext uri="{FF2B5EF4-FFF2-40B4-BE49-F238E27FC236}">
                <a16:creationId xmlns:a16="http://schemas.microsoft.com/office/drawing/2014/main" id="{E19F8644-6AB8-734D-B6D2-0CD01D80D376}"/>
              </a:ext>
            </a:extLst>
          </p:cNvPr>
          <p:cNvSpPr>
            <a:spLocks noGrp="1"/>
          </p:cNvSpPr>
          <p:nvPr>
            <p:ph type="body" sz="quarter" idx="34" hasCustomPrompt="1"/>
          </p:nvPr>
        </p:nvSpPr>
        <p:spPr>
          <a:xfrm>
            <a:off x="8384264" y="5205848"/>
            <a:ext cx="3563880" cy="552450"/>
          </a:xfrm>
        </p:spPr>
        <p:txBody>
          <a:bodyPr lIns="45720" rIns="0">
            <a:normAutofit/>
          </a:bodyPr>
          <a:lstStyle>
            <a:lvl1pPr marL="0" indent="0" algn="l">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7693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nodePh="1">
                                  <p:stCondLst>
                                    <p:cond delay="0"/>
                                  </p:stCondLst>
                                  <p:endCondLst>
                                    <p:cond evt="begin" delay="0">
                                      <p:tn val="9"/>
                                    </p:cond>
                                  </p:endCondLst>
                                  <p:iterate type="wd">
                                    <p:tmPct val="10000"/>
                                  </p:iterate>
                                  <p:childTnLst>
                                    <p:set>
                                      <p:cBhvr>
                                        <p:cTn id="10"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1" dur="500"/>
                                        <p:tgtEl>
                                          <p:spTgt spid="13">
                                            <p:txEl>
                                              <p:charRg st="4294967295" end="4294967295"/>
                                            </p:txEl>
                                          </p:spTgt>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2" presetClass="entr" presetSubtype="8" decel="100000" fill="hold" grpId="0" nodeType="withEffect">
                                  <p:stCondLst>
                                    <p:cond delay="0"/>
                                  </p:stCondLst>
                                  <p:iterate type="wd">
                                    <p:tmPct val="10000"/>
                                  </p:iterate>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accel="40000" decel="60000" fill="hold" grpId="0" nodeType="withEffect">
                                  <p:stCondLst>
                                    <p:cond delay="250"/>
                                  </p:stCondLst>
                                  <p:iterate type="wd">
                                    <p:tmPct val="10000"/>
                                  </p:iterate>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500"/>
                                  </p:stCondLst>
                                  <p:iterate type="wd">
                                    <p:tmPct val="10000"/>
                                  </p:iterate>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par>
                          <p:cTn id="34" fill="hold">
                            <p:stCondLst>
                              <p:cond delay="1250"/>
                            </p:stCondLst>
                            <p:childTnLst>
                              <p:par>
                                <p:cTn id="35" presetID="2" presetClass="entr" presetSubtype="4"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250" fill="hold"/>
                                        <p:tgtEl>
                                          <p:spTgt spid="16"/>
                                        </p:tgtEl>
                                        <p:attrNameLst>
                                          <p:attrName>ppt_x</p:attrName>
                                        </p:attrNameLst>
                                      </p:cBhvr>
                                      <p:tavLst>
                                        <p:tav tm="0">
                                          <p:val>
                                            <p:strVal val="#ppt_x"/>
                                          </p:val>
                                        </p:tav>
                                        <p:tav tm="100000">
                                          <p:val>
                                            <p:strVal val="#ppt_x"/>
                                          </p:val>
                                        </p:tav>
                                      </p:tavLst>
                                    </p:anim>
                                    <p:anim calcmode="lin" valueType="num">
                                      <p:cBhvr additive="base">
                                        <p:cTn id="38" dur="1250" fill="hold"/>
                                        <p:tgtEl>
                                          <p:spTgt spid="16"/>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nodePh="1">
                                  <p:stCondLst>
                                    <p:cond delay="0"/>
                                  </p:stCondLst>
                                  <p:endCondLst>
                                    <p:cond evt="begin" delay="0">
                                      <p:tn val="39"/>
                                    </p:cond>
                                  </p:endCondLst>
                                  <p:iterate type="wd">
                                    <p:tmPct val="10000"/>
                                  </p:iterate>
                                  <p:childTnLst>
                                    <p:set>
                                      <p:cBhvr>
                                        <p:cTn id="40" dur="1" fill="hold">
                                          <p:stCondLst>
                                            <p:cond delay="0"/>
                                          </p:stCondLst>
                                        </p:cTn>
                                        <p:tgtEl>
                                          <p:spTgt spid="16">
                                            <p:txEl>
                                              <p:charRg st="4294967295" end="4294967295"/>
                                            </p:txEl>
                                          </p:spTgt>
                                        </p:tgtEl>
                                        <p:attrNameLst>
                                          <p:attrName>style.visibility</p:attrName>
                                        </p:attrNameLst>
                                      </p:cBhvr>
                                      <p:to>
                                        <p:strVal val="visible"/>
                                      </p:to>
                                    </p:set>
                                    <p:animEffect transition="in" filter="fade">
                                      <p:cBhvr>
                                        <p:cTn id="41" dur="500"/>
                                        <p:tgtEl>
                                          <p:spTgt spid="16">
                                            <p:txEl>
                                              <p:charRg st="4294967295" end="4294967295"/>
                                            </p:txEl>
                                          </p:spTgt>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1+#ppt_w/2"/>
                                          </p:val>
                                        </p:tav>
                                        <p:tav tm="100000">
                                          <p:val>
                                            <p:strVal val="#ppt_x"/>
                                          </p:val>
                                        </p:tav>
                                      </p:tavLst>
                                    </p:anim>
                                    <p:anim calcmode="lin" valueType="num">
                                      <p:cBhvr additive="base">
                                        <p:cTn id="45" dur="1000" fill="hold"/>
                                        <p:tgtEl>
                                          <p:spTgt spid="10"/>
                                        </p:tgtEl>
                                        <p:attrNameLst>
                                          <p:attrName>ppt_y</p:attrName>
                                        </p:attrNameLst>
                                      </p:cBhvr>
                                      <p:tavLst>
                                        <p:tav tm="0">
                                          <p:val>
                                            <p:strVal val="#ppt_y"/>
                                          </p:val>
                                        </p:tav>
                                        <p:tav tm="100000">
                                          <p:val>
                                            <p:strVal val="#ppt_y"/>
                                          </p:val>
                                        </p:tav>
                                      </p:tavLst>
                                    </p:anim>
                                  </p:childTnLst>
                                </p:cTn>
                              </p:par>
                              <p:par>
                                <p:cTn id="46" presetID="53" presetClass="entr" presetSubtype="528" fill="hold" grpId="1"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fltVal val="0.5"/>
                                          </p:val>
                                        </p:tav>
                                        <p:tav tm="100000">
                                          <p:val>
                                            <p:strVal val="#ppt_x"/>
                                          </p:val>
                                        </p:tav>
                                      </p:tavLst>
                                    </p:anim>
                                    <p:anim calcmode="lin" valueType="num">
                                      <p:cBhvr>
                                        <p:cTn id="52" dur="1000" fill="hold"/>
                                        <p:tgtEl>
                                          <p:spTgt spid="10"/>
                                        </p:tgtEl>
                                        <p:attrNameLst>
                                          <p:attrName>ppt_y</p:attrName>
                                        </p:attrNameLst>
                                      </p:cBhvr>
                                      <p:tavLst>
                                        <p:tav tm="0">
                                          <p:val>
                                            <p:fltVal val="0.5"/>
                                          </p:val>
                                        </p:tav>
                                        <p:tav tm="100000">
                                          <p:val>
                                            <p:strVal val="#ppt_y"/>
                                          </p:val>
                                        </p:tav>
                                      </p:tavLst>
                                    </p:anim>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8">
                                            <p:txEl>
                                              <p:pRg st="0" end="0"/>
                                            </p:txEl>
                                          </p:spTgt>
                                        </p:tgtEl>
                                        <p:attrNameLst>
                                          <p:attrName>style.visibility</p:attrName>
                                        </p:attrNameLst>
                                      </p:cBhvr>
                                      <p:to>
                                        <p:strVal val="visible"/>
                                      </p:to>
                                    </p:set>
                                    <p:anim calcmode="lin" valueType="num">
                                      <p:cBhvr additive="base">
                                        <p:cTn id="5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accel="40000" decel="60000" fill="hold" grpId="0" nodeType="withEffect">
                                  <p:stCondLst>
                                    <p:cond delay="250"/>
                                  </p:stCondLst>
                                  <p:iterate type="wd">
                                    <p:tmPct val="10000"/>
                                  </p:iterate>
                                  <p:childTnLst>
                                    <p:set>
                                      <p:cBhvr>
                                        <p:cTn id="58" dur="1" fill="hold">
                                          <p:stCondLst>
                                            <p:cond delay="0"/>
                                          </p:stCondLst>
                                        </p:cTn>
                                        <p:tgtEl>
                                          <p:spTgt spid="15">
                                            <p:txEl>
                                              <p:pRg st="0" end="0"/>
                                            </p:txEl>
                                          </p:spTgt>
                                        </p:tgtEl>
                                        <p:attrNameLst>
                                          <p:attrName>style.visibility</p:attrName>
                                        </p:attrNameLst>
                                      </p:cBhvr>
                                      <p:to>
                                        <p:strVal val="visible"/>
                                      </p:to>
                                    </p:set>
                                    <p:anim calcmode="lin" valueType="num">
                                      <p:cBhvr additive="base">
                                        <p:cTn id="5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0" nodeType="withEffect">
                                  <p:stCondLst>
                                    <p:cond delay="500"/>
                                  </p:stCondLst>
                                  <p:iterate type="wd">
                                    <p:tmPct val="10000"/>
                                  </p:iterate>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fade">
                                      <p:cBhvr>
                                        <p:cTn id="6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16" grpId="0" animBg="1"/>
      <p:bldP spid="16" grpId="1" uiExpand="1"/>
      <p:bldP spid="13" grpId="0" animBg="1"/>
      <p:bldP spid="13" grpId="1" uiExpand="1"/>
      <p:bldP spid="6" grpId="0" uiExpand="1" build="p">
        <p:tmplLst>
          <p:tmpl lvl="1">
            <p:tnLst>
              <p:par>
                <p:cTn presetID="2" presetClass="entr" presetSubtype="8"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5" grpId="0" uiExpand="1" build="p">
        <p:tmplLst>
          <p:tmpl lvl="1">
            <p:tnLst>
              <p:par>
                <p:cTn presetID="2" presetClass="entr" presetSubtype="2" accel="40000" decel="60000" fill="hold" nodeType="with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PhAnim="0" preserve="1" userDrawn="1">
  <p:cSld name="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EEA2C478-185C-F84D-B045-B443BAFA3F8D}"/>
              </a:ext>
            </a:extLst>
          </p:cNvPr>
          <p:cNvSpPr/>
          <p:nvPr/>
        </p:nvSpPr>
        <p:spPr>
          <a:xfrm>
            <a:off x="4551984" y="3228413"/>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7" name="Shape">
            <a:extLst>
              <a:ext uri="{FF2B5EF4-FFF2-40B4-BE49-F238E27FC236}">
                <a16:creationId xmlns:a16="http://schemas.microsoft.com/office/drawing/2014/main" id="{4859B534-5B33-8847-A364-49A94179F7BA}"/>
              </a:ext>
            </a:extLst>
          </p:cNvPr>
          <p:cNvSpPr/>
          <p:nvPr userDrawn="1"/>
        </p:nvSpPr>
        <p:spPr>
          <a:xfrm rot="10800000">
            <a:off x="4221244" y="-331918"/>
            <a:ext cx="3610349" cy="3911697"/>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2"/>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6" name="Picture Placeholder 15">
            <a:extLst>
              <a:ext uri="{FF2B5EF4-FFF2-40B4-BE49-F238E27FC236}">
                <a16:creationId xmlns:a16="http://schemas.microsoft.com/office/drawing/2014/main" id="{AAFFC0CF-8CDA-6F4B-9DBA-4410D3102B6B}"/>
              </a:ext>
            </a:extLst>
          </p:cNvPr>
          <p:cNvSpPr>
            <a:spLocks noGrp="1"/>
          </p:cNvSpPr>
          <p:nvPr>
            <p:ph type="pic" sz="quarter" idx="11"/>
          </p:nvPr>
        </p:nvSpPr>
        <p:spPr>
          <a:xfrm>
            <a:off x="4551989" y="3379232"/>
            <a:ext cx="3471143" cy="3761029"/>
          </a:xfrm>
          <a:custGeom>
            <a:avLst/>
            <a:gdLst>
              <a:gd name="connsiteX0" fmla="*/ 792833 w 3471143"/>
              <a:gd name="connsiteY0" fmla="*/ 123 h 3761029"/>
              <a:gd name="connsiteX1" fmla="*/ 1208138 w 3471143"/>
              <a:gd name="connsiteY1" fmla="*/ 109039 h 3761029"/>
              <a:gd name="connsiteX2" fmla="*/ 2138194 w 3471143"/>
              <a:gd name="connsiteY2" fmla="*/ 646148 h 3761029"/>
              <a:gd name="connsiteX3" fmla="*/ 3068417 w 3471143"/>
              <a:gd name="connsiteY3" fmla="*/ 1183064 h 3761029"/>
              <a:gd name="connsiteX4" fmla="*/ 3068417 w 3471143"/>
              <a:gd name="connsiteY4" fmla="*/ 2577966 h 3761029"/>
              <a:gd name="connsiteX5" fmla="*/ 2138194 w 3471143"/>
              <a:gd name="connsiteY5" fmla="*/ 3114882 h 3761029"/>
              <a:gd name="connsiteX6" fmla="*/ 1208138 w 3471143"/>
              <a:gd name="connsiteY6" fmla="*/ 3651991 h 3761029"/>
              <a:gd name="connsiteX7" fmla="*/ 0 w 3471143"/>
              <a:gd name="connsiteY7" fmla="*/ 2954540 h 3761029"/>
              <a:gd name="connsiteX8" fmla="*/ 0 w 3471143"/>
              <a:gd name="connsiteY8" fmla="*/ 1880515 h 3761029"/>
              <a:gd name="connsiteX9" fmla="*/ 0 w 3471143"/>
              <a:gd name="connsiteY9" fmla="*/ 806490 h 3761029"/>
              <a:gd name="connsiteX10" fmla="*/ 792833 w 3471143"/>
              <a:gd name="connsiteY10" fmla="*/ 123 h 3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29">
                <a:moveTo>
                  <a:pt x="792833" y="123"/>
                </a:moveTo>
                <a:cubicBezTo>
                  <a:pt x="931266" y="-2316"/>
                  <a:pt x="1073896" y="31566"/>
                  <a:pt x="1208138" y="109039"/>
                </a:cubicBezTo>
                <a:lnTo>
                  <a:pt x="2138194" y="646148"/>
                </a:lnTo>
                <a:lnTo>
                  <a:pt x="3068417" y="1183064"/>
                </a:lnTo>
                <a:cubicBezTo>
                  <a:pt x="3605386" y="1492957"/>
                  <a:pt x="3605386" y="2268073"/>
                  <a:pt x="3068417" y="2577966"/>
                </a:cubicBezTo>
                <a:lnTo>
                  <a:pt x="2138194" y="3114882"/>
                </a:lnTo>
                <a:lnTo>
                  <a:pt x="1208138" y="3651991"/>
                </a:lnTo>
                <a:cubicBezTo>
                  <a:pt x="671169" y="3961883"/>
                  <a:pt x="0" y="3574325"/>
                  <a:pt x="0" y="2954540"/>
                </a:cubicBezTo>
                <a:lnTo>
                  <a:pt x="0" y="1880515"/>
                </a:lnTo>
                <a:lnTo>
                  <a:pt x="0" y="806490"/>
                </a:lnTo>
                <a:cubicBezTo>
                  <a:pt x="0" y="341651"/>
                  <a:pt x="377533" y="7440"/>
                  <a:pt x="792833" y="123"/>
                </a:cubicBezTo>
                <a:close/>
              </a:path>
            </a:pathLst>
          </a:custGeom>
          <a:solidFill>
            <a:schemeClr val="tx2"/>
          </a:solidFill>
        </p:spPr>
        <p:txBody>
          <a:bodyPr wrap="square">
            <a:noAutofit/>
          </a:bodyPr>
          <a:lstStyle/>
          <a:p>
            <a:endParaRPr lang="en-GB"/>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4360454" y="-332070"/>
            <a:ext cx="3471143" cy="376103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lumMod val="90000"/>
            </a:schemeClr>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344849" y="1140170"/>
            <a:ext cx="3684863" cy="552450"/>
          </a:xfrm>
        </p:spPr>
        <p:txBody>
          <a:bodyPr lIns="45720" rIns="0">
            <a:normAutofit/>
          </a:bodyPr>
          <a:lstStyle>
            <a:lvl1pPr marL="0" indent="0" algn="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314251" y="1828645"/>
            <a:ext cx="3703055" cy="2723478"/>
          </a:xfrm>
        </p:spPr>
        <p:txBody>
          <a:bodyPr lIns="45720" rIns="0">
            <a:normAutofit/>
          </a:bodyPr>
          <a:lstStyle>
            <a:lvl1pPr marL="0" marR="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345337" y="464883"/>
            <a:ext cx="3681320" cy="552450"/>
          </a:xfrm>
        </p:spPr>
        <p:txBody>
          <a:bodyPr lIns="45720" rIns="0">
            <a:normAutofit/>
          </a:bodyPr>
          <a:lstStyle>
            <a:lvl1pPr marL="0" indent="0" algn="r">
              <a:buNone/>
              <a:defRPr sz="3200" b="1">
                <a:solidFill>
                  <a:schemeClr val="tx1"/>
                </a:solidFill>
              </a:defRPr>
            </a:lvl1pPr>
          </a:lstStyle>
          <a:p>
            <a:pPr lvl="0"/>
            <a:r>
              <a:rPr lang="en-US" dirty="0"/>
              <a:t>NAME Here</a:t>
            </a:r>
          </a:p>
        </p:txBody>
      </p:sp>
      <p:sp>
        <p:nvSpPr>
          <p:cNvPr id="15" name="Text Placeholder 7">
            <a:extLst>
              <a:ext uri="{FF2B5EF4-FFF2-40B4-BE49-F238E27FC236}">
                <a16:creationId xmlns:a16="http://schemas.microsoft.com/office/drawing/2014/main" id="{CC85BF7E-B97D-0C44-BE53-B46AB3240336}"/>
              </a:ext>
            </a:extLst>
          </p:cNvPr>
          <p:cNvSpPr>
            <a:spLocks noGrp="1"/>
          </p:cNvSpPr>
          <p:nvPr>
            <p:ph type="body" sz="quarter" idx="32" hasCustomPrompt="1"/>
          </p:nvPr>
        </p:nvSpPr>
        <p:spPr>
          <a:xfrm>
            <a:off x="8383884" y="5881135"/>
            <a:ext cx="3567309" cy="552450"/>
          </a:xfrm>
        </p:spPr>
        <p:txBody>
          <a:bodyPr lIns="45720" rIns="0">
            <a:normAutofit/>
          </a:bodyPr>
          <a:lstStyle>
            <a:lvl1pPr marL="0" indent="0" algn="l">
              <a:buNone/>
              <a:defRPr sz="2400">
                <a:solidFill>
                  <a:schemeClr val="accent2"/>
                </a:solidFill>
              </a:defRPr>
            </a:lvl1pPr>
          </a:lstStyle>
          <a:p>
            <a:pPr lvl="0"/>
            <a:r>
              <a:rPr lang="en-US" dirty="0"/>
              <a:t>Job Title Here</a:t>
            </a:r>
          </a:p>
        </p:txBody>
      </p:sp>
      <p:sp>
        <p:nvSpPr>
          <p:cNvPr id="17" name="Text Placeholder 7">
            <a:extLst>
              <a:ext uri="{FF2B5EF4-FFF2-40B4-BE49-F238E27FC236}">
                <a16:creationId xmlns:a16="http://schemas.microsoft.com/office/drawing/2014/main" id="{9F83BAB5-491B-0941-B5E1-F5A66A258FB1}"/>
              </a:ext>
            </a:extLst>
          </p:cNvPr>
          <p:cNvSpPr>
            <a:spLocks noGrp="1"/>
          </p:cNvSpPr>
          <p:nvPr>
            <p:ph type="body" sz="quarter" idx="33" hasCustomPrompt="1"/>
          </p:nvPr>
        </p:nvSpPr>
        <p:spPr>
          <a:xfrm>
            <a:off x="8353869" y="2345480"/>
            <a:ext cx="3584923" cy="2723478"/>
          </a:xfrm>
        </p:spPr>
        <p:txBody>
          <a:bodyPr lIns="45720" rIns="0" anchor="b">
            <a:normAutofit/>
          </a:bodyPr>
          <a:lstStyle>
            <a:lvl1pPr marL="0" indent="0" algn="l">
              <a:buNone/>
              <a:defRPr sz="1600" baseline="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18" name="Text Placeholder 7">
            <a:extLst>
              <a:ext uri="{FF2B5EF4-FFF2-40B4-BE49-F238E27FC236}">
                <a16:creationId xmlns:a16="http://schemas.microsoft.com/office/drawing/2014/main" id="{E19F8644-6AB8-734D-B6D2-0CD01D80D376}"/>
              </a:ext>
            </a:extLst>
          </p:cNvPr>
          <p:cNvSpPr>
            <a:spLocks noGrp="1"/>
          </p:cNvSpPr>
          <p:nvPr>
            <p:ph type="body" sz="quarter" idx="34" hasCustomPrompt="1"/>
          </p:nvPr>
        </p:nvSpPr>
        <p:spPr>
          <a:xfrm>
            <a:off x="8384264" y="5205848"/>
            <a:ext cx="3563880" cy="552450"/>
          </a:xfrm>
        </p:spPr>
        <p:txBody>
          <a:bodyPr lIns="45720" rIns="0">
            <a:normAutofit/>
          </a:bodyPr>
          <a:lstStyle>
            <a:lvl1pPr marL="0" indent="0" algn="l">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408099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nodePh="1">
                                  <p:stCondLst>
                                    <p:cond delay="0"/>
                                  </p:stCondLst>
                                  <p:endCondLst>
                                    <p:cond evt="begin" delay="0">
                                      <p:tn val="9"/>
                                    </p:cond>
                                  </p:endCondLst>
                                  <p:iterate type="wd">
                                    <p:tmPct val="10000"/>
                                  </p:iterate>
                                  <p:childTnLst>
                                    <p:set>
                                      <p:cBhvr>
                                        <p:cTn id="10"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1" dur="500"/>
                                        <p:tgtEl>
                                          <p:spTgt spid="13">
                                            <p:txEl>
                                              <p:charRg st="4294967295" end="4294967295"/>
                                            </p:txEl>
                                          </p:spTgt>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2" presetClass="entr" presetSubtype="8" decel="100000" fill="hold" grpId="0" nodeType="withEffect">
                                  <p:stCondLst>
                                    <p:cond delay="0"/>
                                  </p:stCondLst>
                                  <p:iterate type="wd">
                                    <p:tmPct val="10000"/>
                                  </p:iterate>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accel="40000" decel="60000" fill="hold" grpId="0" nodeType="withEffect">
                                  <p:stCondLst>
                                    <p:cond delay="250"/>
                                  </p:stCondLst>
                                  <p:iterate type="wd">
                                    <p:tmPct val="10000"/>
                                  </p:iterate>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500"/>
                                  </p:stCondLst>
                                  <p:iterate type="wd">
                                    <p:tmPct val="10000"/>
                                  </p:iterate>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par>
                          <p:cTn id="34" fill="hold">
                            <p:stCondLst>
                              <p:cond delay="1250"/>
                            </p:stCondLst>
                            <p:childTnLst>
                              <p:par>
                                <p:cTn id="35" presetID="2" presetClass="entr" presetSubtype="4"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250" fill="hold"/>
                                        <p:tgtEl>
                                          <p:spTgt spid="16"/>
                                        </p:tgtEl>
                                        <p:attrNameLst>
                                          <p:attrName>ppt_x</p:attrName>
                                        </p:attrNameLst>
                                      </p:cBhvr>
                                      <p:tavLst>
                                        <p:tav tm="0">
                                          <p:val>
                                            <p:strVal val="#ppt_x"/>
                                          </p:val>
                                        </p:tav>
                                        <p:tav tm="100000">
                                          <p:val>
                                            <p:strVal val="#ppt_x"/>
                                          </p:val>
                                        </p:tav>
                                      </p:tavLst>
                                    </p:anim>
                                    <p:anim calcmode="lin" valueType="num">
                                      <p:cBhvr additive="base">
                                        <p:cTn id="38" dur="1250" fill="hold"/>
                                        <p:tgtEl>
                                          <p:spTgt spid="16"/>
                                        </p:tgtEl>
                                        <p:attrNameLst>
                                          <p:attrName>ppt_y</p:attrName>
                                        </p:attrNameLst>
                                      </p:cBhvr>
                                      <p:tavLst>
                                        <p:tav tm="0">
                                          <p:val>
                                            <p:strVal val="1+#ppt_h/2"/>
                                          </p:val>
                                        </p:tav>
                                        <p:tav tm="100000">
                                          <p:val>
                                            <p:strVal val="#ppt_y"/>
                                          </p:val>
                                        </p:tav>
                                      </p:tavLst>
                                    </p:anim>
                                  </p:childTnLst>
                                </p:cTn>
                              </p:par>
                              <p:par>
                                <p:cTn id="39" presetID="10" presetClass="entr" presetSubtype="0" fill="hold" grpId="1" nodeType="withEffect" nodePh="1">
                                  <p:stCondLst>
                                    <p:cond delay="0"/>
                                  </p:stCondLst>
                                  <p:endCondLst>
                                    <p:cond evt="begin" delay="0">
                                      <p:tn val="39"/>
                                    </p:cond>
                                  </p:endCondLst>
                                  <p:iterate type="wd">
                                    <p:tmPct val="10000"/>
                                  </p:iterate>
                                  <p:childTnLst>
                                    <p:set>
                                      <p:cBhvr>
                                        <p:cTn id="40" dur="1" fill="hold">
                                          <p:stCondLst>
                                            <p:cond delay="0"/>
                                          </p:stCondLst>
                                        </p:cTn>
                                        <p:tgtEl>
                                          <p:spTgt spid="16">
                                            <p:txEl>
                                              <p:charRg st="4294967295" end="4294967295"/>
                                            </p:txEl>
                                          </p:spTgt>
                                        </p:tgtEl>
                                        <p:attrNameLst>
                                          <p:attrName>style.visibility</p:attrName>
                                        </p:attrNameLst>
                                      </p:cBhvr>
                                      <p:to>
                                        <p:strVal val="visible"/>
                                      </p:to>
                                    </p:set>
                                    <p:animEffect transition="in" filter="fade">
                                      <p:cBhvr>
                                        <p:cTn id="41" dur="500"/>
                                        <p:tgtEl>
                                          <p:spTgt spid="16">
                                            <p:txEl>
                                              <p:charRg st="4294967295" end="4294967295"/>
                                            </p:txEl>
                                          </p:spTgt>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1+#ppt_w/2"/>
                                          </p:val>
                                        </p:tav>
                                        <p:tav tm="100000">
                                          <p:val>
                                            <p:strVal val="#ppt_x"/>
                                          </p:val>
                                        </p:tav>
                                      </p:tavLst>
                                    </p:anim>
                                    <p:anim calcmode="lin" valueType="num">
                                      <p:cBhvr additive="base">
                                        <p:cTn id="45" dur="1000" fill="hold"/>
                                        <p:tgtEl>
                                          <p:spTgt spid="10"/>
                                        </p:tgtEl>
                                        <p:attrNameLst>
                                          <p:attrName>ppt_y</p:attrName>
                                        </p:attrNameLst>
                                      </p:cBhvr>
                                      <p:tavLst>
                                        <p:tav tm="0">
                                          <p:val>
                                            <p:strVal val="#ppt_y"/>
                                          </p:val>
                                        </p:tav>
                                        <p:tav tm="100000">
                                          <p:val>
                                            <p:strVal val="#ppt_y"/>
                                          </p:val>
                                        </p:tav>
                                      </p:tavLst>
                                    </p:anim>
                                  </p:childTnLst>
                                </p:cTn>
                              </p:par>
                              <p:par>
                                <p:cTn id="46" presetID="53" presetClass="entr" presetSubtype="528" fill="hold" grpId="1"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fltVal val="0.5"/>
                                          </p:val>
                                        </p:tav>
                                        <p:tav tm="100000">
                                          <p:val>
                                            <p:strVal val="#ppt_x"/>
                                          </p:val>
                                        </p:tav>
                                      </p:tavLst>
                                    </p:anim>
                                    <p:anim calcmode="lin" valueType="num">
                                      <p:cBhvr>
                                        <p:cTn id="52" dur="1000" fill="hold"/>
                                        <p:tgtEl>
                                          <p:spTgt spid="10"/>
                                        </p:tgtEl>
                                        <p:attrNameLst>
                                          <p:attrName>ppt_y</p:attrName>
                                        </p:attrNameLst>
                                      </p:cBhvr>
                                      <p:tavLst>
                                        <p:tav tm="0">
                                          <p:val>
                                            <p:fltVal val="0.5"/>
                                          </p:val>
                                        </p:tav>
                                        <p:tav tm="100000">
                                          <p:val>
                                            <p:strVal val="#ppt_y"/>
                                          </p:val>
                                        </p:tav>
                                      </p:tavLst>
                                    </p:anim>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8">
                                            <p:txEl>
                                              <p:pRg st="0" end="0"/>
                                            </p:txEl>
                                          </p:spTgt>
                                        </p:tgtEl>
                                        <p:attrNameLst>
                                          <p:attrName>style.visibility</p:attrName>
                                        </p:attrNameLst>
                                      </p:cBhvr>
                                      <p:to>
                                        <p:strVal val="visible"/>
                                      </p:to>
                                    </p:set>
                                    <p:anim calcmode="lin" valueType="num">
                                      <p:cBhvr additive="base">
                                        <p:cTn id="5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accel="40000" decel="60000" fill="hold" grpId="0" nodeType="withEffect">
                                  <p:stCondLst>
                                    <p:cond delay="250"/>
                                  </p:stCondLst>
                                  <p:iterate type="wd">
                                    <p:tmPct val="10000"/>
                                  </p:iterate>
                                  <p:childTnLst>
                                    <p:set>
                                      <p:cBhvr>
                                        <p:cTn id="58" dur="1" fill="hold">
                                          <p:stCondLst>
                                            <p:cond delay="0"/>
                                          </p:stCondLst>
                                        </p:cTn>
                                        <p:tgtEl>
                                          <p:spTgt spid="15">
                                            <p:txEl>
                                              <p:pRg st="0" end="0"/>
                                            </p:txEl>
                                          </p:spTgt>
                                        </p:tgtEl>
                                        <p:attrNameLst>
                                          <p:attrName>style.visibility</p:attrName>
                                        </p:attrNameLst>
                                      </p:cBhvr>
                                      <p:to>
                                        <p:strVal val="visible"/>
                                      </p:to>
                                    </p:set>
                                    <p:anim calcmode="lin" valueType="num">
                                      <p:cBhvr additive="base">
                                        <p:cTn id="5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0" nodeType="withEffect">
                                  <p:stCondLst>
                                    <p:cond delay="500"/>
                                  </p:stCondLst>
                                  <p:iterate type="wd">
                                    <p:tmPct val="10000"/>
                                  </p:iterate>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fade">
                                      <p:cBhvr>
                                        <p:cTn id="6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16" grpId="0" animBg="1"/>
      <p:bldP spid="16" grpId="1" uiExpand="1"/>
      <p:bldP spid="13" grpId="0" animBg="1"/>
      <p:bldP spid="13" grpId="1" uiExpand="1"/>
      <p:bldP spid="6" grpId="0" uiExpand="1" build="p">
        <p:tmplLst>
          <p:tmpl lvl="1">
            <p:tnLst>
              <p:par>
                <p:cTn presetID="2" presetClass="entr" presetSubtype="8"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5" grpId="0" uiExpand="1" build="p">
        <p:tmplLst>
          <p:tmpl lvl="1">
            <p:tnLst>
              <p:par>
                <p:cTn presetID="2" presetClass="entr" presetSubtype="2" accel="40000" decel="60000" fill="hold" nodeType="with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PhAnim="0" preserve="1" userDrawn="1">
  <p:cSld name="1_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4859B534-5B33-8847-A364-49A94179F7BA}"/>
              </a:ext>
            </a:extLst>
          </p:cNvPr>
          <p:cNvSpPr/>
          <p:nvPr userDrawn="1"/>
        </p:nvSpPr>
        <p:spPr>
          <a:xfrm>
            <a:off x="536044"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588956"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78213"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47615"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78701"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2" name="Shape">
            <a:extLst>
              <a:ext uri="{FF2B5EF4-FFF2-40B4-BE49-F238E27FC236}">
                <a16:creationId xmlns:a16="http://schemas.microsoft.com/office/drawing/2014/main" id="{BDD5FA56-31F5-4B0A-B3FC-6B2D03AB3EB7}"/>
              </a:ext>
            </a:extLst>
          </p:cNvPr>
          <p:cNvSpPr/>
          <p:nvPr userDrawn="1"/>
        </p:nvSpPr>
        <p:spPr>
          <a:xfrm flipH="1">
            <a:off x="4668622"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4" name="Text Placeholder 7">
            <a:extLst>
              <a:ext uri="{FF2B5EF4-FFF2-40B4-BE49-F238E27FC236}">
                <a16:creationId xmlns:a16="http://schemas.microsoft.com/office/drawing/2014/main" id="{9A982596-39CB-44B7-809D-FE04A6778108}"/>
              </a:ext>
            </a:extLst>
          </p:cNvPr>
          <p:cNvSpPr>
            <a:spLocks noGrp="1"/>
          </p:cNvSpPr>
          <p:nvPr>
            <p:ph type="body" sz="quarter" idx="33" hasCustomPrompt="1"/>
          </p:nvPr>
        </p:nvSpPr>
        <p:spPr>
          <a:xfrm>
            <a:off x="4210791"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25" name="Text Placeholder 7">
            <a:extLst>
              <a:ext uri="{FF2B5EF4-FFF2-40B4-BE49-F238E27FC236}">
                <a16:creationId xmlns:a16="http://schemas.microsoft.com/office/drawing/2014/main" id="{33A2EB42-0ED3-4C14-A8E8-F8D527375996}"/>
              </a:ext>
            </a:extLst>
          </p:cNvPr>
          <p:cNvSpPr>
            <a:spLocks noGrp="1"/>
          </p:cNvSpPr>
          <p:nvPr>
            <p:ph type="body" sz="quarter" idx="34" hasCustomPrompt="1"/>
          </p:nvPr>
        </p:nvSpPr>
        <p:spPr>
          <a:xfrm>
            <a:off x="4180193"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26" name="Text Placeholder 7">
            <a:extLst>
              <a:ext uri="{FF2B5EF4-FFF2-40B4-BE49-F238E27FC236}">
                <a16:creationId xmlns:a16="http://schemas.microsoft.com/office/drawing/2014/main" id="{02302BA8-DF80-415C-8669-DDFF19C7D0E6}"/>
              </a:ext>
            </a:extLst>
          </p:cNvPr>
          <p:cNvSpPr>
            <a:spLocks noGrp="1"/>
          </p:cNvSpPr>
          <p:nvPr>
            <p:ph type="body" sz="quarter" idx="35" hasCustomPrompt="1"/>
          </p:nvPr>
        </p:nvSpPr>
        <p:spPr>
          <a:xfrm>
            <a:off x="4211279"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7" name="Shape">
            <a:extLst>
              <a:ext uri="{FF2B5EF4-FFF2-40B4-BE49-F238E27FC236}">
                <a16:creationId xmlns:a16="http://schemas.microsoft.com/office/drawing/2014/main" id="{7F0BE722-12BF-4D86-A2F7-46CDFB381298}"/>
              </a:ext>
            </a:extLst>
          </p:cNvPr>
          <p:cNvSpPr/>
          <p:nvPr userDrawn="1"/>
        </p:nvSpPr>
        <p:spPr>
          <a:xfrm>
            <a:off x="8801200"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8" name="Picture Placeholder 12">
            <a:extLst>
              <a:ext uri="{FF2B5EF4-FFF2-40B4-BE49-F238E27FC236}">
                <a16:creationId xmlns:a16="http://schemas.microsoft.com/office/drawing/2014/main" id="{25E0FC76-FF3C-49D9-87AC-453AE7D9A42D}"/>
              </a:ext>
            </a:extLst>
          </p:cNvPr>
          <p:cNvSpPr>
            <a:spLocks noGrp="1"/>
          </p:cNvSpPr>
          <p:nvPr>
            <p:ph type="pic" sz="quarter" idx="36"/>
          </p:nvPr>
        </p:nvSpPr>
        <p:spPr>
          <a:xfrm>
            <a:off x="8854112"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29" name="Text Placeholder 7">
            <a:extLst>
              <a:ext uri="{FF2B5EF4-FFF2-40B4-BE49-F238E27FC236}">
                <a16:creationId xmlns:a16="http://schemas.microsoft.com/office/drawing/2014/main" id="{35E8FAB6-4005-41CC-8577-F7885DBA9F51}"/>
              </a:ext>
            </a:extLst>
          </p:cNvPr>
          <p:cNvSpPr>
            <a:spLocks noGrp="1"/>
          </p:cNvSpPr>
          <p:nvPr>
            <p:ph type="body" sz="quarter" idx="37" hasCustomPrompt="1"/>
          </p:nvPr>
        </p:nvSpPr>
        <p:spPr>
          <a:xfrm>
            <a:off x="8343369"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30" name="Text Placeholder 7">
            <a:extLst>
              <a:ext uri="{FF2B5EF4-FFF2-40B4-BE49-F238E27FC236}">
                <a16:creationId xmlns:a16="http://schemas.microsoft.com/office/drawing/2014/main" id="{31589207-8701-43F8-BAED-D7390F81EE63}"/>
              </a:ext>
            </a:extLst>
          </p:cNvPr>
          <p:cNvSpPr>
            <a:spLocks noGrp="1"/>
          </p:cNvSpPr>
          <p:nvPr>
            <p:ph type="body" sz="quarter" idx="38" hasCustomPrompt="1"/>
          </p:nvPr>
        </p:nvSpPr>
        <p:spPr>
          <a:xfrm>
            <a:off x="8312771"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31" name="Text Placeholder 7">
            <a:extLst>
              <a:ext uri="{FF2B5EF4-FFF2-40B4-BE49-F238E27FC236}">
                <a16:creationId xmlns:a16="http://schemas.microsoft.com/office/drawing/2014/main" id="{F849EC8B-AEFD-44DE-8B9F-31D49FF965D6}"/>
              </a:ext>
            </a:extLst>
          </p:cNvPr>
          <p:cNvSpPr>
            <a:spLocks noGrp="1"/>
          </p:cNvSpPr>
          <p:nvPr>
            <p:ph type="body" sz="quarter" idx="39" hasCustomPrompt="1"/>
          </p:nvPr>
        </p:nvSpPr>
        <p:spPr>
          <a:xfrm>
            <a:off x="8343857"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0" name="Picture Placeholder 19">
            <a:extLst>
              <a:ext uri="{FF2B5EF4-FFF2-40B4-BE49-F238E27FC236}">
                <a16:creationId xmlns:a16="http://schemas.microsoft.com/office/drawing/2014/main" id="{D20170B8-4CB8-4E87-8515-2787251FFF00}"/>
              </a:ext>
            </a:extLst>
          </p:cNvPr>
          <p:cNvSpPr>
            <a:spLocks noGrp="1"/>
          </p:cNvSpPr>
          <p:nvPr>
            <p:ph type="pic" sz="quarter" idx="40"/>
          </p:nvPr>
        </p:nvSpPr>
        <p:spPr>
          <a:xfrm>
            <a:off x="4721534" y="1115492"/>
            <a:ext cx="2638682" cy="2859050"/>
          </a:xfrm>
          <a:custGeom>
            <a:avLst/>
            <a:gdLst>
              <a:gd name="connsiteX0" fmla="*/ 602693 w 2638682"/>
              <a:gd name="connsiteY0" fmla="*/ 94 h 2859050"/>
              <a:gd name="connsiteX1" fmla="*/ 918399 w 2638682"/>
              <a:gd name="connsiteY1" fmla="*/ 82890 h 2859050"/>
              <a:gd name="connsiteX2" fmla="*/ 1625405 w 2638682"/>
              <a:gd name="connsiteY2" fmla="*/ 491187 h 2859050"/>
              <a:gd name="connsiteX3" fmla="*/ 2332539 w 2638682"/>
              <a:gd name="connsiteY3" fmla="*/ 899339 h 2859050"/>
              <a:gd name="connsiteX4" fmla="*/ 2332539 w 2638682"/>
              <a:gd name="connsiteY4" fmla="*/ 1959712 h 2859050"/>
              <a:gd name="connsiteX5" fmla="*/ 1625405 w 2638682"/>
              <a:gd name="connsiteY5" fmla="*/ 2367863 h 2859050"/>
              <a:gd name="connsiteX6" fmla="*/ 918399 w 2638682"/>
              <a:gd name="connsiteY6" fmla="*/ 2776161 h 2859050"/>
              <a:gd name="connsiteX7" fmla="*/ 0 w 2638682"/>
              <a:gd name="connsiteY7" fmla="*/ 2245975 h 2859050"/>
              <a:gd name="connsiteX8" fmla="*/ 0 w 2638682"/>
              <a:gd name="connsiteY8" fmla="*/ 1429525 h 2859050"/>
              <a:gd name="connsiteX9" fmla="*/ 0 w 2638682"/>
              <a:gd name="connsiteY9" fmla="*/ 613076 h 2859050"/>
              <a:gd name="connsiteX10" fmla="*/ 602693 w 2638682"/>
              <a:gd name="connsiteY10" fmla="*/ 94 h 28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8682" h="2859050">
                <a:moveTo>
                  <a:pt x="602693" y="94"/>
                </a:moveTo>
                <a:cubicBezTo>
                  <a:pt x="707927" y="-1760"/>
                  <a:pt x="816351" y="23996"/>
                  <a:pt x="918399" y="82890"/>
                </a:cubicBezTo>
                <a:lnTo>
                  <a:pt x="1625405" y="491187"/>
                </a:lnTo>
                <a:lnTo>
                  <a:pt x="2332539" y="899339"/>
                </a:lnTo>
                <a:cubicBezTo>
                  <a:pt x="2740730" y="1134912"/>
                  <a:pt x="2740730" y="1724139"/>
                  <a:pt x="2332539" y="1959712"/>
                </a:cubicBezTo>
                <a:lnTo>
                  <a:pt x="1625405" y="2367863"/>
                </a:lnTo>
                <a:lnTo>
                  <a:pt x="918399" y="2776161"/>
                </a:lnTo>
                <a:cubicBezTo>
                  <a:pt x="510207" y="3011735"/>
                  <a:pt x="0" y="2717121"/>
                  <a:pt x="0" y="2245975"/>
                </a:cubicBezTo>
                <a:lnTo>
                  <a:pt x="0" y="1429525"/>
                </a:lnTo>
                <a:lnTo>
                  <a:pt x="0" y="613076"/>
                </a:lnTo>
                <a:cubicBezTo>
                  <a:pt x="0" y="259716"/>
                  <a:pt x="286991" y="5656"/>
                  <a:pt x="602693" y="94"/>
                </a:cubicBezTo>
                <a:close/>
              </a:path>
            </a:pathLst>
          </a:custGeom>
          <a:solidFill>
            <a:schemeClr val="tx2"/>
          </a:solidFill>
        </p:spPr>
        <p:txBody>
          <a:bodyPr wrap="square">
            <a:noAutofit/>
          </a:bodyPr>
          <a:lstStyle/>
          <a:p>
            <a:endParaRPr lang="en-GB"/>
          </a:p>
        </p:txBody>
      </p:sp>
    </p:spTree>
    <p:extLst>
      <p:ext uri="{BB962C8B-B14F-4D97-AF65-F5344CB8AC3E}">
        <p14:creationId xmlns:p14="http://schemas.microsoft.com/office/powerpoint/2010/main" val="18032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2000" fill="hold"/>
                                        <p:tgtEl>
                                          <p:spTgt spid="7"/>
                                        </p:tgtEl>
                                        <p:attrNameLst>
                                          <p:attrName>r</p:attrName>
                                        </p:attrNameLst>
                                      </p:cBhvr>
                                    </p:animRot>
                                  </p:childTnLst>
                                </p:cTn>
                              </p:par>
                              <p:par>
                                <p:cTn id="25" presetID="2" presetClass="entr" presetSubtype="4" decel="100000" fill="hold" grpId="0" nodeType="withEffect">
                                  <p:stCondLst>
                                    <p:cond delay="0"/>
                                  </p:stCondLst>
                                  <p:iterate type="wd">
                                    <p:tmPct val="10000"/>
                                  </p:iterate>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accel="40000" decel="60000" fill="hold" grpId="0" nodeType="withEffect">
                                  <p:stCondLst>
                                    <p:cond delay="250"/>
                                  </p:stCondLst>
                                  <p:iterate type="wd">
                                    <p:tmPct val="10000"/>
                                  </p:iterate>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500"/>
                                  </p:stCondLst>
                                  <p:iterate type="wd">
                                    <p:tmPct val="10000"/>
                                  </p:iterate>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par>
                          <p:cTn id="36" fill="hold">
                            <p:stCondLst>
                              <p:cond delay="2000"/>
                            </p:stCondLst>
                            <p:childTnLst>
                              <p:par>
                                <p:cTn id="37" presetID="2" presetClass="entr" presetSubtype="1" decel="100000" fill="hold" grpId="0" nodeType="afterEffect">
                                  <p:stCondLst>
                                    <p:cond delay="0"/>
                                  </p:stCondLst>
                                  <p:iterate type="wd">
                                    <p:tmPct val="0"/>
                                  </p:iterate>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ppt_x"/>
                                          </p:val>
                                        </p:tav>
                                        <p:tav tm="100000">
                                          <p:val>
                                            <p:strVal val="#ppt_x"/>
                                          </p:val>
                                        </p:tav>
                                      </p:tavLst>
                                    </p:anim>
                                    <p:anim calcmode="lin" valueType="num">
                                      <p:cBhvr additive="base">
                                        <p:cTn id="40" dur="1250" fill="hold"/>
                                        <p:tgtEl>
                                          <p:spTgt spid="20"/>
                                        </p:tgtEl>
                                        <p:attrNameLst>
                                          <p:attrName>ppt_y</p:attrName>
                                        </p:attrNameLst>
                                      </p:cBhvr>
                                      <p:tavLst>
                                        <p:tav tm="0">
                                          <p:val>
                                            <p:strVal val="0-#ppt_h/2"/>
                                          </p:val>
                                        </p:tav>
                                        <p:tav tm="100000">
                                          <p:val>
                                            <p:strVal val="#ppt_y"/>
                                          </p:val>
                                        </p:tav>
                                      </p:tavLst>
                                    </p:anim>
                                  </p:childTnLst>
                                </p:cTn>
                              </p:par>
                              <p:par>
                                <p:cTn id="41" presetID="10" presetClass="entr" presetSubtype="0" fill="hold" grpId="1" nodeType="withEffect">
                                  <p:stCondLst>
                                    <p:cond delay="0"/>
                                  </p:stCondLst>
                                  <p:iterate type="wd">
                                    <p:tmPct val="10000"/>
                                  </p:iterate>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0-#ppt_w/2"/>
                                          </p:val>
                                        </p:tav>
                                        <p:tav tm="100000">
                                          <p:val>
                                            <p:strVal val="#ppt_x"/>
                                          </p:val>
                                        </p:tav>
                                      </p:tavLst>
                                    </p:anim>
                                    <p:anim calcmode="lin" valueType="num">
                                      <p:cBhvr additive="base">
                                        <p:cTn id="47" dur="1000" fill="hold"/>
                                        <p:tgtEl>
                                          <p:spTgt spid="22"/>
                                        </p:tgtEl>
                                        <p:attrNameLst>
                                          <p:attrName>ppt_y</p:attrName>
                                        </p:attrNameLst>
                                      </p:cBhvr>
                                      <p:tavLst>
                                        <p:tav tm="0">
                                          <p:val>
                                            <p:strVal val="#ppt_y"/>
                                          </p:val>
                                        </p:tav>
                                        <p:tav tm="100000">
                                          <p:val>
                                            <p:strVal val="#ppt_y"/>
                                          </p:val>
                                        </p:tav>
                                      </p:tavLst>
                                    </p:anim>
                                  </p:childTnLst>
                                </p:cTn>
                              </p:par>
                              <p:par>
                                <p:cTn id="48" presetID="53" presetClass="entr" presetSubtype="528" fill="hold" grpId="1"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fltVal val="0"/>
                                          </p:val>
                                        </p:tav>
                                        <p:tav tm="100000">
                                          <p:val>
                                            <p:strVal val="#ppt_w"/>
                                          </p:val>
                                        </p:tav>
                                      </p:tavLst>
                                    </p:anim>
                                    <p:anim calcmode="lin" valueType="num">
                                      <p:cBhvr>
                                        <p:cTn id="51" dur="1000" fill="hold"/>
                                        <p:tgtEl>
                                          <p:spTgt spid="22"/>
                                        </p:tgtEl>
                                        <p:attrNameLst>
                                          <p:attrName>ppt_h</p:attrName>
                                        </p:attrNameLst>
                                      </p:cBhvr>
                                      <p:tavLst>
                                        <p:tav tm="0">
                                          <p:val>
                                            <p:fltVal val="0"/>
                                          </p:val>
                                        </p:tav>
                                        <p:tav tm="100000">
                                          <p:val>
                                            <p:strVal val="#ppt_h"/>
                                          </p:val>
                                        </p:tav>
                                      </p:tavLst>
                                    </p:anim>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fltVal val="0.5"/>
                                          </p:val>
                                        </p:tav>
                                        <p:tav tm="100000">
                                          <p:val>
                                            <p:strVal val="#ppt_x"/>
                                          </p:val>
                                        </p:tav>
                                      </p:tavLst>
                                    </p:anim>
                                    <p:anim calcmode="lin" valueType="num">
                                      <p:cBhvr>
                                        <p:cTn id="54" dur="1000" fill="hold"/>
                                        <p:tgtEl>
                                          <p:spTgt spid="22"/>
                                        </p:tgtEl>
                                        <p:attrNameLst>
                                          <p:attrName>ppt_y</p:attrName>
                                        </p:attrNameLst>
                                      </p:cBhvr>
                                      <p:tavLst>
                                        <p:tav tm="0">
                                          <p:val>
                                            <p:fltVal val="0.5"/>
                                          </p:val>
                                        </p:tav>
                                        <p:tav tm="100000">
                                          <p:val>
                                            <p:strVal val="#ppt_y"/>
                                          </p:val>
                                        </p:tav>
                                      </p:tavLst>
                                    </p:anim>
                                  </p:childTnLst>
                                </p:cTn>
                              </p:par>
                              <p:par>
                                <p:cTn id="55" presetID="8" presetClass="emph" presetSubtype="0" repeatCount="indefinite" fill="hold" grpId="2" nodeType="withEffect">
                                  <p:stCondLst>
                                    <p:cond delay="0"/>
                                  </p:stCondLst>
                                  <p:childTnLst>
                                    <p:animRot by="-21600000">
                                      <p:cBhvr>
                                        <p:cTn id="56" dur="2000" fill="hold"/>
                                        <p:tgtEl>
                                          <p:spTgt spid="22"/>
                                        </p:tgtEl>
                                        <p:attrNameLst>
                                          <p:attrName>r</p:attrName>
                                        </p:attrNameLst>
                                      </p:cBhvr>
                                    </p:animRot>
                                  </p:childTnLst>
                                </p:cTn>
                              </p:par>
                              <p:par>
                                <p:cTn id="57" presetID="2" presetClass="entr" presetSubtype="4" decel="100000" fill="hold" grpId="0" nodeType="withEffect">
                                  <p:stCondLst>
                                    <p:cond delay="0"/>
                                  </p:stCondLst>
                                  <p:iterate type="wd">
                                    <p:tmPct val="10000"/>
                                  </p:iterate>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accel="40000" decel="60000" fill="hold" grpId="0" nodeType="withEffect">
                                  <p:stCondLst>
                                    <p:cond delay="250"/>
                                  </p:stCondLst>
                                  <p:iterate type="wd">
                                    <p:tmPct val="10000"/>
                                  </p:iterate>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500"/>
                                  </p:stCondLst>
                                  <p:iterate type="wd">
                                    <p:tmPct val="10000"/>
                                  </p:iterate>
                                  <p:childTnLst>
                                    <p:set>
                                      <p:cBhvr>
                                        <p:cTn id="66" dur="1" fill="hold">
                                          <p:stCondLst>
                                            <p:cond delay="0"/>
                                          </p:stCondLst>
                                        </p:cTn>
                                        <p:tgtEl>
                                          <p:spTgt spid="25">
                                            <p:txEl>
                                              <p:pRg st="0" end="0"/>
                                            </p:txEl>
                                          </p:spTgt>
                                        </p:tgtEl>
                                        <p:attrNameLst>
                                          <p:attrName>style.visibility</p:attrName>
                                        </p:attrNameLst>
                                      </p:cBhvr>
                                      <p:to>
                                        <p:strVal val="visible"/>
                                      </p:to>
                                    </p:set>
                                    <p:animEffect transition="in" filter="fade">
                                      <p:cBhvr>
                                        <p:cTn id="67" dur="500"/>
                                        <p:tgtEl>
                                          <p:spTgt spid="25">
                                            <p:txEl>
                                              <p:pRg st="0" end="0"/>
                                            </p:txEl>
                                          </p:spTgt>
                                        </p:tgtEl>
                                      </p:cBhvr>
                                    </p:animEffect>
                                  </p:childTnLst>
                                </p:cTn>
                              </p:par>
                            </p:childTnLst>
                          </p:cTn>
                        </p:par>
                        <p:par>
                          <p:cTn id="68" fill="hold">
                            <p:stCondLst>
                              <p:cond delay="4000"/>
                            </p:stCondLst>
                            <p:childTnLst>
                              <p:par>
                                <p:cTn id="69" presetID="2" presetClass="entr" presetSubtype="1"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1250" fill="hold"/>
                                        <p:tgtEl>
                                          <p:spTgt spid="28"/>
                                        </p:tgtEl>
                                        <p:attrNameLst>
                                          <p:attrName>ppt_x</p:attrName>
                                        </p:attrNameLst>
                                      </p:cBhvr>
                                      <p:tavLst>
                                        <p:tav tm="0">
                                          <p:val>
                                            <p:strVal val="#ppt_x"/>
                                          </p:val>
                                        </p:tav>
                                        <p:tav tm="100000">
                                          <p:val>
                                            <p:strVal val="#ppt_x"/>
                                          </p:val>
                                        </p:tav>
                                      </p:tavLst>
                                    </p:anim>
                                    <p:anim calcmode="lin" valueType="num">
                                      <p:cBhvr additive="base">
                                        <p:cTn id="72" dur="1250" fill="hold"/>
                                        <p:tgtEl>
                                          <p:spTgt spid="28"/>
                                        </p:tgtEl>
                                        <p:attrNameLst>
                                          <p:attrName>ppt_y</p:attrName>
                                        </p:attrNameLst>
                                      </p:cBhvr>
                                      <p:tavLst>
                                        <p:tav tm="0">
                                          <p:val>
                                            <p:strVal val="0-#ppt_h/2"/>
                                          </p:val>
                                        </p:tav>
                                        <p:tav tm="100000">
                                          <p:val>
                                            <p:strVal val="#ppt_y"/>
                                          </p:val>
                                        </p:tav>
                                      </p:tavLst>
                                    </p:anim>
                                  </p:childTnLst>
                                </p:cTn>
                              </p:par>
                              <p:par>
                                <p:cTn id="73" presetID="10" presetClass="entr" presetSubtype="0" fill="hold" grpId="1" nodeType="withEffect">
                                  <p:stCondLst>
                                    <p:cond delay="0"/>
                                  </p:stCondLst>
                                  <p:iterate type="wd">
                                    <p:tmPct val="10000"/>
                                  </p:iterate>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2" presetClass="entr" presetSubtype="8" decel="10000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1000" fill="hold"/>
                                        <p:tgtEl>
                                          <p:spTgt spid="27"/>
                                        </p:tgtEl>
                                        <p:attrNameLst>
                                          <p:attrName>ppt_x</p:attrName>
                                        </p:attrNameLst>
                                      </p:cBhvr>
                                      <p:tavLst>
                                        <p:tav tm="0">
                                          <p:val>
                                            <p:strVal val="0-#ppt_w/2"/>
                                          </p:val>
                                        </p:tav>
                                        <p:tav tm="100000">
                                          <p:val>
                                            <p:strVal val="#ppt_x"/>
                                          </p:val>
                                        </p:tav>
                                      </p:tavLst>
                                    </p:anim>
                                    <p:anim calcmode="lin" valueType="num">
                                      <p:cBhvr additive="base">
                                        <p:cTn id="79" dur="1000" fill="hold"/>
                                        <p:tgtEl>
                                          <p:spTgt spid="27"/>
                                        </p:tgtEl>
                                        <p:attrNameLst>
                                          <p:attrName>ppt_y</p:attrName>
                                        </p:attrNameLst>
                                      </p:cBhvr>
                                      <p:tavLst>
                                        <p:tav tm="0">
                                          <p:val>
                                            <p:strVal val="#ppt_y"/>
                                          </p:val>
                                        </p:tav>
                                        <p:tav tm="100000">
                                          <p:val>
                                            <p:strVal val="#ppt_y"/>
                                          </p:val>
                                        </p:tav>
                                      </p:tavLst>
                                    </p:anim>
                                  </p:childTnLst>
                                </p:cTn>
                              </p:par>
                              <p:par>
                                <p:cTn id="80" presetID="53" presetClass="entr" presetSubtype="528" fill="hold" grpId="1"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p:cTn id="82" dur="1000" fill="hold"/>
                                        <p:tgtEl>
                                          <p:spTgt spid="27"/>
                                        </p:tgtEl>
                                        <p:attrNameLst>
                                          <p:attrName>ppt_w</p:attrName>
                                        </p:attrNameLst>
                                      </p:cBhvr>
                                      <p:tavLst>
                                        <p:tav tm="0">
                                          <p:val>
                                            <p:fltVal val="0"/>
                                          </p:val>
                                        </p:tav>
                                        <p:tav tm="100000">
                                          <p:val>
                                            <p:strVal val="#ppt_w"/>
                                          </p:val>
                                        </p:tav>
                                      </p:tavLst>
                                    </p:anim>
                                    <p:anim calcmode="lin" valueType="num">
                                      <p:cBhvr>
                                        <p:cTn id="83" dur="1000" fill="hold"/>
                                        <p:tgtEl>
                                          <p:spTgt spid="27"/>
                                        </p:tgtEl>
                                        <p:attrNameLst>
                                          <p:attrName>ppt_h</p:attrName>
                                        </p:attrNameLst>
                                      </p:cBhvr>
                                      <p:tavLst>
                                        <p:tav tm="0">
                                          <p:val>
                                            <p:fltVal val="0"/>
                                          </p:val>
                                        </p:tav>
                                        <p:tav tm="100000">
                                          <p:val>
                                            <p:strVal val="#ppt_h"/>
                                          </p:val>
                                        </p:tav>
                                      </p:tavLst>
                                    </p:anim>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fltVal val="0.5"/>
                                          </p:val>
                                        </p:tav>
                                        <p:tav tm="100000">
                                          <p:val>
                                            <p:strVal val="#ppt_x"/>
                                          </p:val>
                                        </p:tav>
                                      </p:tavLst>
                                    </p:anim>
                                    <p:anim calcmode="lin" valueType="num">
                                      <p:cBhvr>
                                        <p:cTn id="86" dur="1000" fill="hold"/>
                                        <p:tgtEl>
                                          <p:spTgt spid="27"/>
                                        </p:tgtEl>
                                        <p:attrNameLst>
                                          <p:attrName>ppt_y</p:attrName>
                                        </p:attrNameLst>
                                      </p:cBhvr>
                                      <p:tavLst>
                                        <p:tav tm="0">
                                          <p:val>
                                            <p:fltVal val="0.5"/>
                                          </p:val>
                                        </p:tav>
                                        <p:tav tm="100000">
                                          <p:val>
                                            <p:strVal val="#ppt_y"/>
                                          </p:val>
                                        </p:tav>
                                      </p:tavLst>
                                    </p:anim>
                                  </p:childTnLst>
                                </p:cTn>
                              </p:par>
                              <p:par>
                                <p:cTn id="87" presetID="8" presetClass="emph" presetSubtype="0" repeatCount="indefinite" fill="hold" grpId="2" nodeType="withEffect">
                                  <p:stCondLst>
                                    <p:cond delay="0"/>
                                  </p:stCondLst>
                                  <p:childTnLst>
                                    <p:animRot by="21600000">
                                      <p:cBhvr>
                                        <p:cTn id="88" dur="2000" fill="hold"/>
                                        <p:tgtEl>
                                          <p:spTgt spid="27"/>
                                        </p:tgtEl>
                                        <p:attrNameLst>
                                          <p:attrName>r</p:attrName>
                                        </p:attrNameLst>
                                      </p:cBhvr>
                                    </p:animRot>
                                  </p:childTnLst>
                                </p:cTn>
                              </p:par>
                              <p:par>
                                <p:cTn id="89" presetID="2" presetClass="entr" presetSubtype="4" decel="100000" fill="hold" grpId="0" nodeType="withEffect">
                                  <p:stCondLst>
                                    <p:cond delay="0"/>
                                  </p:stCondLst>
                                  <p:iterate type="wd">
                                    <p:tmPct val="10000"/>
                                  </p:iterate>
                                  <p:childTnLst>
                                    <p:set>
                                      <p:cBhvr>
                                        <p:cTn id="90" dur="1" fill="hold">
                                          <p:stCondLst>
                                            <p:cond delay="0"/>
                                          </p:stCondLst>
                                        </p:cTn>
                                        <p:tgtEl>
                                          <p:spTgt spid="31">
                                            <p:txEl>
                                              <p:pRg st="0" end="0"/>
                                            </p:txEl>
                                          </p:spTgt>
                                        </p:tgtEl>
                                        <p:attrNameLst>
                                          <p:attrName>style.visibility</p:attrName>
                                        </p:attrNameLst>
                                      </p:cBhvr>
                                      <p:to>
                                        <p:strVal val="visible"/>
                                      </p:to>
                                    </p:set>
                                    <p:anim calcmode="lin" valueType="num">
                                      <p:cBhvr additive="base">
                                        <p:cTn id="9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93" presetID="2" presetClass="entr" presetSubtype="4" accel="40000" decel="60000" fill="hold" grpId="0" nodeType="withEffect">
                                  <p:stCondLst>
                                    <p:cond delay="250"/>
                                  </p:stCondLst>
                                  <p:iterate type="wd">
                                    <p:tmPct val="10000"/>
                                  </p:iterate>
                                  <p:childTnLst>
                                    <p:set>
                                      <p:cBhvr>
                                        <p:cTn id="94" dur="1" fill="hold">
                                          <p:stCondLst>
                                            <p:cond delay="0"/>
                                          </p:stCondLst>
                                        </p:cTn>
                                        <p:tgtEl>
                                          <p:spTgt spid="29">
                                            <p:txEl>
                                              <p:pRg st="0" end="0"/>
                                            </p:txEl>
                                          </p:spTgt>
                                        </p:tgtEl>
                                        <p:attrNameLst>
                                          <p:attrName>style.visibility</p:attrName>
                                        </p:attrNameLst>
                                      </p:cBhvr>
                                      <p:to>
                                        <p:strVal val="visible"/>
                                      </p:to>
                                    </p:set>
                                    <p:anim calcmode="lin" valueType="num">
                                      <p:cBhvr additive="base">
                                        <p:cTn id="9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7" presetID="10" presetClass="entr" presetSubtype="0" fill="hold" grpId="0" nodeType="withEffect">
                                  <p:stCondLst>
                                    <p:cond delay="500"/>
                                  </p:stCondLst>
                                  <p:iterate type="wd">
                                    <p:tmPct val="10000"/>
                                  </p:iterate>
                                  <p:childTnLst>
                                    <p:set>
                                      <p:cBhvr>
                                        <p:cTn id="98" dur="1" fill="hold">
                                          <p:stCondLst>
                                            <p:cond delay="0"/>
                                          </p:stCondLst>
                                        </p:cTn>
                                        <p:tgtEl>
                                          <p:spTgt spid="30">
                                            <p:txEl>
                                              <p:pRg st="0" end="0"/>
                                            </p:txEl>
                                          </p:spTgt>
                                        </p:tgtEl>
                                        <p:attrNameLst>
                                          <p:attrName>style.visibility</p:attrName>
                                        </p:attrNameLst>
                                      </p:cBhvr>
                                      <p:to>
                                        <p:strVal val="visible"/>
                                      </p:to>
                                    </p:set>
                                    <p:animEffect transition="in" filter="fade">
                                      <p:cBhvr>
                                        <p:cTn id="99"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13" grpId="0" animBg="1"/>
      <p:bldP spid="13" grpId="1" uiExpand="1" animBg="1"/>
      <p:bldP spid="6"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22" grpId="0" animBg="1"/>
      <p:bldP spid="22" grpId="1" animBg="1"/>
      <p:bldP spid="22" grpId="2" animBg="1"/>
      <p:bldP spid="24"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7" grpId="1" animBg="1"/>
      <p:bldP spid="27" grpId="2" animBg="1"/>
      <p:bldP spid="28" grpId="0" animBg="1"/>
      <p:bldP spid="28" grpId="1" uiExpand="1" animBg="1"/>
      <p:bldP spid="29"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20" grpId="0" animBg="1"/>
      <p:bldP spid="20" grpId="1"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PhAnim="0" preserve="1" userDrawn="1">
  <p:cSld name="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1" name="Picture Placeholder 10">
            <a:extLst>
              <a:ext uri="{FF2B5EF4-FFF2-40B4-BE49-F238E27FC236}">
                <a16:creationId xmlns:a16="http://schemas.microsoft.com/office/drawing/2014/main" id="{BBA03FEF-90C3-6146-B1CD-A554644888AD}"/>
              </a:ext>
            </a:extLst>
          </p:cNvPr>
          <p:cNvSpPr>
            <a:spLocks noGrp="1"/>
          </p:cNvSpPr>
          <p:nvPr>
            <p:ph type="pic" sz="quarter" idx="10"/>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Tree>
    <p:extLst>
      <p:ext uri="{BB962C8B-B14F-4D97-AF65-F5344CB8AC3E}">
        <p14:creationId xmlns:p14="http://schemas.microsoft.com/office/powerpoint/2010/main" val="18355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500"/>
                                        <p:tgtEl>
                                          <p:spTgt spid="11">
                                            <p:txEl>
                                              <p:charRg st="4294967295" end="4294967295"/>
                                            </p:txEl>
                                          </p:spTgt>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fill="hold"/>
                                        <p:tgtEl>
                                          <p:spTgt spid="11"/>
                                        </p:tgtEl>
                                        <p:attrNameLst>
                                          <p:attrName>ppt_x</p:attrName>
                                        </p:attrNameLst>
                                      </p:cBhvr>
                                      <p:tavLst>
                                        <p:tav tm="0">
                                          <p:val>
                                            <p:strVal val="#ppt_x"/>
                                          </p:val>
                                        </p:tav>
                                        <p:tav tm="100000">
                                          <p:val>
                                            <p:strVal val="#ppt_x"/>
                                          </p:val>
                                        </p:tav>
                                      </p:tavLst>
                                    </p:anim>
                                    <p:anim calcmode="lin" valueType="num">
                                      <p:cBhvr additive="base">
                                        <p:cTn id="11" dur="750" fill="hold"/>
                                        <p:tgtEl>
                                          <p:spTgt spid="11"/>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uiExpand="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PhAnim="0" preserve="1" userDrawn="1">
  <p:cSld name="1_12">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BE501D8A-5233-0047-890B-C10F54710722}"/>
              </a:ext>
            </a:extLst>
          </p:cNvPr>
          <p:cNvSpPr/>
          <p:nvPr/>
        </p:nvSpPr>
        <p:spPr>
          <a:xfrm rot="2700000">
            <a:off x="257680" y="477574"/>
            <a:ext cx="6135506" cy="664762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alpha val="63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4" name="Text Placeholder 7">
            <a:extLst>
              <a:ext uri="{FF2B5EF4-FFF2-40B4-BE49-F238E27FC236}">
                <a16:creationId xmlns:a16="http://schemas.microsoft.com/office/drawing/2014/main" id="{D28DBBD3-5E04-5C4E-9208-DB46105D387A}"/>
              </a:ext>
            </a:extLst>
          </p:cNvPr>
          <p:cNvSpPr>
            <a:spLocks noGrp="1"/>
          </p:cNvSpPr>
          <p:nvPr>
            <p:ph type="body" sz="quarter" idx="24" hasCustomPrompt="1"/>
          </p:nvPr>
        </p:nvSpPr>
        <p:spPr>
          <a:xfrm>
            <a:off x="5318269" y="1076517"/>
            <a:ext cx="6271699" cy="552450"/>
          </a:xfrm>
        </p:spPr>
        <p:txBody>
          <a:bodyPr lIns="45720" rIns="0">
            <a:normAutofit/>
          </a:bodyPr>
          <a:lstStyle>
            <a:lvl1pPr marL="0" indent="0">
              <a:buNone/>
              <a:defRPr sz="2400">
                <a:solidFill>
                  <a:schemeClr val="accent2"/>
                </a:solidFill>
              </a:defRPr>
            </a:lvl1pPr>
          </a:lstStyle>
          <a:p>
            <a:pPr lvl="0"/>
            <a:r>
              <a:rPr lang="en-US" dirty="0"/>
              <a:t>Job Title Here</a:t>
            </a:r>
          </a:p>
        </p:txBody>
      </p:sp>
      <p:sp>
        <p:nvSpPr>
          <p:cNvPr id="5" name="Text Placeholder 7">
            <a:extLst>
              <a:ext uri="{FF2B5EF4-FFF2-40B4-BE49-F238E27FC236}">
                <a16:creationId xmlns:a16="http://schemas.microsoft.com/office/drawing/2014/main" id="{3CD8FCC2-098A-BE4A-BA23-0F21A8C47130}"/>
              </a:ext>
            </a:extLst>
          </p:cNvPr>
          <p:cNvSpPr>
            <a:spLocks noGrp="1"/>
          </p:cNvSpPr>
          <p:nvPr>
            <p:ph type="body" sz="quarter" idx="25" hasCustomPrompt="1"/>
          </p:nvPr>
        </p:nvSpPr>
        <p:spPr>
          <a:xfrm>
            <a:off x="6291471" y="1847658"/>
            <a:ext cx="5297556" cy="4609112"/>
          </a:xfrm>
        </p:spPr>
        <p:txBody>
          <a:bodyPr lIns="45720" rIns="0">
            <a:normAutofit/>
          </a:bodyPr>
          <a:lstStyle>
            <a:lvl1pPr marL="0" indent="0">
              <a:buNone/>
              <a:defRPr sz="2400">
                <a:solidFill>
                  <a:schemeClr val="tx1"/>
                </a:solidFill>
              </a:defRPr>
            </a:lvl1pPr>
          </a:lstStyle>
          <a:p>
            <a:pPr lvl="0"/>
            <a:r>
              <a:rPr lang="fr-FR" dirty="0" err="1"/>
              <a:t>Add</a:t>
            </a:r>
            <a:r>
              <a:rPr lang="fr-FR" dirty="0"/>
              <a:t> </a:t>
            </a:r>
            <a:r>
              <a:rPr lang="fr-FR" dirty="0" err="1"/>
              <a:t>text</a:t>
            </a:r>
            <a:r>
              <a:rPr lang="fr-FR" dirty="0"/>
              <a:t> </a:t>
            </a:r>
            <a:r>
              <a:rPr lang="fr-FR" dirty="0" err="1"/>
              <a:t>here</a:t>
            </a:r>
            <a:endParaRPr lang="en-US" dirty="0"/>
          </a:p>
        </p:txBody>
      </p:sp>
      <p:sp>
        <p:nvSpPr>
          <p:cNvPr id="6" name="Text Placeholder 7">
            <a:extLst>
              <a:ext uri="{FF2B5EF4-FFF2-40B4-BE49-F238E27FC236}">
                <a16:creationId xmlns:a16="http://schemas.microsoft.com/office/drawing/2014/main" id="{34795D48-9CDD-634A-AEE5-A05978E31104}"/>
              </a:ext>
            </a:extLst>
          </p:cNvPr>
          <p:cNvSpPr>
            <a:spLocks noGrp="1"/>
          </p:cNvSpPr>
          <p:nvPr>
            <p:ph type="body" sz="quarter" idx="31" hasCustomPrompt="1"/>
          </p:nvPr>
        </p:nvSpPr>
        <p:spPr>
          <a:xfrm>
            <a:off x="5319016" y="401230"/>
            <a:ext cx="6265669" cy="552450"/>
          </a:xfrm>
        </p:spPr>
        <p:txBody>
          <a:bodyPr lIns="45720" rIns="0">
            <a:normAutofit/>
          </a:bodyPr>
          <a:lstStyle>
            <a:lvl1pPr marL="0" indent="0">
              <a:buNone/>
              <a:defRPr sz="3200" b="1">
                <a:solidFill>
                  <a:schemeClr val="tx1"/>
                </a:solidFill>
              </a:defRPr>
            </a:lvl1pPr>
          </a:lstStyle>
          <a:p>
            <a:pPr lvl="0"/>
            <a:r>
              <a:rPr lang="en-US" dirty="0"/>
              <a:t>NAME Here</a:t>
            </a:r>
          </a:p>
        </p:txBody>
      </p:sp>
      <p:sp>
        <p:nvSpPr>
          <p:cNvPr id="12" name="Content Placeholder 11">
            <a:extLst>
              <a:ext uri="{FF2B5EF4-FFF2-40B4-BE49-F238E27FC236}">
                <a16:creationId xmlns:a16="http://schemas.microsoft.com/office/drawing/2014/main" id="{E1DA964E-3A15-44F5-B0AD-9A025EB14CBD}"/>
              </a:ext>
            </a:extLst>
          </p:cNvPr>
          <p:cNvSpPr>
            <a:spLocks noGrp="1"/>
          </p:cNvSpPr>
          <p:nvPr>
            <p:ph sz="quarter" idx="32"/>
          </p:nvPr>
        </p:nvSpPr>
        <p:spPr>
          <a:xfrm>
            <a:off x="-801792" y="-150517"/>
            <a:ext cx="6265669" cy="6265670"/>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solidFill>
        </p:spPr>
        <p:txBody>
          <a:bodyPr wrap="square" anchor="ctr">
            <a:noAutofit/>
          </a:bodyPr>
          <a:lstStyle>
            <a:lvl1pPr marL="0" indent="0" algn="ctr">
              <a:buNone/>
              <a:defRPr>
                <a:solidFill>
                  <a:schemeClr val="bg1"/>
                </a:solidFill>
              </a:defRPr>
            </a:lvl1pPr>
            <a:lvl2pPr marL="457189" indent="0" algn="ctr">
              <a:buNone/>
              <a:defRPr>
                <a:solidFill>
                  <a:schemeClr val="bg1"/>
                </a:solidFill>
              </a:defRPr>
            </a:lvl2pPr>
            <a:lvl3pPr marL="914377" indent="0" algn="ctr">
              <a:buNone/>
              <a:defRPr>
                <a:solidFill>
                  <a:schemeClr val="bg1"/>
                </a:solidFill>
              </a:defRPr>
            </a:lvl3pPr>
            <a:lvl4pPr marL="1371566" indent="0" algn="ctr">
              <a:buNone/>
              <a:defRPr>
                <a:solidFill>
                  <a:schemeClr val="bg1"/>
                </a:solidFill>
              </a:defRPr>
            </a:lvl4pPr>
            <a:lvl5pPr marL="1828755" indent="0" algn="ctr">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45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ppt_x"/>
                                          </p:val>
                                        </p:tav>
                                        <p:tav tm="100000">
                                          <p:val>
                                            <p:strVal val="#ppt_x"/>
                                          </p:val>
                                        </p:tav>
                                      </p:tavLst>
                                    </p:anim>
                                    <p:anim calcmode="lin" valueType="num">
                                      <p:cBhvr additive="base">
                                        <p:cTn id="11" dur="7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2" accel="40000" decel="60000" fill="hold" grpId="0" nodeType="withEffect">
                                  <p:stCondLst>
                                    <p:cond delay="250"/>
                                  </p:stCondLst>
                                  <p:iterate type="wd">
                                    <p:tmPct val="10000"/>
                                  </p:iterate>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iterate type="wd">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iterate type="wd">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build="p"/>
      <p:bldP spid="5" grpId="0"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bldP spid="12" grpId="0"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animBg="1">
        <p:tmplLst>
          <p:tmpl>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PhAnim="0" preserve="1" userDrawn="1">
  <p:cSld name="1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EB4F770-58A0-4E54-907D-A82EDB98ECC1}"/>
              </a:ext>
            </a:extLst>
          </p:cNvPr>
          <p:cNvSpPr/>
          <p:nvPr userDrawn="1"/>
        </p:nvSpPr>
        <p:spPr>
          <a:xfrm>
            <a:off x="1199009" y="-2833749"/>
            <a:ext cx="10251188" cy="9461057"/>
          </a:xfrm>
          <a:custGeom>
            <a:avLst/>
            <a:gdLst>
              <a:gd name="connsiteX0" fmla="*/ 2198197 w 10251188"/>
              <a:gd name="connsiteY0" fmla="*/ 0 h 9461057"/>
              <a:gd name="connsiteX1" fmla="*/ 5125594 w 10251188"/>
              <a:gd name="connsiteY1" fmla="*/ 0 h 9461057"/>
              <a:gd name="connsiteX2" fmla="*/ 8052991 w 10251188"/>
              <a:gd name="connsiteY2" fmla="*/ 0 h 9461057"/>
              <a:gd name="connsiteX3" fmla="*/ 9953988 w 10251188"/>
              <a:gd name="connsiteY3" fmla="*/ 3292939 h 9461057"/>
              <a:gd name="connsiteX4" fmla="*/ 8490026 w 10251188"/>
              <a:gd name="connsiteY4" fmla="*/ 5827928 h 9461057"/>
              <a:gd name="connsiteX5" fmla="*/ 7026590 w 10251188"/>
              <a:gd name="connsiteY5" fmla="*/ 8363374 h 9461057"/>
              <a:gd name="connsiteX6" fmla="*/ 3224598 w 10251188"/>
              <a:gd name="connsiteY6" fmla="*/ 8363374 h 9461057"/>
              <a:gd name="connsiteX7" fmla="*/ 1761163 w 10251188"/>
              <a:gd name="connsiteY7" fmla="*/ 5827928 h 9461057"/>
              <a:gd name="connsiteX8" fmla="*/ 297201 w 10251188"/>
              <a:gd name="connsiteY8" fmla="*/ 3292939 h 9461057"/>
              <a:gd name="connsiteX9" fmla="*/ 2198197 w 10251188"/>
              <a:gd name="connsiteY9" fmla="*/ 0 h 946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1188" h="9461057">
                <a:moveTo>
                  <a:pt x="2198197" y="0"/>
                </a:moveTo>
                <a:lnTo>
                  <a:pt x="5125594" y="0"/>
                </a:lnTo>
                <a:lnTo>
                  <a:pt x="8052991" y="0"/>
                </a:lnTo>
                <a:cubicBezTo>
                  <a:pt x="9742299" y="0"/>
                  <a:pt x="10798642" y="1829361"/>
                  <a:pt x="9953988" y="3292939"/>
                </a:cubicBezTo>
                <a:lnTo>
                  <a:pt x="8490026" y="5827928"/>
                </a:lnTo>
                <a:lnTo>
                  <a:pt x="7026590" y="8363374"/>
                </a:lnTo>
                <a:cubicBezTo>
                  <a:pt x="6181936" y="9826952"/>
                  <a:pt x="4069252" y="9826952"/>
                  <a:pt x="3224598" y="8363374"/>
                </a:cubicBezTo>
                <a:lnTo>
                  <a:pt x="1761163" y="5827928"/>
                </a:lnTo>
                <a:lnTo>
                  <a:pt x="297201" y="3292939"/>
                </a:lnTo>
                <a:cubicBezTo>
                  <a:pt x="-547453" y="1829361"/>
                  <a:pt x="508890" y="0"/>
                  <a:pt x="21981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9F30FBA-13B6-5948-B215-61338FC9611C}"/>
              </a:ext>
            </a:extLst>
          </p:cNvPr>
          <p:cNvSpPr>
            <a:spLocks noGrp="1"/>
          </p:cNvSpPr>
          <p:nvPr>
            <p:ph type="pic" sz="quarter" idx="10"/>
          </p:nvPr>
        </p:nvSpPr>
        <p:spPr>
          <a:xfrm>
            <a:off x="970409" y="-3062350"/>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solidFill>
        </p:spPr>
        <p:txBody>
          <a:bodyPr wrap="square">
            <a:noAutofit/>
          </a:bodyPr>
          <a:lstStyle/>
          <a:p>
            <a:endParaRPr lang="en-GB" dirty="0"/>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2764135" y="459299"/>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2634311"/>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41366479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5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1" decel="100000" fill="hold" grpId="1" nodeType="withEffect">
                                  <p:stCondLst>
                                    <p:cond delay="250"/>
                                  </p:stCondLst>
                                  <p:iterate type="wd">
                                    <p:tmPct val="0"/>
                                  </p:iterate>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iterate type="wd">
                                    <p:tmPct val="10000"/>
                                  </p:iterate>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3" grpId="0"/>
      <p:bldP spid="4" grpId="0" uiExpand="1" build="p">
        <p:tmplLst>
          <p:tmpl lvl="1">
            <p:tnLst>
              <p:par>
                <p:cTn presetID="10" presetClass="entr" presetSubtype="0" fill="hold" nodeType="withEffect">
                  <p:stCondLst>
                    <p:cond delay="75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1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6BC089-D443-8E46-9B20-F805C5ADFBEB}" type="datetimeFigureOut">
              <a:rPr lang="en-GB" smtClean="0"/>
              <a:t>30/12/2020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4996984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PhAnim="0" preserve="1" userDrawn="1">
  <p:cSld name="1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7563F15-5CF2-4B62-B0D9-FC1D45105DF3}"/>
              </a:ext>
            </a:extLst>
          </p:cNvPr>
          <p:cNvSpPr>
            <a:spLocks noGrp="1"/>
          </p:cNvSpPr>
          <p:nvPr>
            <p:ph type="pic" sz="quarter" idx="11"/>
          </p:nvPr>
        </p:nvSpPr>
        <p:spPr>
          <a:xfrm>
            <a:off x="-1559668" y="519211"/>
            <a:ext cx="10505872" cy="10505872"/>
          </a:xfrm>
          <a:custGeom>
            <a:avLst/>
            <a:gdLst>
              <a:gd name="connsiteX0" fmla="*/ 8244021 w 10505872"/>
              <a:gd name="connsiteY0" fmla="*/ 136 h 10505872"/>
              <a:gd name="connsiteX1" fmla="*/ 10425155 w 10505872"/>
              <a:gd name="connsiteY1" fmla="*/ 2891290 h 10505872"/>
              <a:gd name="connsiteX2" fmla="*/ 9632687 w 10505872"/>
              <a:gd name="connsiteY2" fmla="*/ 5847409 h 10505872"/>
              <a:gd name="connsiteX3" fmla="*/ 8840944 w 10505872"/>
              <a:gd name="connsiteY3" fmla="*/ 8803580 h 10505872"/>
              <a:gd name="connsiteX4" fmla="*/ 5001397 w 10505872"/>
              <a:gd name="connsiteY4" fmla="*/ 9832556 h 10505872"/>
              <a:gd name="connsiteX5" fmla="*/ 2837356 w 10505872"/>
              <a:gd name="connsiteY5" fmla="*/ 7668516 h 10505872"/>
              <a:gd name="connsiteX6" fmla="*/ 673318 w 10505872"/>
              <a:gd name="connsiteY6" fmla="*/ 5504478 h 10505872"/>
              <a:gd name="connsiteX7" fmla="*/ 1702292 w 10505872"/>
              <a:gd name="connsiteY7" fmla="*/ 1664930 h 10505872"/>
              <a:gd name="connsiteX8" fmla="*/ 4658465 w 10505872"/>
              <a:gd name="connsiteY8" fmla="*/ 873187 h 10505872"/>
              <a:gd name="connsiteX9" fmla="*/ 7614585 w 10505872"/>
              <a:gd name="connsiteY9" fmla="*/ 80719 h 10505872"/>
              <a:gd name="connsiteX10" fmla="*/ 8244021 w 10505872"/>
              <a:gd name="connsiteY10" fmla="*/ 136 h 1050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5872" h="10505872">
                <a:moveTo>
                  <a:pt x="8244021" y="136"/>
                </a:moveTo>
                <a:cubicBezTo>
                  <a:pt x="9679805" y="15888"/>
                  <a:pt x="10825496" y="1398251"/>
                  <a:pt x="10425155" y="2891290"/>
                </a:cubicBezTo>
                <a:lnTo>
                  <a:pt x="9632687" y="5847409"/>
                </a:lnTo>
                <a:lnTo>
                  <a:pt x="8840944" y="8803580"/>
                </a:lnTo>
                <a:cubicBezTo>
                  <a:pt x="8383410" y="10509909"/>
                  <a:pt x="6250194" y="11081354"/>
                  <a:pt x="5001397" y="9832556"/>
                </a:cubicBezTo>
                <a:lnTo>
                  <a:pt x="2837356" y="7668516"/>
                </a:lnTo>
                <a:lnTo>
                  <a:pt x="673318" y="5504478"/>
                </a:lnTo>
                <a:cubicBezTo>
                  <a:pt x="-575480" y="4255680"/>
                  <a:pt x="-4037" y="2122462"/>
                  <a:pt x="1702292" y="1664930"/>
                </a:cubicBezTo>
                <a:lnTo>
                  <a:pt x="4658465" y="873187"/>
                </a:lnTo>
                <a:lnTo>
                  <a:pt x="7614585" y="80719"/>
                </a:lnTo>
                <a:cubicBezTo>
                  <a:pt x="7827876" y="23527"/>
                  <a:pt x="8038908" y="-2114"/>
                  <a:pt x="8244021" y="136"/>
                </a:cubicBezTo>
                <a:close/>
              </a:path>
            </a:pathLst>
          </a:custGeom>
          <a:solidFill>
            <a:schemeClr val="bg1"/>
          </a:solidFill>
        </p:spPr>
        <p:txBody>
          <a:bodyPr wrap="square">
            <a:noAutofit/>
          </a:bodyPr>
          <a:lstStyle/>
          <a:p>
            <a:endParaRPr lang="en-GB"/>
          </a:p>
        </p:txBody>
      </p:sp>
      <p:sp>
        <p:nvSpPr>
          <p:cNvPr id="11" name="Picture Placeholder 10">
            <a:extLst>
              <a:ext uri="{FF2B5EF4-FFF2-40B4-BE49-F238E27FC236}">
                <a16:creationId xmlns:a16="http://schemas.microsoft.com/office/drawing/2014/main" id="{2ACAFD17-9586-DD47-8899-CDAA143B1C39}"/>
              </a:ext>
            </a:extLst>
          </p:cNvPr>
          <p:cNvSpPr>
            <a:spLocks noGrp="1"/>
          </p:cNvSpPr>
          <p:nvPr>
            <p:ph type="pic" sz="quarter" idx="10"/>
          </p:nvPr>
        </p:nvSpPr>
        <p:spPr>
          <a:xfrm>
            <a:off x="-1712068" y="366809"/>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1052067" y="2288099"/>
            <a:ext cx="6664568" cy="1916723"/>
          </a:xfrm>
        </p:spPr>
        <p:txBody>
          <a:bodyPr anchor="b" anchorCtr="0">
            <a:normAutofit/>
          </a:bodyPr>
          <a:lstStyle>
            <a:lvl1pPr algn="l">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1052065" y="4463111"/>
            <a:ext cx="4577859" cy="1658435"/>
          </a:xfrm>
        </p:spPr>
        <p:txBody>
          <a:bodyPr/>
          <a:lstStyle>
            <a:lvl1pPr marL="0" indent="0" algn="l">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31360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nodePh="1">
                                  <p:stCondLst>
                                    <p:cond delay="0"/>
                                  </p:stCondLst>
                                  <p:endCondLst>
                                    <p:cond evt="begin" delay="0">
                                      <p:tn val="5"/>
                                    </p:cond>
                                  </p:endCondLst>
                                  <p:iterate type="wd">
                                    <p:tmPct val="10000"/>
                                  </p:iterate>
                                  <p:childTnLst>
                                    <p:set>
                                      <p:cBhvr>
                                        <p:cTn id="6" dur="1" fill="hold">
                                          <p:stCondLst>
                                            <p:cond delay="0"/>
                                          </p:stCondLst>
                                        </p:cTn>
                                        <p:tgtEl>
                                          <p:spTgt spid="8">
                                            <p:txEl>
                                              <p:charRg st="4294967295" end="4294967295"/>
                                            </p:txEl>
                                          </p:spTgt>
                                        </p:tgtEl>
                                        <p:attrNameLst>
                                          <p:attrName>style.visibility</p:attrName>
                                        </p:attrNameLst>
                                      </p:cBhvr>
                                      <p:to>
                                        <p:strVal val="visible"/>
                                      </p:to>
                                    </p:set>
                                    <p:animEffect transition="in" filter="fade">
                                      <p:cBhvr>
                                        <p:cTn id="7" dur="500"/>
                                        <p:tgtEl>
                                          <p:spTgt spid="8">
                                            <p:txEl>
                                              <p:charRg st="4294967295" end="4294967295"/>
                                            </p:txEl>
                                          </p:spTgt>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750" fill="hold"/>
                                        <p:tgtEl>
                                          <p:spTgt spid="8"/>
                                        </p:tgtEl>
                                        <p:attrNameLst>
                                          <p:attrName>ppt_x</p:attrName>
                                        </p:attrNameLst>
                                      </p:cBhvr>
                                      <p:tavLst>
                                        <p:tav tm="0">
                                          <p:val>
                                            <p:strVal val="0-#ppt_w/2"/>
                                          </p:val>
                                        </p:tav>
                                        <p:tav tm="100000">
                                          <p:val>
                                            <p:strVal val="#ppt_x"/>
                                          </p:val>
                                        </p:tav>
                                      </p:tavLst>
                                    </p:anim>
                                    <p:anim calcmode="lin" valueType="num">
                                      <p:cBhvr additive="base">
                                        <p:cTn id="11" dur="75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iterate type="wd">
                                    <p:tmPct val="10000"/>
                                  </p:iterate>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8" decel="100000" fill="hold" grpId="1" nodeType="withEffect">
                                  <p:stCondLst>
                                    <p:cond delay="500"/>
                                  </p:stCondLst>
                                  <p:iterate type="wd">
                                    <p:tmPct val="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iterate type="wd">
                                    <p:tmPct val="10000"/>
                                  </p:iterate>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0-#ppt_w/2"/>
                                          </p:val>
                                        </p:tav>
                                        <p:tav tm="100000">
                                          <p:val>
                                            <p:strVal val="#ppt_x"/>
                                          </p:val>
                                        </p:tav>
                                      </p:tavLst>
                                    </p:anim>
                                    <p:anim calcmode="lin" valueType="num">
                                      <p:cBhvr additive="base">
                                        <p:cTn id="22" dur="10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500"/>
                                  </p:stCondLst>
                                  <p:iterate type="wd">
                                    <p:tmPct val="10000"/>
                                  </p:iterate>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uiExpand="1"/>
      <p:bldP spid="11" grpId="0" animBg="1"/>
      <p:bldP spid="11" grpId="1" animBg="1"/>
      <p:bldP spid="3" grpId="0"/>
      <p:bldP spid="4"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8708824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0F293FE-3816-475F-BE06-31D15C325717}"/>
              </a:ext>
            </a:extLst>
          </p:cNvPr>
          <p:cNvSpPr>
            <a:spLocks noGrp="1"/>
          </p:cNvSpPr>
          <p:nvPr>
            <p:ph type="pic" sz="quarter" idx="11"/>
          </p:nvPr>
        </p:nvSpPr>
        <p:spPr>
          <a:xfrm>
            <a:off x="-578160" y="-36045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730560" y="-3756940"/>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1985921" y="576031"/>
            <a:ext cx="6664568" cy="1916723"/>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3029277" y="2751037"/>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5495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1" nodeType="withEffect">
                                  <p:stCondLst>
                                    <p:cond delay="250"/>
                                  </p:stCondLst>
                                  <p:iterate type="wd">
                                    <p:tmPct val="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iterate type="wd">
                                    <p:tmPct val="10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 presetClass="entr" presetSubtype="1" decel="100000" fill="hold" grpId="1" nodeType="withEffect">
                                  <p:stCondLst>
                                    <p:cond delay="0"/>
                                  </p:stCondLst>
                                  <p:iterate type="wd">
                                    <p:tmPct val="0"/>
                                  </p:iterate>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animBg="1"/>
      <p:bldP spid="5" grpId="1"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PhAnim="0" preserve="1" userDrawn="1">
  <p:cSld name="1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a:off x="4221341"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402226"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1" name="Freeform: Shape 10">
            <a:extLst>
              <a:ext uri="{FF2B5EF4-FFF2-40B4-BE49-F238E27FC236}">
                <a16:creationId xmlns:a16="http://schemas.microsoft.com/office/drawing/2014/main" id="{29BB34AF-1C24-49E4-AF7E-2FE4F3C08B2C}"/>
              </a:ext>
            </a:extLst>
          </p:cNvPr>
          <p:cNvSpPr/>
          <p:nvPr/>
        </p:nvSpPr>
        <p:spPr>
          <a:xfrm>
            <a:off x="781761" y="591099"/>
            <a:ext cx="2696547" cy="5675457"/>
          </a:xfrm>
          <a:custGeom>
            <a:avLst/>
            <a:gdLst>
              <a:gd name="connsiteX0" fmla="*/ 1334969 w 2696547"/>
              <a:gd name="connsiteY0" fmla="*/ 5063412 h 5675457"/>
              <a:gd name="connsiteX1" fmla="*/ 1145738 w 2696547"/>
              <a:gd name="connsiteY1" fmla="*/ 5252635 h 5675457"/>
              <a:gd name="connsiteX2" fmla="*/ 1334969 w 2696547"/>
              <a:gd name="connsiteY2" fmla="*/ 5442244 h 5675457"/>
              <a:gd name="connsiteX3" fmla="*/ 1524200 w 2696547"/>
              <a:gd name="connsiteY3" fmla="*/ 5252635 h 5675457"/>
              <a:gd name="connsiteX4" fmla="*/ 1334969 w 2696547"/>
              <a:gd name="connsiteY4" fmla="*/ 5063412 h 5675457"/>
              <a:gd name="connsiteX5" fmla="*/ 184796 w 2696547"/>
              <a:gd name="connsiteY5" fmla="*/ 776144 h 5675457"/>
              <a:gd name="connsiteX6" fmla="*/ 184796 w 2696547"/>
              <a:gd name="connsiteY6" fmla="*/ 4925925 h 5675457"/>
              <a:gd name="connsiteX7" fmla="*/ 2485507 w 2696547"/>
              <a:gd name="connsiteY7" fmla="*/ 4925925 h 5675457"/>
              <a:gd name="connsiteX8" fmla="*/ 2485507 w 2696547"/>
              <a:gd name="connsiteY8" fmla="*/ 776144 h 5675457"/>
              <a:gd name="connsiteX9" fmla="*/ 1128740 w 2696547"/>
              <a:gd name="connsiteY9" fmla="*/ 443508 h 5675457"/>
              <a:gd name="connsiteX10" fmla="*/ 1071817 w 2696547"/>
              <a:gd name="connsiteY10" fmla="*/ 500057 h 5675457"/>
              <a:gd name="connsiteX11" fmla="*/ 1128740 w 2696547"/>
              <a:gd name="connsiteY11" fmla="*/ 556606 h 5675457"/>
              <a:gd name="connsiteX12" fmla="*/ 1481689 w 2696547"/>
              <a:gd name="connsiteY12" fmla="*/ 556606 h 5675457"/>
              <a:gd name="connsiteX13" fmla="*/ 1538612 w 2696547"/>
              <a:gd name="connsiteY13" fmla="*/ 500057 h 5675457"/>
              <a:gd name="connsiteX14" fmla="*/ 1481689 w 2696547"/>
              <a:gd name="connsiteY14" fmla="*/ 443508 h 5675457"/>
              <a:gd name="connsiteX15" fmla="*/ 419837 w 2696547"/>
              <a:gd name="connsiteY15" fmla="*/ 0 h 5675457"/>
              <a:gd name="connsiteX16" fmla="*/ 2276710 w 2696547"/>
              <a:gd name="connsiteY16" fmla="*/ 0 h 5675457"/>
              <a:gd name="connsiteX17" fmla="*/ 2696547 w 2696547"/>
              <a:gd name="connsiteY17" fmla="*/ 419879 h 5675457"/>
              <a:gd name="connsiteX18" fmla="*/ 2696547 w 2696547"/>
              <a:gd name="connsiteY18" fmla="*/ 5255579 h 5675457"/>
              <a:gd name="connsiteX19" fmla="*/ 2276710 w 2696547"/>
              <a:gd name="connsiteY19" fmla="*/ 5675457 h 5675457"/>
              <a:gd name="connsiteX20" fmla="*/ 419837 w 2696547"/>
              <a:gd name="connsiteY20" fmla="*/ 5675457 h 5675457"/>
              <a:gd name="connsiteX21" fmla="*/ 0 w 2696547"/>
              <a:gd name="connsiteY21" fmla="*/ 5255579 h 5675457"/>
              <a:gd name="connsiteX22" fmla="*/ 0 w 2696547"/>
              <a:gd name="connsiteY22" fmla="*/ 419879 h 5675457"/>
              <a:gd name="connsiteX23" fmla="*/ 419837 w 2696547"/>
              <a:gd name="connsiteY23" fmla="*/ 0 h 567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96547" h="5675457">
                <a:moveTo>
                  <a:pt x="1334969" y="5063412"/>
                </a:moveTo>
                <a:cubicBezTo>
                  <a:pt x="1230366" y="5063412"/>
                  <a:pt x="1145738" y="5148421"/>
                  <a:pt x="1145738" y="5252635"/>
                </a:cubicBezTo>
                <a:cubicBezTo>
                  <a:pt x="1145738" y="5357235"/>
                  <a:pt x="1230366" y="5442244"/>
                  <a:pt x="1334969" y="5442244"/>
                </a:cubicBezTo>
                <a:cubicBezTo>
                  <a:pt x="1439572" y="5442244"/>
                  <a:pt x="1524200" y="5357235"/>
                  <a:pt x="1524200" y="5252635"/>
                </a:cubicBezTo>
                <a:cubicBezTo>
                  <a:pt x="1524200" y="5148421"/>
                  <a:pt x="1439572" y="5063412"/>
                  <a:pt x="1334969" y="5063412"/>
                </a:cubicBezTo>
                <a:close/>
                <a:moveTo>
                  <a:pt x="184796" y="776144"/>
                </a:moveTo>
                <a:lnTo>
                  <a:pt x="184796" y="4925925"/>
                </a:lnTo>
                <a:lnTo>
                  <a:pt x="2485507" y="4925925"/>
                </a:lnTo>
                <a:lnTo>
                  <a:pt x="2485507" y="776144"/>
                </a:lnTo>
                <a:close/>
                <a:moveTo>
                  <a:pt x="1128740" y="443508"/>
                </a:moveTo>
                <a:cubicBezTo>
                  <a:pt x="1097318" y="443508"/>
                  <a:pt x="1071817" y="469013"/>
                  <a:pt x="1071817" y="500057"/>
                </a:cubicBezTo>
                <a:cubicBezTo>
                  <a:pt x="1071817" y="531102"/>
                  <a:pt x="1097685" y="556606"/>
                  <a:pt x="1128740" y="556606"/>
                </a:cubicBezTo>
                <a:lnTo>
                  <a:pt x="1481689" y="556606"/>
                </a:lnTo>
                <a:cubicBezTo>
                  <a:pt x="1513111" y="556606"/>
                  <a:pt x="1538612" y="531102"/>
                  <a:pt x="1538612" y="500057"/>
                </a:cubicBezTo>
                <a:cubicBezTo>
                  <a:pt x="1538612" y="469013"/>
                  <a:pt x="1513111" y="443880"/>
                  <a:pt x="1481689" y="443508"/>
                </a:cubicBezTo>
                <a:close/>
                <a:moveTo>
                  <a:pt x="419837" y="0"/>
                </a:moveTo>
                <a:lnTo>
                  <a:pt x="2276710" y="0"/>
                </a:lnTo>
                <a:cubicBezTo>
                  <a:pt x="2507664" y="0"/>
                  <a:pt x="2696547" y="188919"/>
                  <a:pt x="2696547" y="419879"/>
                </a:cubicBezTo>
                <a:lnTo>
                  <a:pt x="2696547" y="5255579"/>
                </a:lnTo>
                <a:cubicBezTo>
                  <a:pt x="2696547" y="5486275"/>
                  <a:pt x="2507664" y="5675457"/>
                  <a:pt x="2276710" y="5675457"/>
                </a:cubicBezTo>
                <a:lnTo>
                  <a:pt x="419837" y="5675457"/>
                </a:lnTo>
                <a:cubicBezTo>
                  <a:pt x="188883" y="5675457"/>
                  <a:pt x="0" y="5486275"/>
                  <a:pt x="0" y="5255579"/>
                </a:cubicBezTo>
                <a:lnTo>
                  <a:pt x="0" y="419879"/>
                </a:lnTo>
                <a:cubicBezTo>
                  <a:pt x="0" y="188919"/>
                  <a:pt x="188883" y="0"/>
                  <a:pt x="419837"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a:p>
        </p:txBody>
      </p:sp>
      <p:sp>
        <p:nvSpPr>
          <p:cNvPr id="3" name="Picture Placeholder 2">
            <a:extLst>
              <a:ext uri="{FF2B5EF4-FFF2-40B4-BE49-F238E27FC236}">
                <a16:creationId xmlns:a16="http://schemas.microsoft.com/office/drawing/2014/main" id="{C55E585B-FB5A-624B-B294-DF4A8FB56E15}"/>
              </a:ext>
            </a:extLst>
          </p:cNvPr>
          <p:cNvSpPr>
            <a:spLocks noGrp="1"/>
          </p:cNvSpPr>
          <p:nvPr userDrawn="1">
            <p:ph type="pic" sz="quarter" idx="10"/>
          </p:nvPr>
        </p:nvSpPr>
        <p:spPr>
          <a:xfrm>
            <a:off x="966369" y="1366843"/>
            <a:ext cx="2300711" cy="4149725"/>
          </a:xfrm>
          <a:solidFill>
            <a:schemeClr val="bg1">
              <a:lumMod val="95000"/>
            </a:schemeClr>
          </a:solidFill>
        </p:spPr>
        <p:txBody>
          <a:bodyPr/>
          <a:lstStyle/>
          <a:p>
            <a:endParaRPr lang="en-GB"/>
          </a:p>
        </p:txBody>
      </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p:nvPr>
        </p:nvSpPr>
        <p:spPr>
          <a:xfrm>
            <a:off x="4662293" y="510130"/>
            <a:ext cx="6747947"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206137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1+#ppt_w/2"/>
                                          </p:val>
                                        </p:tav>
                                        <p:tav tm="100000">
                                          <p:val>
                                            <p:strVal val="#ppt_x"/>
                                          </p:val>
                                        </p:tav>
                                      </p:tavLst>
                                    </p:anim>
                                    <p:anim calcmode="lin" valueType="num">
                                      <p:cBhvr additive="base">
                                        <p:cTn id="12" dur="1250" fill="hold"/>
                                        <p:tgtEl>
                                          <p:spTgt spid="9"/>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750" fill="hold"/>
                                        <p:tgtEl>
                                          <p:spTgt spid="3"/>
                                        </p:tgtEl>
                                        <p:attrNameLst>
                                          <p:attrName>ppt_x</p:attrName>
                                        </p:attrNameLst>
                                      </p:cBhvr>
                                      <p:tavLst>
                                        <p:tav tm="0">
                                          <p:val>
                                            <p:strVal val="#ppt_x"/>
                                          </p:val>
                                        </p:tav>
                                        <p:tav tm="100000">
                                          <p:val>
                                            <p:strVal val="#ppt_x"/>
                                          </p:val>
                                        </p:tav>
                                      </p:tavLst>
                                    </p:anim>
                                    <p:anim calcmode="lin" valueType="num">
                                      <p:cBhvr additive="base">
                                        <p:cTn id="19" dur="750" fill="hold"/>
                                        <p:tgtEl>
                                          <p:spTgt spid="3"/>
                                        </p:tgtEl>
                                        <p:attrNameLst>
                                          <p:attrName>ppt_y</p:attrName>
                                        </p:attrNameLst>
                                      </p:cBhvr>
                                      <p:tavLst>
                                        <p:tav tm="0">
                                          <p:val>
                                            <p:strVal val="1+#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par>
                                <p:cTn id="23" presetID="2" presetClass="entr" presetSubtype="8" decel="10000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0-#ppt_w/2"/>
                                          </p:val>
                                        </p:tav>
                                        <p:tav tm="100000">
                                          <p:val>
                                            <p:strVal val="#ppt_x"/>
                                          </p:val>
                                        </p:tav>
                                      </p:tavLst>
                                    </p:anim>
                                    <p:anim calcmode="lin" valueType="num">
                                      <p:cBhvr additive="base">
                                        <p:cTn id="26" dur="750" fill="hold"/>
                                        <p:tgtEl>
                                          <p:spTgt spid="10"/>
                                        </p:tgtEl>
                                        <p:attrNameLst>
                                          <p:attrName>ppt_y</p:attrName>
                                        </p:attrNameLst>
                                      </p:cBhvr>
                                      <p:tavLst>
                                        <p:tav tm="0">
                                          <p:val>
                                            <p:strVal val="#ppt_y"/>
                                          </p:val>
                                        </p:tav>
                                        <p:tav tm="100000">
                                          <p:val>
                                            <p:strVal val="#ppt_y"/>
                                          </p:val>
                                        </p:tav>
                                      </p:tavLst>
                                    </p:anim>
                                  </p:childTnLst>
                                </p:cTn>
                              </p:par>
                              <p:par>
                                <p:cTn id="27" presetID="10" presetClass="entr" presetSubtype="0" fill="hold" grpId="1" nodeType="with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750"/>
                                        <p:tgtEl>
                                          <p:spTgt spid="10"/>
                                        </p:tgtEl>
                                      </p:cBhvr>
                                    </p:animEffect>
                                  </p:childTnLst>
                                </p:cTn>
                              </p:par>
                              <p:par>
                                <p:cTn id="30" presetID="8" presetClass="emph" presetSubtype="0" decel="100000" fill="hold" grpId="2" nodeType="withEffect">
                                  <p:stCondLst>
                                    <p:cond delay="0"/>
                                  </p:stCondLst>
                                  <p:childTnLst>
                                    <p:animRot by="-10800000">
                                      <p:cBhvr>
                                        <p:cTn id="31" dur="1250" fill="hold"/>
                                        <p:tgtEl>
                                          <p:spTgt spid="10"/>
                                        </p:tgtEl>
                                        <p:attrNameLst>
                                          <p:attrName>r</p:attrName>
                                        </p:attrNameLst>
                                      </p:cBhvr>
                                    </p:animRot>
                                  </p:childTnLst>
                                </p:cTn>
                              </p:par>
                              <p:par>
                                <p:cTn id="32" presetID="10" presetClass="entr" presetSubtype="0" fill="hold" grpId="0" nodeType="withEffect">
                                  <p:stCondLst>
                                    <p:cond delay="250"/>
                                  </p:stCondLst>
                                  <p:iterate type="wd">
                                    <p:tmPct val="10000"/>
                                  </p:iterate>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par>
                                <p:cTn id="35" presetID="10" presetClass="entr" presetSubtype="0" fill="hold" grpId="0" nodeType="withEffect">
                                  <p:stCondLst>
                                    <p:cond delay="250"/>
                                  </p:stCondLst>
                                  <p:iterate type="wd">
                                    <p:tmPct val="10000"/>
                                  </p:iterate>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500"/>
                                        <p:tgtEl>
                                          <p:spTgt spid="17">
                                            <p:txEl>
                                              <p:pRg st="1" end="1"/>
                                            </p:txEl>
                                          </p:spTgt>
                                        </p:tgtEl>
                                      </p:cBhvr>
                                    </p:animEffect>
                                  </p:childTnLst>
                                </p:cTn>
                              </p:par>
                              <p:par>
                                <p:cTn id="38" presetID="10" presetClass="entr" presetSubtype="0" fill="hold" grpId="0" nodeType="withEffect">
                                  <p:stCondLst>
                                    <p:cond delay="250"/>
                                  </p:stCondLst>
                                  <p:iterate type="wd">
                                    <p:tmPct val="10000"/>
                                  </p:iterate>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fade">
                                      <p:cBhvr>
                                        <p:cTn id="40" dur="500"/>
                                        <p:tgtEl>
                                          <p:spTgt spid="17">
                                            <p:txEl>
                                              <p:pRg st="2" end="2"/>
                                            </p:txEl>
                                          </p:spTgt>
                                        </p:tgtEl>
                                      </p:cBhvr>
                                    </p:animEffect>
                                  </p:childTnLst>
                                </p:cTn>
                              </p:par>
                              <p:par>
                                <p:cTn id="41" presetID="10" presetClass="entr" presetSubtype="0" fill="hold" grpId="0" nodeType="withEffect">
                                  <p:stCondLst>
                                    <p:cond delay="250"/>
                                  </p:stCondLst>
                                  <p:iterate type="wd">
                                    <p:tmPct val="10000"/>
                                  </p:iterate>
                                  <p:childTnLst>
                                    <p:set>
                                      <p:cBhvr>
                                        <p:cTn id="42" dur="1" fill="hold">
                                          <p:stCondLst>
                                            <p:cond delay="0"/>
                                          </p:stCondLst>
                                        </p:cTn>
                                        <p:tgtEl>
                                          <p:spTgt spid="17">
                                            <p:txEl>
                                              <p:pRg st="3" end="3"/>
                                            </p:txEl>
                                          </p:spTgt>
                                        </p:tgtEl>
                                        <p:attrNameLst>
                                          <p:attrName>style.visibility</p:attrName>
                                        </p:attrNameLst>
                                      </p:cBhvr>
                                      <p:to>
                                        <p:strVal val="visible"/>
                                      </p:to>
                                    </p:set>
                                    <p:animEffect transition="in" filter="fade">
                                      <p:cBhvr>
                                        <p:cTn id="43" dur="500"/>
                                        <p:tgtEl>
                                          <p:spTgt spid="17">
                                            <p:txEl>
                                              <p:pRg st="3" end="3"/>
                                            </p:txEl>
                                          </p:spTgt>
                                        </p:tgtEl>
                                      </p:cBhvr>
                                    </p:animEffect>
                                  </p:childTnLst>
                                </p:cTn>
                              </p:par>
                              <p:par>
                                <p:cTn id="44" presetID="10" presetClass="entr" presetSubtype="0" fill="hold" grpId="0" nodeType="withEffect">
                                  <p:stCondLst>
                                    <p:cond delay="250"/>
                                  </p:stCondLst>
                                  <p:iterate type="wd">
                                    <p:tmPct val="10000"/>
                                  </p:iterate>
                                  <p:childTnLst>
                                    <p:set>
                                      <p:cBhvr>
                                        <p:cTn id="45" dur="1" fill="hold">
                                          <p:stCondLst>
                                            <p:cond delay="0"/>
                                          </p:stCondLst>
                                        </p:cTn>
                                        <p:tgtEl>
                                          <p:spTgt spid="17">
                                            <p:txEl>
                                              <p:pRg st="4" end="4"/>
                                            </p:txEl>
                                          </p:spTgt>
                                        </p:tgtEl>
                                        <p:attrNameLst>
                                          <p:attrName>style.visibility</p:attrName>
                                        </p:attrNameLst>
                                      </p:cBhvr>
                                      <p:to>
                                        <p:strVal val="visible"/>
                                      </p:to>
                                    </p:set>
                                    <p:animEffect transition="in" filter="fade">
                                      <p:cBhvr>
                                        <p:cTn id="46"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0" grpId="2" animBg="1"/>
      <p:bldP spid="11" grpId="0" animBg="1"/>
      <p:bldP spid="3" grpId="0" animBg="1"/>
      <p:bldP spid="3" grpId="1" animBg="1"/>
      <p:bldP spid="17" grpId="0" build="p">
        <p:tmplLst>
          <p:tmpl lvl="1">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3">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4">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5">
            <p:tnLst>
              <p:par>
                <p:cTn presetID="10" presetClass="entr" presetSubtype="0" fill="hold" nodeType="withEffect">
                  <p:stCondLst>
                    <p:cond delay="250"/>
                  </p:stCondLst>
                  <p:iterate type="wd">
                    <p:tmPct val="10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1_1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4859B534-5B33-8847-A364-49A94179F7BA}"/>
              </a:ext>
            </a:extLst>
          </p:cNvPr>
          <p:cNvSpPr/>
          <p:nvPr userDrawn="1"/>
        </p:nvSpPr>
        <p:spPr>
          <a:xfrm>
            <a:off x="536044"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3" name="Picture Placeholder 12">
            <a:extLst>
              <a:ext uri="{FF2B5EF4-FFF2-40B4-BE49-F238E27FC236}">
                <a16:creationId xmlns:a16="http://schemas.microsoft.com/office/drawing/2014/main" id="{CC1AE296-DA98-3B4D-836E-67E04EE759AC}"/>
              </a:ext>
            </a:extLst>
          </p:cNvPr>
          <p:cNvSpPr>
            <a:spLocks noGrp="1"/>
          </p:cNvSpPr>
          <p:nvPr>
            <p:ph type="pic" sz="quarter" idx="10"/>
          </p:nvPr>
        </p:nvSpPr>
        <p:spPr>
          <a:xfrm>
            <a:off x="588956"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6" name="Text Placeholder 7">
            <a:extLst>
              <a:ext uri="{FF2B5EF4-FFF2-40B4-BE49-F238E27FC236}">
                <a16:creationId xmlns:a16="http://schemas.microsoft.com/office/drawing/2014/main" id="{824D2969-FC7E-2040-BD2B-BB758209558F}"/>
              </a:ext>
            </a:extLst>
          </p:cNvPr>
          <p:cNvSpPr>
            <a:spLocks noGrp="1"/>
          </p:cNvSpPr>
          <p:nvPr>
            <p:ph type="body" sz="quarter" idx="24" hasCustomPrompt="1"/>
          </p:nvPr>
        </p:nvSpPr>
        <p:spPr>
          <a:xfrm>
            <a:off x="78213"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8" name="Text Placeholder 7">
            <a:extLst>
              <a:ext uri="{FF2B5EF4-FFF2-40B4-BE49-F238E27FC236}">
                <a16:creationId xmlns:a16="http://schemas.microsoft.com/office/drawing/2014/main" id="{FD0AD251-F7BE-A047-865E-E9650B3207CA}"/>
              </a:ext>
            </a:extLst>
          </p:cNvPr>
          <p:cNvSpPr>
            <a:spLocks noGrp="1"/>
          </p:cNvSpPr>
          <p:nvPr>
            <p:ph type="body" sz="quarter" idx="25" hasCustomPrompt="1"/>
          </p:nvPr>
        </p:nvSpPr>
        <p:spPr>
          <a:xfrm>
            <a:off x="47615"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9" name="Text Placeholder 7">
            <a:extLst>
              <a:ext uri="{FF2B5EF4-FFF2-40B4-BE49-F238E27FC236}">
                <a16:creationId xmlns:a16="http://schemas.microsoft.com/office/drawing/2014/main" id="{24F2EBCC-72C3-A543-82E8-76FD1CDEEC95}"/>
              </a:ext>
            </a:extLst>
          </p:cNvPr>
          <p:cNvSpPr>
            <a:spLocks noGrp="1"/>
          </p:cNvSpPr>
          <p:nvPr>
            <p:ph type="body" sz="quarter" idx="31" hasCustomPrompt="1"/>
          </p:nvPr>
        </p:nvSpPr>
        <p:spPr>
          <a:xfrm>
            <a:off x="78701"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2" name="Shape">
            <a:extLst>
              <a:ext uri="{FF2B5EF4-FFF2-40B4-BE49-F238E27FC236}">
                <a16:creationId xmlns:a16="http://schemas.microsoft.com/office/drawing/2014/main" id="{BDD5FA56-31F5-4B0A-B3FC-6B2D03AB3EB7}"/>
              </a:ext>
            </a:extLst>
          </p:cNvPr>
          <p:cNvSpPr/>
          <p:nvPr userDrawn="1"/>
        </p:nvSpPr>
        <p:spPr>
          <a:xfrm flipH="1">
            <a:off x="4668622"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4" name="Text Placeholder 7">
            <a:extLst>
              <a:ext uri="{FF2B5EF4-FFF2-40B4-BE49-F238E27FC236}">
                <a16:creationId xmlns:a16="http://schemas.microsoft.com/office/drawing/2014/main" id="{9A982596-39CB-44B7-809D-FE04A6778108}"/>
              </a:ext>
            </a:extLst>
          </p:cNvPr>
          <p:cNvSpPr>
            <a:spLocks noGrp="1"/>
          </p:cNvSpPr>
          <p:nvPr>
            <p:ph type="body" sz="quarter" idx="33" hasCustomPrompt="1"/>
          </p:nvPr>
        </p:nvSpPr>
        <p:spPr>
          <a:xfrm>
            <a:off x="4210791"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25" name="Text Placeholder 7">
            <a:extLst>
              <a:ext uri="{FF2B5EF4-FFF2-40B4-BE49-F238E27FC236}">
                <a16:creationId xmlns:a16="http://schemas.microsoft.com/office/drawing/2014/main" id="{33A2EB42-0ED3-4C14-A8E8-F8D527375996}"/>
              </a:ext>
            </a:extLst>
          </p:cNvPr>
          <p:cNvSpPr>
            <a:spLocks noGrp="1"/>
          </p:cNvSpPr>
          <p:nvPr>
            <p:ph type="body" sz="quarter" idx="34" hasCustomPrompt="1"/>
          </p:nvPr>
        </p:nvSpPr>
        <p:spPr>
          <a:xfrm>
            <a:off x="4180193"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26" name="Text Placeholder 7">
            <a:extLst>
              <a:ext uri="{FF2B5EF4-FFF2-40B4-BE49-F238E27FC236}">
                <a16:creationId xmlns:a16="http://schemas.microsoft.com/office/drawing/2014/main" id="{02302BA8-DF80-415C-8669-DDFF19C7D0E6}"/>
              </a:ext>
            </a:extLst>
          </p:cNvPr>
          <p:cNvSpPr>
            <a:spLocks noGrp="1"/>
          </p:cNvSpPr>
          <p:nvPr>
            <p:ph type="body" sz="quarter" idx="35" hasCustomPrompt="1"/>
          </p:nvPr>
        </p:nvSpPr>
        <p:spPr>
          <a:xfrm>
            <a:off x="4211279"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7" name="Shape">
            <a:extLst>
              <a:ext uri="{FF2B5EF4-FFF2-40B4-BE49-F238E27FC236}">
                <a16:creationId xmlns:a16="http://schemas.microsoft.com/office/drawing/2014/main" id="{7F0BE722-12BF-4D86-A2F7-46CDFB381298}"/>
              </a:ext>
            </a:extLst>
          </p:cNvPr>
          <p:cNvSpPr/>
          <p:nvPr userDrawn="1"/>
        </p:nvSpPr>
        <p:spPr>
          <a:xfrm>
            <a:off x="8801200" y="1058226"/>
            <a:ext cx="2744506" cy="297358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tx2"/>
          </a:solid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28" name="Picture Placeholder 12">
            <a:extLst>
              <a:ext uri="{FF2B5EF4-FFF2-40B4-BE49-F238E27FC236}">
                <a16:creationId xmlns:a16="http://schemas.microsoft.com/office/drawing/2014/main" id="{25E0FC76-FF3C-49D9-87AC-453AE7D9A42D}"/>
              </a:ext>
            </a:extLst>
          </p:cNvPr>
          <p:cNvSpPr>
            <a:spLocks noGrp="1"/>
          </p:cNvSpPr>
          <p:nvPr>
            <p:ph type="pic" sz="quarter" idx="36"/>
          </p:nvPr>
        </p:nvSpPr>
        <p:spPr>
          <a:xfrm>
            <a:off x="8854112" y="1115492"/>
            <a:ext cx="2638682" cy="2859050"/>
          </a:xfrm>
          <a:custGeom>
            <a:avLst/>
            <a:gdLst>
              <a:gd name="connsiteX0" fmla="*/ 2678311 w 3471143"/>
              <a:gd name="connsiteY0" fmla="*/ 123 h 3761030"/>
              <a:gd name="connsiteX1" fmla="*/ 3471143 w 3471143"/>
              <a:gd name="connsiteY1" fmla="*/ 806491 h 3761030"/>
              <a:gd name="connsiteX2" fmla="*/ 3471143 w 3471143"/>
              <a:gd name="connsiteY2" fmla="*/ 1880515 h 3761030"/>
              <a:gd name="connsiteX3" fmla="*/ 3471143 w 3471143"/>
              <a:gd name="connsiteY3" fmla="*/ 2954540 h 3761030"/>
              <a:gd name="connsiteX4" fmla="*/ 2263005 w 3471143"/>
              <a:gd name="connsiteY4" fmla="*/ 3651991 h 3761030"/>
              <a:gd name="connsiteX5" fmla="*/ 1332949 w 3471143"/>
              <a:gd name="connsiteY5" fmla="*/ 3114882 h 3761030"/>
              <a:gd name="connsiteX6" fmla="*/ 402726 w 3471143"/>
              <a:gd name="connsiteY6" fmla="*/ 2577966 h 3761030"/>
              <a:gd name="connsiteX7" fmla="*/ 402726 w 3471143"/>
              <a:gd name="connsiteY7" fmla="*/ 1183064 h 3761030"/>
              <a:gd name="connsiteX8" fmla="*/ 1332949 w 3471143"/>
              <a:gd name="connsiteY8" fmla="*/ 646148 h 3761030"/>
              <a:gd name="connsiteX9" fmla="*/ 2263005 w 3471143"/>
              <a:gd name="connsiteY9" fmla="*/ 109040 h 3761030"/>
              <a:gd name="connsiteX10" fmla="*/ 2678311 w 3471143"/>
              <a:gd name="connsiteY10" fmla="*/ 123 h 376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71143" h="3761030">
                <a:moveTo>
                  <a:pt x="2678311" y="123"/>
                </a:moveTo>
                <a:cubicBezTo>
                  <a:pt x="3093611" y="7440"/>
                  <a:pt x="3471143" y="341652"/>
                  <a:pt x="3471143" y="806491"/>
                </a:cubicBezTo>
                <a:lnTo>
                  <a:pt x="3471143" y="1880515"/>
                </a:lnTo>
                <a:lnTo>
                  <a:pt x="3471143" y="2954540"/>
                </a:lnTo>
                <a:cubicBezTo>
                  <a:pt x="3471143" y="3574325"/>
                  <a:pt x="2799974" y="3961884"/>
                  <a:pt x="2263005" y="3651991"/>
                </a:cubicBezTo>
                <a:lnTo>
                  <a:pt x="1332949" y="3114882"/>
                </a:lnTo>
                <a:lnTo>
                  <a:pt x="402726" y="2577966"/>
                </a:lnTo>
                <a:cubicBezTo>
                  <a:pt x="-134242" y="2268074"/>
                  <a:pt x="-134242" y="1492957"/>
                  <a:pt x="402726" y="1183064"/>
                </a:cubicBezTo>
                <a:lnTo>
                  <a:pt x="1332949" y="646148"/>
                </a:lnTo>
                <a:lnTo>
                  <a:pt x="2263005" y="109040"/>
                </a:lnTo>
                <a:cubicBezTo>
                  <a:pt x="2397247" y="31566"/>
                  <a:pt x="2539877" y="-2316"/>
                  <a:pt x="2678311" y="123"/>
                </a:cubicBezTo>
                <a:close/>
              </a:path>
            </a:pathLst>
          </a:custGeom>
          <a:solidFill>
            <a:schemeClr val="bg2"/>
          </a:solidFill>
        </p:spPr>
        <p:txBody>
          <a:bodyPr wrap="square">
            <a:noAutofit/>
          </a:bodyPr>
          <a:lstStyle/>
          <a:p>
            <a:endParaRPr lang="en-GB"/>
          </a:p>
        </p:txBody>
      </p:sp>
      <p:sp>
        <p:nvSpPr>
          <p:cNvPr id="29" name="Text Placeholder 7">
            <a:extLst>
              <a:ext uri="{FF2B5EF4-FFF2-40B4-BE49-F238E27FC236}">
                <a16:creationId xmlns:a16="http://schemas.microsoft.com/office/drawing/2014/main" id="{35E8FAB6-4005-41CC-8577-F7885DBA9F51}"/>
              </a:ext>
            </a:extLst>
          </p:cNvPr>
          <p:cNvSpPr>
            <a:spLocks noGrp="1"/>
          </p:cNvSpPr>
          <p:nvPr>
            <p:ph type="body" sz="quarter" idx="37" hasCustomPrompt="1"/>
          </p:nvPr>
        </p:nvSpPr>
        <p:spPr>
          <a:xfrm>
            <a:off x="8343369" y="5090298"/>
            <a:ext cx="3684863" cy="552450"/>
          </a:xfrm>
        </p:spPr>
        <p:txBody>
          <a:bodyPr lIns="45720" rIns="0">
            <a:normAutofit/>
          </a:bodyPr>
          <a:lstStyle>
            <a:lvl1pPr marL="0" indent="0" algn="ctr">
              <a:buNone/>
              <a:defRPr sz="2400">
                <a:solidFill>
                  <a:schemeClr val="accent2"/>
                </a:solidFill>
              </a:defRPr>
            </a:lvl1pPr>
          </a:lstStyle>
          <a:p>
            <a:pPr lvl="0"/>
            <a:r>
              <a:rPr lang="en-US" dirty="0"/>
              <a:t>Job Title Here</a:t>
            </a:r>
          </a:p>
        </p:txBody>
      </p:sp>
      <p:sp>
        <p:nvSpPr>
          <p:cNvPr id="30" name="Text Placeholder 7">
            <a:extLst>
              <a:ext uri="{FF2B5EF4-FFF2-40B4-BE49-F238E27FC236}">
                <a16:creationId xmlns:a16="http://schemas.microsoft.com/office/drawing/2014/main" id="{31589207-8701-43F8-BAED-D7390F81EE63}"/>
              </a:ext>
            </a:extLst>
          </p:cNvPr>
          <p:cNvSpPr>
            <a:spLocks noGrp="1"/>
          </p:cNvSpPr>
          <p:nvPr>
            <p:ph type="body" sz="quarter" idx="38" hasCustomPrompt="1"/>
          </p:nvPr>
        </p:nvSpPr>
        <p:spPr>
          <a:xfrm>
            <a:off x="8312771" y="5778773"/>
            <a:ext cx="3703055" cy="842191"/>
          </a:xfrm>
        </p:spPr>
        <p:txBody>
          <a:bodyPr lIns="45720" rIns="0">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Add</a:t>
            </a:r>
            <a:r>
              <a:rPr lang="fr-FR" dirty="0"/>
              <a:t> </a:t>
            </a:r>
            <a:r>
              <a:rPr lang="fr-FR" dirty="0" err="1"/>
              <a:t>text</a:t>
            </a:r>
            <a:r>
              <a:rPr lang="fr-FR" dirty="0"/>
              <a:t> </a:t>
            </a:r>
            <a:r>
              <a:rPr lang="fr-FR" dirty="0" err="1"/>
              <a:t>here</a:t>
            </a:r>
            <a:endParaRPr lang="en-US" dirty="0"/>
          </a:p>
          <a:p>
            <a:pPr lvl="0"/>
            <a:endParaRPr lang="en-US" dirty="0"/>
          </a:p>
        </p:txBody>
      </p:sp>
      <p:sp>
        <p:nvSpPr>
          <p:cNvPr id="31" name="Text Placeholder 7">
            <a:extLst>
              <a:ext uri="{FF2B5EF4-FFF2-40B4-BE49-F238E27FC236}">
                <a16:creationId xmlns:a16="http://schemas.microsoft.com/office/drawing/2014/main" id="{F849EC8B-AEFD-44DE-8B9F-31D49FF965D6}"/>
              </a:ext>
            </a:extLst>
          </p:cNvPr>
          <p:cNvSpPr>
            <a:spLocks noGrp="1"/>
          </p:cNvSpPr>
          <p:nvPr>
            <p:ph type="body" sz="quarter" idx="39" hasCustomPrompt="1"/>
          </p:nvPr>
        </p:nvSpPr>
        <p:spPr>
          <a:xfrm>
            <a:off x="8343857" y="4415011"/>
            <a:ext cx="3681320" cy="552450"/>
          </a:xfrm>
        </p:spPr>
        <p:txBody>
          <a:bodyPr lIns="45720" rIns="0">
            <a:normAutofit/>
          </a:bodyPr>
          <a:lstStyle>
            <a:lvl1pPr marL="0" indent="0" algn="ctr">
              <a:buNone/>
              <a:defRPr sz="3200" b="1">
                <a:solidFill>
                  <a:schemeClr val="tx1"/>
                </a:solidFill>
              </a:defRPr>
            </a:lvl1pPr>
          </a:lstStyle>
          <a:p>
            <a:pPr lvl="0"/>
            <a:r>
              <a:rPr lang="en-US" dirty="0"/>
              <a:t>NAME Here</a:t>
            </a:r>
          </a:p>
        </p:txBody>
      </p:sp>
      <p:sp>
        <p:nvSpPr>
          <p:cNvPr id="20" name="Picture Placeholder 19">
            <a:extLst>
              <a:ext uri="{FF2B5EF4-FFF2-40B4-BE49-F238E27FC236}">
                <a16:creationId xmlns:a16="http://schemas.microsoft.com/office/drawing/2014/main" id="{D20170B8-4CB8-4E87-8515-2787251FFF00}"/>
              </a:ext>
            </a:extLst>
          </p:cNvPr>
          <p:cNvSpPr>
            <a:spLocks noGrp="1"/>
          </p:cNvSpPr>
          <p:nvPr>
            <p:ph type="pic" sz="quarter" idx="40"/>
          </p:nvPr>
        </p:nvSpPr>
        <p:spPr>
          <a:xfrm>
            <a:off x="4721534" y="1115492"/>
            <a:ext cx="2638682" cy="2859050"/>
          </a:xfrm>
          <a:custGeom>
            <a:avLst/>
            <a:gdLst>
              <a:gd name="connsiteX0" fmla="*/ 602693 w 2638682"/>
              <a:gd name="connsiteY0" fmla="*/ 94 h 2859050"/>
              <a:gd name="connsiteX1" fmla="*/ 918399 w 2638682"/>
              <a:gd name="connsiteY1" fmla="*/ 82890 h 2859050"/>
              <a:gd name="connsiteX2" fmla="*/ 1625405 w 2638682"/>
              <a:gd name="connsiteY2" fmla="*/ 491187 h 2859050"/>
              <a:gd name="connsiteX3" fmla="*/ 2332539 w 2638682"/>
              <a:gd name="connsiteY3" fmla="*/ 899339 h 2859050"/>
              <a:gd name="connsiteX4" fmla="*/ 2332539 w 2638682"/>
              <a:gd name="connsiteY4" fmla="*/ 1959712 h 2859050"/>
              <a:gd name="connsiteX5" fmla="*/ 1625405 w 2638682"/>
              <a:gd name="connsiteY5" fmla="*/ 2367863 h 2859050"/>
              <a:gd name="connsiteX6" fmla="*/ 918399 w 2638682"/>
              <a:gd name="connsiteY6" fmla="*/ 2776161 h 2859050"/>
              <a:gd name="connsiteX7" fmla="*/ 0 w 2638682"/>
              <a:gd name="connsiteY7" fmla="*/ 2245975 h 2859050"/>
              <a:gd name="connsiteX8" fmla="*/ 0 w 2638682"/>
              <a:gd name="connsiteY8" fmla="*/ 1429525 h 2859050"/>
              <a:gd name="connsiteX9" fmla="*/ 0 w 2638682"/>
              <a:gd name="connsiteY9" fmla="*/ 613076 h 2859050"/>
              <a:gd name="connsiteX10" fmla="*/ 602693 w 2638682"/>
              <a:gd name="connsiteY10" fmla="*/ 94 h 28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8682" h="2859050">
                <a:moveTo>
                  <a:pt x="602693" y="94"/>
                </a:moveTo>
                <a:cubicBezTo>
                  <a:pt x="707927" y="-1760"/>
                  <a:pt x="816351" y="23996"/>
                  <a:pt x="918399" y="82890"/>
                </a:cubicBezTo>
                <a:lnTo>
                  <a:pt x="1625405" y="491187"/>
                </a:lnTo>
                <a:lnTo>
                  <a:pt x="2332539" y="899339"/>
                </a:lnTo>
                <a:cubicBezTo>
                  <a:pt x="2740730" y="1134912"/>
                  <a:pt x="2740730" y="1724139"/>
                  <a:pt x="2332539" y="1959712"/>
                </a:cubicBezTo>
                <a:lnTo>
                  <a:pt x="1625405" y="2367863"/>
                </a:lnTo>
                <a:lnTo>
                  <a:pt x="918399" y="2776161"/>
                </a:lnTo>
                <a:cubicBezTo>
                  <a:pt x="510207" y="3011735"/>
                  <a:pt x="0" y="2717121"/>
                  <a:pt x="0" y="2245975"/>
                </a:cubicBezTo>
                <a:lnTo>
                  <a:pt x="0" y="1429525"/>
                </a:lnTo>
                <a:lnTo>
                  <a:pt x="0" y="613076"/>
                </a:lnTo>
                <a:cubicBezTo>
                  <a:pt x="0" y="259716"/>
                  <a:pt x="286991" y="5656"/>
                  <a:pt x="602693" y="94"/>
                </a:cubicBezTo>
                <a:close/>
              </a:path>
            </a:pathLst>
          </a:custGeom>
          <a:solidFill>
            <a:schemeClr val="tx2"/>
          </a:solidFill>
        </p:spPr>
        <p:txBody>
          <a:bodyPr wrap="square">
            <a:noAutofit/>
          </a:bodyPr>
          <a:lstStyle/>
          <a:p>
            <a:endParaRPr lang="en-GB"/>
          </a:p>
        </p:txBody>
      </p:sp>
    </p:spTree>
    <p:extLst>
      <p:ext uri="{BB962C8B-B14F-4D97-AF65-F5344CB8AC3E}">
        <p14:creationId xmlns:p14="http://schemas.microsoft.com/office/powerpoint/2010/main" val="239374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528"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fltVal val="0.5"/>
                                          </p:val>
                                        </p:tav>
                                        <p:tav tm="100000">
                                          <p:val>
                                            <p:strVal val="#ppt_x"/>
                                          </p:val>
                                        </p:tav>
                                      </p:tavLst>
                                    </p:anim>
                                    <p:anim calcmode="lin" valueType="num">
                                      <p:cBhvr>
                                        <p:cTn id="22" dur="1000" fill="hold"/>
                                        <p:tgtEl>
                                          <p:spTgt spid="7"/>
                                        </p:tgtEl>
                                        <p:attrNameLst>
                                          <p:attrName>ppt_y</p:attrName>
                                        </p:attrNameLst>
                                      </p:cBhvr>
                                      <p:tavLst>
                                        <p:tav tm="0">
                                          <p:val>
                                            <p:fltVal val="0.5"/>
                                          </p:val>
                                        </p:tav>
                                        <p:tav tm="100000">
                                          <p:val>
                                            <p:strVal val="#ppt_y"/>
                                          </p:val>
                                        </p:tav>
                                      </p:tavLst>
                                    </p:anim>
                                  </p:childTnLst>
                                </p:cTn>
                              </p:par>
                              <p:par>
                                <p:cTn id="23" presetID="8" presetClass="emph" presetSubtype="0" repeatCount="indefinite" fill="hold" grpId="2" nodeType="withEffect">
                                  <p:stCondLst>
                                    <p:cond delay="0"/>
                                  </p:stCondLst>
                                  <p:childTnLst>
                                    <p:animRot by="21600000">
                                      <p:cBhvr>
                                        <p:cTn id="24" dur="2000" fill="hold"/>
                                        <p:tgtEl>
                                          <p:spTgt spid="7"/>
                                        </p:tgtEl>
                                        <p:attrNameLst>
                                          <p:attrName>r</p:attrName>
                                        </p:attrNameLst>
                                      </p:cBhvr>
                                    </p:animRot>
                                  </p:childTnLst>
                                </p:cTn>
                              </p:par>
                              <p:par>
                                <p:cTn id="25" presetID="2" presetClass="entr" presetSubtype="4" decel="100000" fill="hold" grpId="0" nodeType="withEffect">
                                  <p:stCondLst>
                                    <p:cond delay="0"/>
                                  </p:stCondLst>
                                  <p:iterate type="wd">
                                    <p:tmPct val="10000"/>
                                  </p:iterate>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accel="40000" decel="60000" fill="hold" grpId="0" nodeType="withEffect">
                                  <p:stCondLst>
                                    <p:cond delay="250"/>
                                  </p:stCondLst>
                                  <p:iterate type="wd">
                                    <p:tmPct val="10000"/>
                                  </p:iterate>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500"/>
                                  </p:stCondLst>
                                  <p:iterate type="wd">
                                    <p:tmPct val="10000"/>
                                  </p:iterate>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par>
                          <p:cTn id="36" fill="hold">
                            <p:stCondLst>
                              <p:cond delay="2000"/>
                            </p:stCondLst>
                            <p:childTnLst>
                              <p:par>
                                <p:cTn id="37" presetID="2" presetClass="entr" presetSubtype="1" decel="100000" fill="hold" grpId="0" nodeType="afterEffect">
                                  <p:stCondLst>
                                    <p:cond delay="0"/>
                                  </p:stCondLst>
                                  <p:iterate type="wd">
                                    <p:tmPct val="0"/>
                                  </p:iterate>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ppt_x"/>
                                          </p:val>
                                        </p:tav>
                                        <p:tav tm="100000">
                                          <p:val>
                                            <p:strVal val="#ppt_x"/>
                                          </p:val>
                                        </p:tav>
                                      </p:tavLst>
                                    </p:anim>
                                    <p:anim calcmode="lin" valueType="num">
                                      <p:cBhvr additive="base">
                                        <p:cTn id="40" dur="1250" fill="hold"/>
                                        <p:tgtEl>
                                          <p:spTgt spid="20"/>
                                        </p:tgtEl>
                                        <p:attrNameLst>
                                          <p:attrName>ppt_y</p:attrName>
                                        </p:attrNameLst>
                                      </p:cBhvr>
                                      <p:tavLst>
                                        <p:tav tm="0">
                                          <p:val>
                                            <p:strVal val="0-#ppt_h/2"/>
                                          </p:val>
                                        </p:tav>
                                        <p:tav tm="100000">
                                          <p:val>
                                            <p:strVal val="#ppt_y"/>
                                          </p:val>
                                        </p:tav>
                                      </p:tavLst>
                                    </p:anim>
                                  </p:childTnLst>
                                </p:cTn>
                              </p:par>
                              <p:par>
                                <p:cTn id="41" presetID="10" presetClass="entr" presetSubtype="0" fill="hold" grpId="1" nodeType="withEffect">
                                  <p:stCondLst>
                                    <p:cond delay="0"/>
                                  </p:stCondLst>
                                  <p:iterate type="wd">
                                    <p:tmPct val="10000"/>
                                  </p:iterate>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0-#ppt_w/2"/>
                                          </p:val>
                                        </p:tav>
                                        <p:tav tm="100000">
                                          <p:val>
                                            <p:strVal val="#ppt_x"/>
                                          </p:val>
                                        </p:tav>
                                      </p:tavLst>
                                    </p:anim>
                                    <p:anim calcmode="lin" valueType="num">
                                      <p:cBhvr additive="base">
                                        <p:cTn id="47" dur="1000" fill="hold"/>
                                        <p:tgtEl>
                                          <p:spTgt spid="22"/>
                                        </p:tgtEl>
                                        <p:attrNameLst>
                                          <p:attrName>ppt_y</p:attrName>
                                        </p:attrNameLst>
                                      </p:cBhvr>
                                      <p:tavLst>
                                        <p:tav tm="0">
                                          <p:val>
                                            <p:strVal val="#ppt_y"/>
                                          </p:val>
                                        </p:tav>
                                        <p:tav tm="100000">
                                          <p:val>
                                            <p:strVal val="#ppt_y"/>
                                          </p:val>
                                        </p:tav>
                                      </p:tavLst>
                                    </p:anim>
                                  </p:childTnLst>
                                </p:cTn>
                              </p:par>
                              <p:par>
                                <p:cTn id="48" presetID="53" presetClass="entr" presetSubtype="528" fill="hold" grpId="1"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fltVal val="0"/>
                                          </p:val>
                                        </p:tav>
                                        <p:tav tm="100000">
                                          <p:val>
                                            <p:strVal val="#ppt_w"/>
                                          </p:val>
                                        </p:tav>
                                      </p:tavLst>
                                    </p:anim>
                                    <p:anim calcmode="lin" valueType="num">
                                      <p:cBhvr>
                                        <p:cTn id="51" dur="1000" fill="hold"/>
                                        <p:tgtEl>
                                          <p:spTgt spid="22"/>
                                        </p:tgtEl>
                                        <p:attrNameLst>
                                          <p:attrName>ppt_h</p:attrName>
                                        </p:attrNameLst>
                                      </p:cBhvr>
                                      <p:tavLst>
                                        <p:tav tm="0">
                                          <p:val>
                                            <p:fltVal val="0"/>
                                          </p:val>
                                        </p:tav>
                                        <p:tav tm="100000">
                                          <p:val>
                                            <p:strVal val="#ppt_h"/>
                                          </p:val>
                                        </p:tav>
                                      </p:tavLst>
                                    </p:anim>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fltVal val="0.5"/>
                                          </p:val>
                                        </p:tav>
                                        <p:tav tm="100000">
                                          <p:val>
                                            <p:strVal val="#ppt_x"/>
                                          </p:val>
                                        </p:tav>
                                      </p:tavLst>
                                    </p:anim>
                                    <p:anim calcmode="lin" valueType="num">
                                      <p:cBhvr>
                                        <p:cTn id="54" dur="1000" fill="hold"/>
                                        <p:tgtEl>
                                          <p:spTgt spid="22"/>
                                        </p:tgtEl>
                                        <p:attrNameLst>
                                          <p:attrName>ppt_y</p:attrName>
                                        </p:attrNameLst>
                                      </p:cBhvr>
                                      <p:tavLst>
                                        <p:tav tm="0">
                                          <p:val>
                                            <p:fltVal val="0.5"/>
                                          </p:val>
                                        </p:tav>
                                        <p:tav tm="100000">
                                          <p:val>
                                            <p:strVal val="#ppt_y"/>
                                          </p:val>
                                        </p:tav>
                                      </p:tavLst>
                                    </p:anim>
                                  </p:childTnLst>
                                </p:cTn>
                              </p:par>
                              <p:par>
                                <p:cTn id="55" presetID="8" presetClass="emph" presetSubtype="0" repeatCount="indefinite" fill="hold" grpId="2" nodeType="withEffect">
                                  <p:stCondLst>
                                    <p:cond delay="0"/>
                                  </p:stCondLst>
                                  <p:childTnLst>
                                    <p:animRot by="-21600000">
                                      <p:cBhvr>
                                        <p:cTn id="56" dur="2000" fill="hold"/>
                                        <p:tgtEl>
                                          <p:spTgt spid="22"/>
                                        </p:tgtEl>
                                        <p:attrNameLst>
                                          <p:attrName>r</p:attrName>
                                        </p:attrNameLst>
                                      </p:cBhvr>
                                    </p:animRot>
                                  </p:childTnLst>
                                </p:cTn>
                              </p:par>
                              <p:par>
                                <p:cTn id="57" presetID="2" presetClass="entr" presetSubtype="4" decel="100000" fill="hold" grpId="0" nodeType="withEffect">
                                  <p:stCondLst>
                                    <p:cond delay="0"/>
                                  </p:stCondLst>
                                  <p:iterate type="wd">
                                    <p:tmPct val="10000"/>
                                  </p:iterate>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accel="40000" decel="60000" fill="hold" grpId="0" nodeType="withEffect">
                                  <p:stCondLst>
                                    <p:cond delay="250"/>
                                  </p:stCondLst>
                                  <p:iterate type="wd">
                                    <p:tmPct val="10000"/>
                                  </p:iterate>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500"/>
                                  </p:stCondLst>
                                  <p:iterate type="wd">
                                    <p:tmPct val="10000"/>
                                  </p:iterate>
                                  <p:childTnLst>
                                    <p:set>
                                      <p:cBhvr>
                                        <p:cTn id="66" dur="1" fill="hold">
                                          <p:stCondLst>
                                            <p:cond delay="0"/>
                                          </p:stCondLst>
                                        </p:cTn>
                                        <p:tgtEl>
                                          <p:spTgt spid="25">
                                            <p:txEl>
                                              <p:pRg st="0" end="0"/>
                                            </p:txEl>
                                          </p:spTgt>
                                        </p:tgtEl>
                                        <p:attrNameLst>
                                          <p:attrName>style.visibility</p:attrName>
                                        </p:attrNameLst>
                                      </p:cBhvr>
                                      <p:to>
                                        <p:strVal val="visible"/>
                                      </p:to>
                                    </p:set>
                                    <p:animEffect transition="in" filter="fade">
                                      <p:cBhvr>
                                        <p:cTn id="67" dur="500"/>
                                        <p:tgtEl>
                                          <p:spTgt spid="25">
                                            <p:txEl>
                                              <p:pRg st="0" end="0"/>
                                            </p:txEl>
                                          </p:spTgt>
                                        </p:tgtEl>
                                      </p:cBhvr>
                                    </p:animEffect>
                                  </p:childTnLst>
                                </p:cTn>
                              </p:par>
                            </p:childTnLst>
                          </p:cTn>
                        </p:par>
                        <p:par>
                          <p:cTn id="68" fill="hold">
                            <p:stCondLst>
                              <p:cond delay="4000"/>
                            </p:stCondLst>
                            <p:childTnLst>
                              <p:par>
                                <p:cTn id="69" presetID="2" presetClass="entr" presetSubtype="1"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1250" fill="hold"/>
                                        <p:tgtEl>
                                          <p:spTgt spid="28"/>
                                        </p:tgtEl>
                                        <p:attrNameLst>
                                          <p:attrName>ppt_x</p:attrName>
                                        </p:attrNameLst>
                                      </p:cBhvr>
                                      <p:tavLst>
                                        <p:tav tm="0">
                                          <p:val>
                                            <p:strVal val="#ppt_x"/>
                                          </p:val>
                                        </p:tav>
                                        <p:tav tm="100000">
                                          <p:val>
                                            <p:strVal val="#ppt_x"/>
                                          </p:val>
                                        </p:tav>
                                      </p:tavLst>
                                    </p:anim>
                                    <p:anim calcmode="lin" valueType="num">
                                      <p:cBhvr additive="base">
                                        <p:cTn id="72" dur="1250" fill="hold"/>
                                        <p:tgtEl>
                                          <p:spTgt spid="28"/>
                                        </p:tgtEl>
                                        <p:attrNameLst>
                                          <p:attrName>ppt_y</p:attrName>
                                        </p:attrNameLst>
                                      </p:cBhvr>
                                      <p:tavLst>
                                        <p:tav tm="0">
                                          <p:val>
                                            <p:strVal val="0-#ppt_h/2"/>
                                          </p:val>
                                        </p:tav>
                                        <p:tav tm="100000">
                                          <p:val>
                                            <p:strVal val="#ppt_y"/>
                                          </p:val>
                                        </p:tav>
                                      </p:tavLst>
                                    </p:anim>
                                  </p:childTnLst>
                                </p:cTn>
                              </p:par>
                              <p:par>
                                <p:cTn id="73" presetID="10" presetClass="entr" presetSubtype="0" fill="hold" grpId="1" nodeType="withEffect">
                                  <p:stCondLst>
                                    <p:cond delay="0"/>
                                  </p:stCondLst>
                                  <p:iterate type="wd">
                                    <p:tmPct val="10000"/>
                                  </p:iterate>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2" presetClass="entr" presetSubtype="8" decel="10000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1000" fill="hold"/>
                                        <p:tgtEl>
                                          <p:spTgt spid="27"/>
                                        </p:tgtEl>
                                        <p:attrNameLst>
                                          <p:attrName>ppt_x</p:attrName>
                                        </p:attrNameLst>
                                      </p:cBhvr>
                                      <p:tavLst>
                                        <p:tav tm="0">
                                          <p:val>
                                            <p:strVal val="0-#ppt_w/2"/>
                                          </p:val>
                                        </p:tav>
                                        <p:tav tm="100000">
                                          <p:val>
                                            <p:strVal val="#ppt_x"/>
                                          </p:val>
                                        </p:tav>
                                      </p:tavLst>
                                    </p:anim>
                                    <p:anim calcmode="lin" valueType="num">
                                      <p:cBhvr additive="base">
                                        <p:cTn id="79" dur="1000" fill="hold"/>
                                        <p:tgtEl>
                                          <p:spTgt spid="27"/>
                                        </p:tgtEl>
                                        <p:attrNameLst>
                                          <p:attrName>ppt_y</p:attrName>
                                        </p:attrNameLst>
                                      </p:cBhvr>
                                      <p:tavLst>
                                        <p:tav tm="0">
                                          <p:val>
                                            <p:strVal val="#ppt_y"/>
                                          </p:val>
                                        </p:tav>
                                        <p:tav tm="100000">
                                          <p:val>
                                            <p:strVal val="#ppt_y"/>
                                          </p:val>
                                        </p:tav>
                                      </p:tavLst>
                                    </p:anim>
                                  </p:childTnLst>
                                </p:cTn>
                              </p:par>
                              <p:par>
                                <p:cTn id="80" presetID="53" presetClass="entr" presetSubtype="528" fill="hold" grpId="1"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p:cTn id="82" dur="1000" fill="hold"/>
                                        <p:tgtEl>
                                          <p:spTgt spid="27"/>
                                        </p:tgtEl>
                                        <p:attrNameLst>
                                          <p:attrName>ppt_w</p:attrName>
                                        </p:attrNameLst>
                                      </p:cBhvr>
                                      <p:tavLst>
                                        <p:tav tm="0">
                                          <p:val>
                                            <p:fltVal val="0"/>
                                          </p:val>
                                        </p:tav>
                                        <p:tav tm="100000">
                                          <p:val>
                                            <p:strVal val="#ppt_w"/>
                                          </p:val>
                                        </p:tav>
                                      </p:tavLst>
                                    </p:anim>
                                    <p:anim calcmode="lin" valueType="num">
                                      <p:cBhvr>
                                        <p:cTn id="83" dur="1000" fill="hold"/>
                                        <p:tgtEl>
                                          <p:spTgt spid="27"/>
                                        </p:tgtEl>
                                        <p:attrNameLst>
                                          <p:attrName>ppt_h</p:attrName>
                                        </p:attrNameLst>
                                      </p:cBhvr>
                                      <p:tavLst>
                                        <p:tav tm="0">
                                          <p:val>
                                            <p:fltVal val="0"/>
                                          </p:val>
                                        </p:tav>
                                        <p:tav tm="100000">
                                          <p:val>
                                            <p:strVal val="#ppt_h"/>
                                          </p:val>
                                        </p:tav>
                                      </p:tavLst>
                                    </p:anim>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fltVal val="0.5"/>
                                          </p:val>
                                        </p:tav>
                                        <p:tav tm="100000">
                                          <p:val>
                                            <p:strVal val="#ppt_x"/>
                                          </p:val>
                                        </p:tav>
                                      </p:tavLst>
                                    </p:anim>
                                    <p:anim calcmode="lin" valueType="num">
                                      <p:cBhvr>
                                        <p:cTn id="86" dur="1000" fill="hold"/>
                                        <p:tgtEl>
                                          <p:spTgt spid="27"/>
                                        </p:tgtEl>
                                        <p:attrNameLst>
                                          <p:attrName>ppt_y</p:attrName>
                                        </p:attrNameLst>
                                      </p:cBhvr>
                                      <p:tavLst>
                                        <p:tav tm="0">
                                          <p:val>
                                            <p:fltVal val="0.5"/>
                                          </p:val>
                                        </p:tav>
                                        <p:tav tm="100000">
                                          <p:val>
                                            <p:strVal val="#ppt_y"/>
                                          </p:val>
                                        </p:tav>
                                      </p:tavLst>
                                    </p:anim>
                                  </p:childTnLst>
                                </p:cTn>
                              </p:par>
                              <p:par>
                                <p:cTn id="87" presetID="8" presetClass="emph" presetSubtype="0" repeatCount="indefinite" fill="hold" grpId="2" nodeType="withEffect">
                                  <p:stCondLst>
                                    <p:cond delay="0"/>
                                  </p:stCondLst>
                                  <p:childTnLst>
                                    <p:animRot by="21600000">
                                      <p:cBhvr>
                                        <p:cTn id="88" dur="2000" fill="hold"/>
                                        <p:tgtEl>
                                          <p:spTgt spid="27"/>
                                        </p:tgtEl>
                                        <p:attrNameLst>
                                          <p:attrName>r</p:attrName>
                                        </p:attrNameLst>
                                      </p:cBhvr>
                                    </p:animRot>
                                  </p:childTnLst>
                                </p:cTn>
                              </p:par>
                              <p:par>
                                <p:cTn id="89" presetID="2" presetClass="entr" presetSubtype="4" decel="100000" fill="hold" grpId="0" nodeType="withEffect">
                                  <p:stCondLst>
                                    <p:cond delay="0"/>
                                  </p:stCondLst>
                                  <p:iterate type="wd">
                                    <p:tmPct val="10000"/>
                                  </p:iterate>
                                  <p:childTnLst>
                                    <p:set>
                                      <p:cBhvr>
                                        <p:cTn id="90" dur="1" fill="hold">
                                          <p:stCondLst>
                                            <p:cond delay="0"/>
                                          </p:stCondLst>
                                        </p:cTn>
                                        <p:tgtEl>
                                          <p:spTgt spid="31">
                                            <p:txEl>
                                              <p:pRg st="0" end="0"/>
                                            </p:txEl>
                                          </p:spTgt>
                                        </p:tgtEl>
                                        <p:attrNameLst>
                                          <p:attrName>style.visibility</p:attrName>
                                        </p:attrNameLst>
                                      </p:cBhvr>
                                      <p:to>
                                        <p:strVal val="visible"/>
                                      </p:to>
                                    </p:set>
                                    <p:anim calcmode="lin" valueType="num">
                                      <p:cBhvr additive="base">
                                        <p:cTn id="9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93" presetID="2" presetClass="entr" presetSubtype="4" accel="40000" decel="60000" fill="hold" grpId="0" nodeType="withEffect">
                                  <p:stCondLst>
                                    <p:cond delay="250"/>
                                  </p:stCondLst>
                                  <p:iterate type="wd">
                                    <p:tmPct val="10000"/>
                                  </p:iterate>
                                  <p:childTnLst>
                                    <p:set>
                                      <p:cBhvr>
                                        <p:cTn id="94" dur="1" fill="hold">
                                          <p:stCondLst>
                                            <p:cond delay="0"/>
                                          </p:stCondLst>
                                        </p:cTn>
                                        <p:tgtEl>
                                          <p:spTgt spid="29">
                                            <p:txEl>
                                              <p:pRg st="0" end="0"/>
                                            </p:txEl>
                                          </p:spTgt>
                                        </p:tgtEl>
                                        <p:attrNameLst>
                                          <p:attrName>style.visibility</p:attrName>
                                        </p:attrNameLst>
                                      </p:cBhvr>
                                      <p:to>
                                        <p:strVal val="visible"/>
                                      </p:to>
                                    </p:set>
                                    <p:anim calcmode="lin" valueType="num">
                                      <p:cBhvr additive="base">
                                        <p:cTn id="9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7" presetID="10" presetClass="entr" presetSubtype="0" fill="hold" grpId="0" nodeType="withEffect">
                                  <p:stCondLst>
                                    <p:cond delay="500"/>
                                  </p:stCondLst>
                                  <p:iterate type="wd">
                                    <p:tmPct val="10000"/>
                                  </p:iterate>
                                  <p:childTnLst>
                                    <p:set>
                                      <p:cBhvr>
                                        <p:cTn id="98" dur="1" fill="hold">
                                          <p:stCondLst>
                                            <p:cond delay="0"/>
                                          </p:stCondLst>
                                        </p:cTn>
                                        <p:tgtEl>
                                          <p:spTgt spid="30">
                                            <p:txEl>
                                              <p:pRg st="0" end="0"/>
                                            </p:txEl>
                                          </p:spTgt>
                                        </p:tgtEl>
                                        <p:attrNameLst>
                                          <p:attrName>style.visibility</p:attrName>
                                        </p:attrNameLst>
                                      </p:cBhvr>
                                      <p:to>
                                        <p:strVal val="visible"/>
                                      </p:to>
                                    </p:set>
                                    <p:animEffect transition="in" filter="fade">
                                      <p:cBhvr>
                                        <p:cTn id="99"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13" grpId="0" animBg="1"/>
      <p:bldP spid="13" grpId="1" uiExpand="1" animBg="1"/>
      <p:bldP spid="6"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22" grpId="0" animBg="1"/>
      <p:bldP spid="22" grpId="1" animBg="1"/>
      <p:bldP spid="22" grpId="2" animBg="1"/>
      <p:bldP spid="24"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7" grpId="1" animBg="1"/>
      <p:bldP spid="27" grpId="2" animBg="1"/>
      <p:bldP spid="28" grpId="0" animBg="1"/>
      <p:bldP spid="28" grpId="1" uiExpand="1" animBg="1"/>
      <p:bldP spid="29" grpId="0" uiExpand="1" build="p">
        <p:tmplLst>
          <p:tmpl lvl="1">
            <p:tnLst>
              <p:par>
                <p:cTn presetID="2" presetClass="entr" presetSubtype="4" accel="40000" decel="60000" fill="hold" nodeType="withEffect">
                  <p:stCondLst>
                    <p:cond delay="25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uiExpand="1" build="p">
        <p:tmplLst>
          <p:tmpl lvl="1">
            <p:tnLst>
              <p:par>
                <p:cTn presetID="10" presetClass="entr" presetSubtype="0" fill="hold" nodeType="withEffect">
                  <p:stCondLst>
                    <p:cond delay="500"/>
                  </p:stCondLst>
                  <p:iterate type="wd">
                    <p:tmPct val="10000"/>
                  </p:iterate>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 presetClass="entr" presetSubtype="4" decel="100000" fill="hold" nodeType="with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20" grpId="0" animBg="1"/>
      <p:bldP spid="20"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343609"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523507" y="203200"/>
            <a:ext cx="5954252" cy="645124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4" name="Group 3">
            <a:extLst>
              <a:ext uri="{FF2B5EF4-FFF2-40B4-BE49-F238E27FC236}">
                <a16:creationId xmlns:a16="http://schemas.microsoft.com/office/drawing/2014/main" id="{5F8DDB44-ADB0-B543-9869-F92F98F7EDE7}"/>
              </a:ext>
            </a:extLst>
          </p:cNvPr>
          <p:cNvGrpSpPr/>
          <p:nvPr userDrawn="1"/>
        </p:nvGrpSpPr>
        <p:grpSpPr>
          <a:xfrm>
            <a:off x="7156636" y="581034"/>
            <a:ext cx="4382349" cy="5695576"/>
            <a:chOff x="10655300" y="5321300"/>
            <a:chExt cx="2674240" cy="3475610"/>
          </a:xfrm>
        </p:grpSpPr>
        <p:sp>
          <p:nvSpPr>
            <p:cNvPr id="5" name="Shape">
              <a:extLst>
                <a:ext uri="{FF2B5EF4-FFF2-40B4-BE49-F238E27FC236}">
                  <a16:creationId xmlns:a16="http://schemas.microsoft.com/office/drawing/2014/main" id="{A31C8030-81CD-EA46-A444-DC2F955F0EE2}"/>
                </a:ext>
              </a:extLst>
            </p:cNvPr>
            <p:cNvSpPr/>
            <p:nvPr/>
          </p:nvSpPr>
          <p:spPr>
            <a:xfrm>
              <a:off x="10655300" y="5321300"/>
              <a:ext cx="2674240" cy="3475610"/>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solidFill>
              <a:srgbClr val="535154"/>
            </a:solidFill>
            <a:ln w="12700">
              <a:miter lim="400000"/>
            </a:ln>
          </p:spPr>
          <p:txBody>
            <a:bodyPr lIns="38100" tIns="38100" rIns="38100" bIns="38100" anchor="ctr"/>
            <a:lstStyle/>
            <a:p>
              <a:pPr>
                <a:defRPr sz="3000">
                  <a:solidFill>
                    <a:srgbClr val="FFFFFF"/>
                  </a:solidFill>
                </a:defRPr>
              </a:pPr>
              <a:endParaRPr sz="3000"/>
            </a:p>
          </p:txBody>
        </p:sp>
        <p:sp>
          <p:nvSpPr>
            <p:cNvPr id="6" name="Rectangle">
              <a:extLst>
                <a:ext uri="{FF2B5EF4-FFF2-40B4-BE49-F238E27FC236}">
                  <a16:creationId xmlns:a16="http://schemas.microsoft.com/office/drawing/2014/main" id="{79A3A3F4-53CC-CC4D-82F5-2D8471A637B9}"/>
                </a:ext>
              </a:extLst>
            </p:cNvPr>
            <p:cNvSpPr/>
            <p:nvPr/>
          </p:nvSpPr>
          <p:spPr>
            <a:xfrm>
              <a:off x="10922000" y="5613400"/>
              <a:ext cx="2155700" cy="2884298"/>
            </a:xfrm>
            <a:prstGeom prst="rect">
              <a:avLst/>
            </a:prstGeom>
            <a:solidFill>
              <a:srgbClr val="EBECED"/>
            </a:solidFill>
            <a:ln w="12700">
              <a:miter lim="400000"/>
            </a:ln>
          </p:spPr>
          <p:txBody>
            <a:bodyPr lIns="38100" tIns="38100" rIns="38100" bIns="38100" anchor="ctr"/>
            <a:lstStyle/>
            <a:p>
              <a:pPr>
                <a:defRPr sz="3000">
                  <a:solidFill>
                    <a:srgbClr val="FFFFFF"/>
                  </a:solidFill>
                </a:defRPr>
              </a:pPr>
              <a:endParaRPr sz="3000"/>
            </a:p>
          </p:txBody>
        </p:sp>
        <p:sp>
          <p:nvSpPr>
            <p:cNvPr id="7" name="Shape">
              <a:extLst>
                <a:ext uri="{FF2B5EF4-FFF2-40B4-BE49-F238E27FC236}">
                  <a16:creationId xmlns:a16="http://schemas.microsoft.com/office/drawing/2014/main" id="{FE789B4A-1229-1649-BA8B-EE9AD7FD840B}"/>
                </a:ext>
              </a:extLst>
            </p:cNvPr>
            <p:cNvSpPr/>
            <p:nvPr/>
          </p:nvSpPr>
          <p:spPr>
            <a:xfrm>
              <a:off x="11963399" y="5448299"/>
              <a:ext cx="68582" cy="685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rgbClr val="6B6C6E"/>
            </a:solidFill>
            <a:ln w="12700">
              <a:miter lim="400000"/>
            </a:ln>
          </p:spPr>
          <p:txBody>
            <a:bodyPr lIns="38100" tIns="38100" rIns="38100" bIns="38100" anchor="ctr"/>
            <a:lstStyle/>
            <a:p>
              <a:pPr>
                <a:defRPr sz="3000">
                  <a:solidFill>
                    <a:srgbClr val="FFFFFF"/>
                  </a:solidFill>
                </a:defRPr>
              </a:pPr>
              <a:endParaRPr sz="3000"/>
            </a:p>
          </p:txBody>
        </p:sp>
        <p:sp>
          <p:nvSpPr>
            <p:cNvPr id="8" name="Shape">
              <a:extLst>
                <a:ext uri="{FF2B5EF4-FFF2-40B4-BE49-F238E27FC236}">
                  <a16:creationId xmlns:a16="http://schemas.microsoft.com/office/drawing/2014/main" id="{4E74DE90-1B4A-A047-8AF2-3D9C110F4003}"/>
                </a:ext>
              </a:extLst>
            </p:cNvPr>
            <p:cNvSpPr/>
            <p:nvPr/>
          </p:nvSpPr>
          <p:spPr>
            <a:xfrm>
              <a:off x="11938000" y="8572500"/>
              <a:ext cx="120015" cy="12014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rgbClr val="939496"/>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A18CF522-A62C-2144-8FC8-B9D49AB9FF11}"/>
              </a:ext>
            </a:extLst>
          </p:cNvPr>
          <p:cNvSpPr>
            <a:spLocks noGrp="1"/>
          </p:cNvSpPr>
          <p:nvPr>
            <p:ph type="pic" sz="quarter" idx="10"/>
          </p:nvPr>
        </p:nvSpPr>
        <p:spPr>
          <a:xfrm>
            <a:off x="7593017" y="1060450"/>
            <a:ext cx="3533775" cy="4725988"/>
          </a:xfrm>
        </p:spPr>
        <p:txBody>
          <a:bodyPr/>
          <a:lstStyle/>
          <a:p>
            <a:endParaRPr lang="en-GB"/>
          </a:p>
        </p:txBody>
      </p:sp>
      <p:sp>
        <p:nvSpPr>
          <p:cNvPr id="11" name="Content Placeholder 2">
            <a:extLst>
              <a:ext uri="{FF2B5EF4-FFF2-40B4-BE49-F238E27FC236}">
                <a16:creationId xmlns:a16="http://schemas.microsoft.com/office/drawing/2014/main" id="{F3A639DB-BEB9-1F40-AE91-30D8E7DF88EC}"/>
              </a:ext>
            </a:extLst>
          </p:cNvPr>
          <p:cNvSpPr>
            <a:spLocks noGrp="1"/>
          </p:cNvSpPr>
          <p:nvPr>
            <p:ph sz="half" idx="16"/>
          </p:nvPr>
        </p:nvSpPr>
        <p:spPr>
          <a:xfrm>
            <a:off x="473529" y="510130"/>
            <a:ext cx="6270411" cy="5837740"/>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Tree>
    <p:extLst>
      <p:ext uri="{BB962C8B-B14F-4D97-AF65-F5344CB8AC3E}">
        <p14:creationId xmlns:p14="http://schemas.microsoft.com/office/powerpoint/2010/main" val="2638013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PhAnim="0" preserve="1" userDrawn="1">
  <p:cSld name="20">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id="{E363CD42-52B3-0B4E-8676-8EE630699897}"/>
              </a:ext>
            </a:extLst>
          </p:cNvPr>
          <p:cNvSpPr/>
          <p:nvPr userDrawn="1"/>
        </p:nvSpPr>
        <p:spPr>
          <a:xfrm rot="10800000">
            <a:off x="6096003"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0" name="Shape">
            <a:extLst>
              <a:ext uri="{FF2B5EF4-FFF2-40B4-BE49-F238E27FC236}">
                <a16:creationId xmlns:a16="http://schemas.microsoft.com/office/drawing/2014/main" id="{6F1CED87-0BF5-6A46-B708-A992D6AD6C04}"/>
              </a:ext>
            </a:extLst>
          </p:cNvPr>
          <p:cNvSpPr/>
          <p:nvPr userDrawn="1"/>
        </p:nvSpPr>
        <p:spPr>
          <a:xfrm rot="10800000">
            <a:off x="6753527"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4" name="Shape">
            <a:extLst>
              <a:ext uri="{FF2B5EF4-FFF2-40B4-BE49-F238E27FC236}">
                <a16:creationId xmlns:a16="http://schemas.microsoft.com/office/drawing/2014/main" id="{75990909-2B1F-B44E-B9FF-C87DD9104D1B}"/>
              </a:ext>
            </a:extLst>
          </p:cNvPr>
          <p:cNvSpPr/>
          <p:nvPr userDrawn="1"/>
        </p:nvSpPr>
        <p:spPr>
          <a:xfrm>
            <a:off x="-1671856" y="-779290"/>
            <a:ext cx="7767855" cy="8416224"/>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 name="Shape">
            <a:extLst>
              <a:ext uri="{FF2B5EF4-FFF2-40B4-BE49-F238E27FC236}">
                <a16:creationId xmlns:a16="http://schemas.microsoft.com/office/drawing/2014/main" id="{D9427370-80E3-6B45-8B62-24F461803D55}"/>
              </a:ext>
            </a:extLst>
          </p:cNvPr>
          <p:cNvSpPr/>
          <p:nvPr userDrawn="1"/>
        </p:nvSpPr>
        <p:spPr>
          <a:xfrm>
            <a:off x="-1671854" y="-569647"/>
            <a:ext cx="7380868" cy="799693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50000"/>
            </a:schemeClr>
          </a:solidFill>
          <a:ln w="254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grpSp>
        <p:nvGrpSpPr>
          <p:cNvPr id="19" name="Group 18">
            <a:extLst>
              <a:ext uri="{FF2B5EF4-FFF2-40B4-BE49-F238E27FC236}">
                <a16:creationId xmlns:a16="http://schemas.microsoft.com/office/drawing/2014/main" id="{4C4E97C8-E830-49F0-9DEC-BCD60722B562}"/>
              </a:ext>
            </a:extLst>
          </p:cNvPr>
          <p:cNvGrpSpPr/>
          <p:nvPr userDrawn="1"/>
        </p:nvGrpSpPr>
        <p:grpSpPr>
          <a:xfrm>
            <a:off x="3156972" y="1308846"/>
            <a:ext cx="5893914" cy="3880879"/>
            <a:chOff x="3156972" y="1308846"/>
            <a:chExt cx="5893914" cy="3880879"/>
          </a:xfrm>
        </p:grpSpPr>
        <p:sp>
          <p:nvSpPr>
            <p:cNvPr id="18" name="Freeform: Shape 17">
              <a:extLst>
                <a:ext uri="{FF2B5EF4-FFF2-40B4-BE49-F238E27FC236}">
                  <a16:creationId xmlns:a16="http://schemas.microsoft.com/office/drawing/2014/main" id="{57ECCE7F-8B70-4403-A874-1B1D553F556B}"/>
                </a:ext>
              </a:extLst>
            </p:cNvPr>
            <p:cNvSpPr/>
            <p:nvPr/>
          </p:nvSpPr>
          <p:spPr>
            <a:xfrm>
              <a:off x="3156972" y="1308846"/>
              <a:ext cx="5893914" cy="3880879"/>
            </a:xfrm>
            <a:custGeom>
              <a:avLst/>
              <a:gdLst>
                <a:gd name="connsiteX0" fmla="*/ 2931690 w 5893914"/>
                <a:gd name="connsiteY0" fmla="*/ 132118 h 3880879"/>
                <a:gd name="connsiteX1" fmla="*/ 2906587 w 5893914"/>
                <a:gd name="connsiteY1" fmla="*/ 157222 h 3880879"/>
                <a:gd name="connsiteX2" fmla="*/ 2931690 w 5893914"/>
                <a:gd name="connsiteY2" fmla="*/ 182177 h 3880879"/>
                <a:gd name="connsiteX3" fmla="*/ 2956793 w 5893914"/>
                <a:gd name="connsiteY3" fmla="*/ 157222 h 3880879"/>
                <a:gd name="connsiteX4" fmla="*/ 2931690 w 5893914"/>
                <a:gd name="connsiteY4" fmla="*/ 132118 h 3880879"/>
                <a:gd name="connsiteX5" fmla="*/ 141624 w 5893914"/>
                <a:gd name="connsiteY5" fmla="*/ 0 h 3880879"/>
                <a:gd name="connsiteX6" fmla="*/ 5752836 w 5893914"/>
                <a:gd name="connsiteY6" fmla="*/ 0 h 3880879"/>
                <a:gd name="connsiteX7" fmla="*/ 5893914 w 5893914"/>
                <a:gd name="connsiteY7" fmla="*/ 141401 h 3880879"/>
                <a:gd name="connsiteX8" fmla="*/ 5893914 w 5893914"/>
                <a:gd name="connsiteY8" fmla="*/ 3880879 h 3880879"/>
                <a:gd name="connsiteX9" fmla="*/ 0 w 5893914"/>
                <a:gd name="connsiteY9" fmla="*/ 3880879 h 3880879"/>
                <a:gd name="connsiteX10" fmla="*/ 0 w 5893914"/>
                <a:gd name="connsiteY10" fmla="*/ 141401 h 3880879"/>
                <a:gd name="connsiteX11" fmla="*/ 141624 w 5893914"/>
                <a:gd name="connsiteY11" fmla="*/ 0 h 38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3914" h="3880879">
                  <a:moveTo>
                    <a:pt x="2931690" y="132118"/>
                  </a:moveTo>
                  <a:cubicBezTo>
                    <a:pt x="2917891" y="132118"/>
                    <a:pt x="2906587" y="143275"/>
                    <a:pt x="2906587" y="157222"/>
                  </a:cubicBezTo>
                  <a:cubicBezTo>
                    <a:pt x="2906587" y="171020"/>
                    <a:pt x="2917891" y="182177"/>
                    <a:pt x="2931690" y="182177"/>
                  </a:cubicBezTo>
                  <a:cubicBezTo>
                    <a:pt x="2945636" y="182177"/>
                    <a:pt x="2956793" y="171020"/>
                    <a:pt x="2956793" y="157222"/>
                  </a:cubicBezTo>
                  <a:cubicBezTo>
                    <a:pt x="2956793" y="143421"/>
                    <a:pt x="2945783" y="132118"/>
                    <a:pt x="2931690" y="132118"/>
                  </a:cubicBezTo>
                  <a:close/>
                  <a:moveTo>
                    <a:pt x="141624" y="0"/>
                  </a:moveTo>
                  <a:lnTo>
                    <a:pt x="5752836" y="0"/>
                  </a:lnTo>
                  <a:cubicBezTo>
                    <a:pt x="5830606" y="0"/>
                    <a:pt x="5894187" y="63783"/>
                    <a:pt x="5893914" y="141401"/>
                  </a:cubicBezTo>
                  <a:lnTo>
                    <a:pt x="5893914" y="3880879"/>
                  </a:lnTo>
                  <a:lnTo>
                    <a:pt x="0" y="3880879"/>
                  </a:lnTo>
                  <a:lnTo>
                    <a:pt x="0" y="141401"/>
                  </a:lnTo>
                  <a:cubicBezTo>
                    <a:pt x="0" y="63783"/>
                    <a:pt x="63581" y="0"/>
                    <a:pt x="141624" y="0"/>
                  </a:cubicBezTo>
                  <a:close/>
                </a:path>
              </a:pathLst>
            </a:custGeom>
            <a:solidFill>
              <a:srgbClr val="535154"/>
            </a:solidFill>
            <a:ln w="12700">
              <a:miter lim="400000"/>
            </a:ln>
          </p:spPr>
          <p:txBody>
            <a:bodyPr wrap="square" lIns="38100" tIns="38100" rIns="38100" bIns="38100" anchor="ctr">
              <a:noAutofit/>
            </a:bodyPr>
            <a:lstStyle/>
            <a:p>
              <a:pPr>
                <a:defRPr sz="3000">
                  <a:solidFill>
                    <a:srgbClr val="FFFFFF"/>
                  </a:solidFill>
                </a:defRPr>
              </a:pPr>
              <a:endParaRPr sz="3000" dirty="0"/>
            </a:p>
          </p:txBody>
        </p:sp>
        <p:sp>
          <p:nvSpPr>
            <p:cNvPr id="8" name="Rectangle">
              <a:extLst>
                <a:ext uri="{FF2B5EF4-FFF2-40B4-BE49-F238E27FC236}">
                  <a16:creationId xmlns:a16="http://schemas.microsoft.com/office/drawing/2014/main" id="{A93F465E-227E-CE4C-8A42-6F153A208EE3}"/>
                </a:ext>
              </a:extLst>
            </p:cNvPr>
            <p:cNvSpPr/>
            <p:nvPr/>
          </p:nvSpPr>
          <p:spPr>
            <a:xfrm>
              <a:off x="3421208" y="1558401"/>
              <a:ext cx="5375425" cy="3453846"/>
            </a:xfrm>
            <a:prstGeom prst="rect">
              <a:avLst/>
            </a:prstGeom>
            <a:solidFill>
              <a:schemeClr val="tx1">
                <a:lumMod val="85000"/>
                <a:lumOff val="15000"/>
              </a:schemeClr>
            </a:solidFill>
            <a:ln w="12700">
              <a:miter lim="400000"/>
            </a:ln>
          </p:spPr>
          <p:txBody>
            <a:bodyPr lIns="38100" tIns="38100" rIns="38100" bIns="38100" anchor="ctr"/>
            <a:lstStyle/>
            <a:p>
              <a:pPr>
                <a:defRPr sz="3000">
                  <a:solidFill>
                    <a:srgbClr val="FFFFFF"/>
                  </a:solidFill>
                </a:defRPr>
              </a:pPr>
              <a:endParaRPr sz="3000" dirty="0"/>
            </a:p>
          </p:txBody>
        </p:sp>
      </p:grpSp>
      <p:grpSp>
        <p:nvGrpSpPr>
          <p:cNvPr id="2" name="Group 1">
            <a:extLst>
              <a:ext uri="{FF2B5EF4-FFF2-40B4-BE49-F238E27FC236}">
                <a16:creationId xmlns:a16="http://schemas.microsoft.com/office/drawing/2014/main" id="{291DC5D0-DA29-4D47-A15E-4FEF24B99C3C}"/>
              </a:ext>
            </a:extLst>
          </p:cNvPr>
          <p:cNvGrpSpPr/>
          <p:nvPr userDrawn="1"/>
        </p:nvGrpSpPr>
        <p:grpSpPr>
          <a:xfrm>
            <a:off x="2158751" y="5179891"/>
            <a:ext cx="7874503" cy="349852"/>
            <a:chOff x="2158751" y="5198941"/>
            <a:chExt cx="7874503" cy="349852"/>
          </a:xfrm>
        </p:grpSpPr>
        <p:sp>
          <p:nvSpPr>
            <p:cNvPr id="11" name="Shape">
              <a:extLst>
                <a:ext uri="{FF2B5EF4-FFF2-40B4-BE49-F238E27FC236}">
                  <a16:creationId xmlns:a16="http://schemas.microsoft.com/office/drawing/2014/main" id="{82D9C3B7-8259-DF44-B07B-1BCF500CEA8E}"/>
                </a:ext>
              </a:extLst>
            </p:cNvPr>
            <p:cNvSpPr/>
            <p:nvPr/>
          </p:nvSpPr>
          <p:spPr>
            <a:xfrm>
              <a:off x="2158751" y="5419168"/>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rgbClr val="8F949C"/>
            </a:solidFill>
            <a:ln w="12700">
              <a:miter lim="400000"/>
            </a:ln>
          </p:spPr>
          <p:txBody>
            <a:bodyPr lIns="38100" tIns="38100" rIns="38100" bIns="38100" anchor="ctr"/>
            <a:lstStyle/>
            <a:p>
              <a:pPr>
                <a:defRPr sz="3000">
                  <a:solidFill>
                    <a:srgbClr val="FFFFFF"/>
                  </a:solidFill>
                </a:defRPr>
              </a:pPr>
              <a:endParaRPr sz="3000"/>
            </a:p>
          </p:txBody>
        </p:sp>
        <p:sp>
          <p:nvSpPr>
            <p:cNvPr id="13" name="Rectangle">
              <a:extLst>
                <a:ext uri="{FF2B5EF4-FFF2-40B4-BE49-F238E27FC236}">
                  <a16:creationId xmlns:a16="http://schemas.microsoft.com/office/drawing/2014/main" id="{7674E4E3-4118-4F4E-9787-9B54448ABBA3}"/>
                </a:ext>
              </a:extLst>
            </p:cNvPr>
            <p:cNvSpPr/>
            <p:nvPr/>
          </p:nvSpPr>
          <p:spPr>
            <a:xfrm>
              <a:off x="5461691" y="5198975"/>
              <a:ext cx="1276110" cy="129622"/>
            </a:xfrm>
            <a:prstGeom prst="rect">
              <a:avLst/>
            </a:prstGeom>
            <a:solidFill>
              <a:srgbClr val="B6B8B9"/>
            </a:solidFill>
            <a:ln w="12700">
              <a:miter lim="400000"/>
            </a:ln>
          </p:spPr>
          <p:txBody>
            <a:bodyPr lIns="38100" tIns="38100" rIns="38100" bIns="38100" anchor="ctr"/>
            <a:lstStyle/>
            <a:p>
              <a:pPr>
                <a:defRPr sz="3000">
                  <a:solidFill>
                    <a:srgbClr val="FFFFFF"/>
                  </a:solidFill>
                </a:defRPr>
              </a:pPr>
              <a:endParaRPr sz="3000"/>
            </a:p>
          </p:txBody>
        </p:sp>
        <p:sp>
          <p:nvSpPr>
            <p:cNvPr id="14" name="Shape">
              <a:extLst>
                <a:ext uri="{FF2B5EF4-FFF2-40B4-BE49-F238E27FC236}">
                  <a16:creationId xmlns:a16="http://schemas.microsoft.com/office/drawing/2014/main" id="{C1711674-7E91-E649-905D-1770716B0722}"/>
                </a:ext>
              </a:extLst>
            </p:cNvPr>
            <p:cNvSpPr/>
            <p:nvPr/>
          </p:nvSpPr>
          <p:spPr>
            <a:xfrm>
              <a:off x="2158751" y="5198941"/>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rgbClr val="D0D7DD"/>
            </a:solidFill>
            <a:ln w="12700">
              <a:miter lim="400000"/>
            </a:ln>
          </p:spPr>
          <p:txBody>
            <a:bodyPr lIns="38100" tIns="38100" rIns="38100" bIns="38100" anchor="ctr"/>
            <a:lstStyle/>
            <a:p>
              <a:pPr>
                <a:defRPr sz="3000">
                  <a:solidFill>
                    <a:srgbClr val="FFFFFF"/>
                  </a:solidFill>
                </a:defRPr>
              </a:pPr>
              <a:endParaRPr sz="3000"/>
            </a:p>
          </p:txBody>
        </p:sp>
      </p:grpSp>
      <p:sp>
        <p:nvSpPr>
          <p:cNvPr id="3" name="Picture Placeholder 2">
            <a:extLst>
              <a:ext uri="{FF2B5EF4-FFF2-40B4-BE49-F238E27FC236}">
                <a16:creationId xmlns:a16="http://schemas.microsoft.com/office/drawing/2014/main" id="{EA648924-CD59-D94B-B20A-CE109FDEE40C}"/>
              </a:ext>
            </a:extLst>
          </p:cNvPr>
          <p:cNvSpPr>
            <a:spLocks noGrp="1"/>
          </p:cNvSpPr>
          <p:nvPr userDrawn="1">
            <p:ph type="pic" sz="quarter" idx="10"/>
          </p:nvPr>
        </p:nvSpPr>
        <p:spPr>
          <a:xfrm>
            <a:off x="3421065" y="1558931"/>
            <a:ext cx="5375275" cy="3452813"/>
          </a:xfrm>
        </p:spPr>
        <p:txBody>
          <a:bodyPr/>
          <a:lstStyle>
            <a:lvl1pPr>
              <a:defRPr>
                <a:solidFill>
                  <a:schemeClr val="bg1"/>
                </a:solidFill>
              </a:defRPr>
            </a:lvl1pPr>
          </a:lstStyle>
          <a:p>
            <a:endParaRPr lang="en-GB"/>
          </a:p>
        </p:txBody>
      </p:sp>
      <p:sp>
        <p:nvSpPr>
          <p:cNvPr id="15" name="Content Placeholder 2">
            <a:extLst>
              <a:ext uri="{FF2B5EF4-FFF2-40B4-BE49-F238E27FC236}">
                <a16:creationId xmlns:a16="http://schemas.microsoft.com/office/drawing/2014/main" id="{B362F846-1F7F-6E42-B6AF-49BDBB912DF3}"/>
              </a:ext>
            </a:extLst>
          </p:cNvPr>
          <p:cNvSpPr>
            <a:spLocks noGrp="1"/>
          </p:cNvSpPr>
          <p:nvPr userDrawn="1">
            <p:ph sz="half" idx="17"/>
          </p:nvPr>
        </p:nvSpPr>
        <p:spPr>
          <a:xfrm>
            <a:off x="9314980"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6" name="Content Placeholder 2">
            <a:extLst>
              <a:ext uri="{FF2B5EF4-FFF2-40B4-BE49-F238E27FC236}">
                <a16:creationId xmlns:a16="http://schemas.microsoft.com/office/drawing/2014/main" id="{DD1E79CE-493B-7E46-880B-B7950333F291}"/>
              </a:ext>
            </a:extLst>
          </p:cNvPr>
          <p:cNvSpPr>
            <a:spLocks noGrp="1"/>
          </p:cNvSpPr>
          <p:nvPr userDrawn="1">
            <p:ph sz="half" idx="18"/>
          </p:nvPr>
        </p:nvSpPr>
        <p:spPr>
          <a:xfrm>
            <a:off x="404062" y="510136"/>
            <a:ext cx="2408937" cy="4274141"/>
          </a:xfrm>
        </p:spPr>
        <p:txBody>
          <a:bodyPr vert="horz" lIns="0" tIns="91440" rIns="0" bIns="45720" rtlCol="0">
            <a:normAutofit/>
          </a:bodyPr>
          <a:lstStyle>
            <a:lvl1pPr>
              <a:defRPr lang="en-US" sz="1800">
                <a:solidFill>
                  <a:schemeClr val="tx1"/>
                </a:solidFill>
              </a:defRPr>
            </a:lvl1pPr>
            <a:lvl2pPr>
              <a:defRPr lang="en-US" sz="1800">
                <a:solidFill>
                  <a:schemeClr val="tx1"/>
                </a:solidFill>
              </a:defRPr>
            </a:lvl2pPr>
            <a:lvl3pPr>
              <a:defRPr lang="en-US" sz="1800">
                <a:solidFill>
                  <a:schemeClr val="tx1"/>
                </a:solidFill>
              </a:defRPr>
            </a:lvl3pPr>
            <a:lvl4pPr>
              <a:defRPr lang="en-US" sz="1800">
                <a:solidFill>
                  <a:schemeClr val="tx1"/>
                </a:solidFill>
              </a:defRPr>
            </a:lvl4pPr>
            <a:lvl5pPr>
              <a:defRPr lang="en-US" sz="1800">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Title 1">
            <a:extLst>
              <a:ext uri="{FF2B5EF4-FFF2-40B4-BE49-F238E27FC236}">
                <a16:creationId xmlns:a16="http://schemas.microsoft.com/office/drawing/2014/main" id="{42F4EC43-0C07-364D-84A0-FEE647C2C515}"/>
              </a:ext>
            </a:extLst>
          </p:cNvPr>
          <p:cNvSpPr>
            <a:spLocks noGrp="1"/>
          </p:cNvSpPr>
          <p:nvPr userDrawn="1">
            <p:ph type="title"/>
          </p:nvPr>
        </p:nvSpPr>
        <p:spPr>
          <a:xfrm>
            <a:off x="3156973" y="-356203"/>
            <a:ext cx="5887465" cy="1588127"/>
          </a:xfrm>
        </p:spPr>
        <p:txBody>
          <a:bodyPr wrap="square" lIns="0" rIns="0" anchor="b">
            <a:spAutoFit/>
          </a:bodyPr>
          <a:lstStyle>
            <a:lvl1pPr algn="ct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052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250"/>
                            </p:stCondLst>
                            <p:childTnLst>
                              <p:par>
                                <p:cTn id="9" presetID="2" presetClass="entr" presetSubtype="2"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iterate type="wd">
                                    <p:tmPct val="10000"/>
                                  </p:iterate>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par>
                                <p:cTn id="20" presetID="10" presetClass="entr" presetSubtype="0" fill="hold" grpId="0" nodeType="withEffect">
                                  <p:stCondLst>
                                    <p:cond delay="0"/>
                                  </p:stCondLst>
                                  <p:iterate type="wd">
                                    <p:tmPct val="10000"/>
                                  </p:iterate>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fade">
                                      <p:cBhvr>
                                        <p:cTn id="22" dur="500"/>
                                        <p:tgtEl>
                                          <p:spTgt spid="15">
                                            <p:txEl>
                                              <p:pRg st="1" end="1"/>
                                            </p:txEl>
                                          </p:spTgt>
                                        </p:tgtEl>
                                      </p:cBhvr>
                                    </p:animEffect>
                                  </p:childTnLst>
                                </p:cTn>
                              </p:par>
                              <p:par>
                                <p:cTn id="23" presetID="10" presetClass="entr" presetSubtype="0" fill="hold" grpId="0" nodeType="withEffect">
                                  <p:stCondLst>
                                    <p:cond delay="0"/>
                                  </p:stCondLst>
                                  <p:iterate type="wd">
                                    <p:tmPct val="10000"/>
                                  </p:iterate>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grpId="0" nodeType="withEffect">
                                  <p:stCondLst>
                                    <p:cond delay="0"/>
                                  </p:stCondLst>
                                  <p:iterate type="wd">
                                    <p:tmPct val="10000"/>
                                  </p:iterate>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500"/>
                                        <p:tgtEl>
                                          <p:spTgt spid="15">
                                            <p:txEl>
                                              <p:pRg st="3" end="3"/>
                                            </p:txEl>
                                          </p:spTgt>
                                        </p:tgtEl>
                                      </p:cBhvr>
                                    </p:animEffect>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childTnLst>
                          </p:cTn>
                        </p:par>
                        <p:par>
                          <p:cTn id="32" fill="hold">
                            <p:stCondLst>
                              <p:cond delay="2250"/>
                            </p:stCondLst>
                            <p:childTnLst>
                              <p:par>
                                <p:cTn id="33" presetID="2" presetClass="entr" presetSubtype="8" decel="100000" fill="hold" grpId="0" nodeType="afterEffect">
                                  <p:stCondLst>
                                    <p:cond delay="25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750" fill="hold"/>
                                        <p:tgtEl>
                                          <p:spTgt spid="5"/>
                                        </p:tgtEl>
                                        <p:attrNameLst>
                                          <p:attrName>ppt_x</p:attrName>
                                        </p:attrNameLst>
                                      </p:cBhvr>
                                      <p:tavLst>
                                        <p:tav tm="0">
                                          <p:val>
                                            <p:strVal val="0-#ppt_w/2"/>
                                          </p:val>
                                        </p:tav>
                                        <p:tav tm="100000">
                                          <p:val>
                                            <p:strVal val="#ppt_x"/>
                                          </p:val>
                                        </p:tav>
                                      </p:tavLst>
                                    </p:anim>
                                    <p:anim calcmode="lin" valueType="num">
                                      <p:cBhvr additive="base">
                                        <p:cTn id="36" dur="75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0-#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0"/>
                                  </p:stCondLst>
                                  <p:iterate type="wd">
                                    <p:tmPct val="10000"/>
                                  </p:iterate>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par>
                                <p:cTn id="44" presetID="10" presetClass="entr" presetSubtype="0" fill="hold" grpId="0" nodeType="withEffect">
                                  <p:stCondLst>
                                    <p:cond delay="0"/>
                                  </p:stCondLst>
                                  <p:iterate type="wd">
                                    <p:tmPct val="10000"/>
                                  </p:iterate>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fade">
                                      <p:cBhvr>
                                        <p:cTn id="46" dur="500"/>
                                        <p:tgtEl>
                                          <p:spTgt spid="16">
                                            <p:txEl>
                                              <p:pRg st="1" end="1"/>
                                            </p:txEl>
                                          </p:spTgt>
                                        </p:tgtEl>
                                      </p:cBhvr>
                                    </p:animEffect>
                                  </p:childTnLst>
                                </p:cTn>
                              </p:par>
                              <p:par>
                                <p:cTn id="47" presetID="10" presetClass="entr" presetSubtype="0" fill="hold" grpId="0" nodeType="withEffect">
                                  <p:stCondLst>
                                    <p:cond delay="0"/>
                                  </p:stCondLst>
                                  <p:iterate type="wd">
                                    <p:tmPct val="10000"/>
                                  </p:iterate>
                                  <p:childTnLst>
                                    <p:set>
                                      <p:cBhvr>
                                        <p:cTn id="48" dur="1" fill="hold">
                                          <p:stCondLst>
                                            <p:cond delay="0"/>
                                          </p:stCondLst>
                                        </p:cTn>
                                        <p:tgtEl>
                                          <p:spTgt spid="16">
                                            <p:txEl>
                                              <p:pRg st="2" end="2"/>
                                            </p:txEl>
                                          </p:spTgt>
                                        </p:tgtEl>
                                        <p:attrNameLst>
                                          <p:attrName>style.visibility</p:attrName>
                                        </p:attrNameLst>
                                      </p:cBhvr>
                                      <p:to>
                                        <p:strVal val="visible"/>
                                      </p:to>
                                    </p:set>
                                    <p:animEffect transition="in" filter="fade">
                                      <p:cBhvr>
                                        <p:cTn id="49" dur="500"/>
                                        <p:tgtEl>
                                          <p:spTgt spid="16">
                                            <p:txEl>
                                              <p:pRg st="2" end="2"/>
                                            </p:txEl>
                                          </p:spTgt>
                                        </p:tgtEl>
                                      </p:cBhvr>
                                    </p:animEffect>
                                  </p:childTnLst>
                                </p:cTn>
                              </p:par>
                              <p:par>
                                <p:cTn id="50" presetID="10" presetClass="entr" presetSubtype="0" fill="hold" grpId="0" nodeType="withEffect">
                                  <p:stCondLst>
                                    <p:cond delay="0"/>
                                  </p:stCondLst>
                                  <p:iterate type="wd">
                                    <p:tmPct val="10000"/>
                                  </p:iterate>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par>
                                <p:cTn id="53" presetID="10" presetClass="entr" presetSubtype="0" fill="hold" grpId="0" nodeType="withEffect">
                                  <p:stCondLst>
                                    <p:cond delay="0"/>
                                  </p:stCondLst>
                                  <p:iterate type="wd">
                                    <p:tmPct val="10000"/>
                                  </p:iterate>
                                  <p:childTnLst>
                                    <p:set>
                                      <p:cBhvr>
                                        <p:cTn id="54" dur="1" fill="hold">
                                          <p:stCondLst>
                                            <p:cond delay="0"/>
                                          </p:stCondLst>
                                        </p:cTn>
                                        <p:tgtEl>
                                          <p:spTgt spid="16">
                                            <p:txEl>
                                              <p:pRg st="4" end="4"/>
                                            </p:txEl>
                                          </p:spTgt>
                                        </p:tgtEl>
                                        <p:attrNameLst>
                                          <p:attrName>style.visibility</p:attrName>
                                        </p:attrNameLst>
                                      </p:cBhvr>
                                      <p:to>
                                        <p:strVal val="visible"/>
                                      </p:to>
                                    </p:set>
                                    <p:animEffect transition="in" filter="fade">
                                      <p:cBhvr>
                                        <p:cTn id="55" dur="500"/>
                                        <p:tgtEl>
                                          <p:spTgt spid="16">
                                            <p:txEl>
                                              <p:pRg st="4" end="4"/>
                                            </p:txEl>
                                          </p:spTgt>
                                        </p:tgtEl>
                                      </p:cBhvr>
                                    </p:animEffect>
                                  </p:childTnLst>
                                </p:cTn>
                              </p:par>
                            </p:childTnLst>
                          </p:cTn>
                        </p:par>
                        <p:par>
                          <p:cTn id="56" fill="hold">
                            <p:stCondLst>
                              <p:cond delay="3250"/>
                            </p:stCondLst>
                            <p:childTnLst>
                              <p:par>
                                <p:cTn id="57" presetID="42" presetClass="entr" presetSubtype="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750"/>
                                        <p:tgtEl>
                                          <p:spTgt spid="2"/>
                                        </p:tgtEl>
                                      </p:cBhvr>
                                    </p:animEffect>
                                    <p:anim calcmode="lin" valueType="num">
                                      <p:cBhvr>
                                        <p:cTn id="60" dur="750" fill="hold"/>
                                        <p:tgtEl>
                                          <p:spTgt spid="2"/>
                                        </p:tgtEl>
                                        <p:attrNameLst>
                                          <p:attrName>ppt_x</p:attrName>
                                        </p:attrNameLst>
                                      </p:cBhvr>
                                      <p:tavLst>
                                        <p:tav tm="0">
                                          <p:val>
                                            <p:strVal val="#ppt_x"/>
                                          </p:val>
                                        </p:tav>
                                        <p:tav tm="100000">
                                          <p:val>
                                            <p:strVal val="#ppt_x"/>
                                          </p:val>
                                        </p:tav>
                                      </p:tavLst>
                                    </p:anim>
                                    <p:anim calcmode="lin" valueType="num">
                                      <p:cBhvr>
                                        <p:cTn id="61" dur="750" fill="hold"/>
                                        <p:tgtEl>
                                          <p:spTgt spid="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50"/>
                                        <p:tgtEl>
                                          <p:spTgt spid="19"/>
                                        </p:tgtEl>
                                      </p:cBhvr>
                                    </p:animEffect>
                                    <p:anim calcmode="lin" valueType="num">
                                      <p:cBhvr>
                                        <p:cTn id="65" dur="750" fill="hold"/>
                                        <p:tgtEl>
                                          <p:spTgt spid="19"/>
                                        </p:tgtEl>
                                        <p:attrNameLst>
                                          <p:attrName>ppt_x</p:attrName>
                                        </p:attrNameLst>
                                      </p:cBhvr>
                                      <p:tavLst>
                                        <p:tav tm="0">
                                          <p:val>
                                            <p:strVal val="#ppt_x"/>
                                          </p:val>
                                        </p:tav>
                                        <p:tav tm="100000">
                                          <p:val>
                                            <p:strVal val="#ppt_x"/>
                                          </p:val>
                                        </p:tav>
                                      </p:tavLst>
                                    </p:anim>
                                    <p:anim calcmode="lin" valueType="num">
                                      <p:cBhvr>
                                        <p:cTn id="66" dur="750" fill="hold"/>
                                        <p:tgtEl>
                                          <p:spTgt spid="19"/>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nodePh="1">
                                  <p:stCondLst>
                                    <p:cond delay="500"/>
                                  </p:stCondLst>
                                  <p:endCondLst>
                                    <p:cond evt="begin" delay="0">
                                      <p:tn val="67"/>
                                    </p:cond>
                                  </p:endCondLst>
                                  <p:iterate type="wd">
                                    <p:tmPct val="10000"/>
                                  </p:iterate>
                                  <p:childTnLst>
                                    <p:set>
                                      <p:cBhvr>
                                        <p:cTn id="68" dur="1" fill="hold">
                                          <p:stCondLst>
                                            <p:cond delay="0"/>
                                          </p:stCondLst>
                                        </p:cTn>
                                        <p:tgtEl>
                                          <p:spTgt spid="3">
                                            <p:txEl>
                                              <p:pRg st="0" end="0"/>
                                            </p:txEl>
                                          </p:spTgt>
                                        </p:tgtEl>
                                        <p:attrNameLst>
                                          <p:attrName>style.visibility</p:attrName>
                                        </p:attrNameLst>
                                      </p:cBhvr>
                                      <p:to>
                                        <p:strVal val="visible"/>
                                      </p:to>
                                    </p:set>
                                    <p:animEffect transition="in" filter="fade">
                                      <p:cBhvr>
                                        <p:cTn id="69"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animBg="1"/>
      <p:bldP spid="3" grpId="0" uiExpand="1" build="p"/>
      <p:bldP spid="15" grpId="0" build="p"/>
      <p:bldP spid="16" grpId="0" build="p"/>
      <p:bldP spid="17"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PhAnim="0" preserve="1" userDrawn="1">
  <p:cSld name="21">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05AE9-D7B3-F942-842B-6D21C0711F2E}"/>
              </a:ext>
            </a:extLst>
          </p:cNvPr>
          <p:cNvSpPr>
            <a:spLocks noGrp="1"/>
          </p:cNvSpPr>
          <p:nvPr>
            <p:ph type="pic" sz="quarter" idx="10"/>
          </p:nvPr>
        </p:nvSpPr>
        <p:spPr>
          <a:xfrm>
            <a:off x="2776791" y="5029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1"/>
          </a:solidFill>
        </p:spPr>
        <p:txBody>
          <a:bodyPr wrap="square">
            <a:noAutofit/>
          </a:bodyPr>
          <a:lstStyle/>
          <a:p>
            <a:endParaRPr lang="en-GB"/>
          </a:p>
        </p:txBody>
      </p:sp>
      <p:sp>
        <p:nvSpPr>
          <p:cNvPr id="8" name="Picture Placeholder 4">
            <a:extLst>
              <a:ext uri="{FF2B5EF4-FFF2-40B4-BE49-F238E27FC236}">
                <a16:creationId xmlns:a16="http://schemas.microsoft.com/office/drawing/2014/main" id="{AC3FCF1A-CB72-4213-AEF0-FA71FA41FDD9}"/>
              </a:ext>
            </a:extLst>
          </p:cNvPr>
          <p:cNvSpPr>
            <a:spLocks noGrp="1"/>
          </p:cNvSpPr>
          <p:nvPr>
            <p:ph type="pic" sz="quarter" idx="11"/>
          </p:nvPr>
        </p:nvSpPr>
        <p:spPr>
          <a:xfrm>
            <a:off x="2929191" y="655397"/>
            <a:ext cx="10505872" cy="10505874"/>
          </a:xfrm>
          <a:custGeom>
            <a:avLst/>
            <a:gdLst>
              <a:gd name="connsiteX0" fmla="*/ 4612745 w 5878310"/>
              <a:gd name="connsiteY0" fmla="*/ 77 h 5878311"/>
              <a:gd name="connsiteX1" fmla="*/ 5833147 w 5878310"/>
              <a:gd name="connsiteY1" fmla="*/ 1617753 h 5878311"/>
              <a:gd name="connsiteX2" fmla="*/ 5389740 w 5878310"/>
              <a:gd name="connsiteY2" fmla="*/ 3271779 h 5878311"/>
              <a:gd name="connsiteX3" fmla="*/ 4946739 w 5878310"/>
              <a:gd name="connsiteY3" fmla="*/ 4925834 h 5878311"/>
              <a:gd name="connsiteX4" fmla="*/ 2798412 w 5878310"/>
              <a:gd name="connsiteY4" fmla="*/ 5501573 h 5878311"/>
              <a:gd name="connsiteX5" fmla="*/ 1587575 w 5878310"/>
              <a:gd name="connsiteY5" fmla="*/ 4290736 h 5878311"/>
              <a:gd name="connsiteX6" fmla="*/ 376739 w 5878310"/>
              <a:gd name="connsiteY6" fmla="*/ 3079900 h 5878311"/>
              <a:gd name="connsiteX7" fmla="*/ 952477 w 5878310"/>
              <a:gd name="connsiteY7" fmla="*/ 931573 h 5878311"/>
              <a:gd name="connsiteX8" fmla="*/ 2606533 w 5878310"/>
              <a:gd name="connsiteY8" fmla="*/ 488572 h 5878311"/>
              <a:gd name="connsiteX9" fmla="*/ 4260559 w 5878310"/>
              <a:gd name="connsiteY9" fmla="*/ 45165 h 5878311"/>
              <a:gd name="connsiteX10" fmla="*/ 4612745 w 5878310"/>
              <a:gd name="connsiteY10" fmla="*/ 77 h 5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8310" h="5878311">
                <a:moveTo>
                  <a:pt x="4612745" y="77"/>
                </a:moveTo>
                <a:cubicBezTo>
                  <a:pt x="5416104" y="8891"/>
                  <a:pt x="6057148" y="782359"/>
                  <a:pt x="5833147" y="1617753"/>
                </a:cubicBezTo>
                <a:lnTo>
                  <a:pt x="5389740" y="3271779"/>
                </a:lnTo>
                <a:lnTo>
                  <a:pt x="4946739" y="4925834"/>
                </a:lnTo>
                <a:cubicBezTo>
                  <a:pt x="4690737" y="5880570"/>
                  <a:pt x="3497147" y="6200308"/>
                  <a:pt x="2798412" y="5501573"/>
                </a:cubicBezTo>
                <a:lnTo>
                  <a:pt x="1587575" y="4290736"/>
                </a:lnTo>
                <a:lnTo>
                  <a:pt x="376739" y="3079900"/>
                </a:lnTo>
                <a:cubicBezTo>
                  <a:pt x="-321996" y="2381165"/>
                  <a:pt x="-2259" y="1187574"/>
                  <a:pt x="952477" y="931573"/>
                </a:cubicBezTo>
                <a:lnTo>
                  <a:pt x="2606533" y="488572"/>
                </a:lnTo>
                <a:lnTo>
                  <a:pt x="4260559" y="45165"/>
                </a:lnTo>
                <a:cubicBezTo>
                  <a:pt x="4379901" y="13165"/>
                  <a:pt x="4497979" y="-1182"/>
                  <a:pt x="4612745" y="77"/>
                </a:cubicBezTo>
                <a:close/>
              </a:path>
            </a:pathLst>
          </a:custGeom>
          <a:solidFill>
            <a:schemeClr val="bg2">
              <a:lumMod val="90000"/>
            </a:schemeClr>
          </a:solidFill>
        </p:spPr>
        <p:txBody>
          <a:bodyPr wrap="square">
            <a:noAutofit/>
          </a:bodyPr>
          <a:lstStyle/>
          <a:p>
            <a:endParaRPr lang="en-GB"/>
          </a:p>
        </p:txBody>
      </p:sp>
      <p:sp>
        <p:nvSpPr>
          <p:cNvPr id="6" name="Title 15">
            <a:extLst>
              <a:ext uri="{FF2B5EF4-FFF2-40B4-BE49-F238E27FC236}">
                <a16:creationId xmlns:a16="http://schemas.microsoft.com/office/drawing/2014/main" id="{75A2A35C-42C4-3248-8008-9D6920C10222}"/>
              </a:ext>
            </a:extLst>
          </p:cNvPr>
          <p:cNvSpPr>
            <a:spLocks noGrp="1"/>
          </p:cNvSpPr>
          <p:nvPr>
            <p:ph type="title"/>
          </p:nvPr>
        </p:nvSpPr>
        <p:spPr>
          <a:xfrm>
            <a:off x="4534568" y="2288099"/>
            <a:ext cx="6664568" cy="1916723"/>
          </a:xfrm>
        </p:spPr>
        <p:txBody>
          <a:bodyPr anchor="b" anchorCtr="0">
            <a:normAutofit/>
          </a:bodyPr>
          <a:lstStyle>
            <a:lvl1pPr algn="r">
              <a:defRPr sz="3600" b="1">
                <a:solidFill>
                  <a:schemeClr val="bg1"/>
                </a:solidFill>
                <a:latin typeface="+mn-lt"/>
              </a:defRPr>
            </a:lvl1pPr>
          </a:lstStyle>
          <a:p>
            <a:r>
              <a:rPr lang="en-US" dirty="0"/>
              <a:t>Click to edit Master title style</a:t>
            </a:r>
          </a:p>
        </p:txBody>
      </p:sp>
      <p:sp>
        <p:nvSpPr>
          <p:cNvPr id="7" name="Text Placeholder 2">
            <a:extLst>
              <a:ext uri="{FF2B5EF4-FFF2-40B4-BE49-F238E27FC236}">
                <a16:creationId xmlns:a16="http://schemas.microsoft.com/office/drawing/2014/main" id="{E389596A-E099-4940-B379-DA594B5DB8AF}"/>
              </a:ext>
            </a:extLst>
          </p:cNvPr>
          <p:cNvSpPr>
            <a:spLocks noGrp="1"/>
          </p:cNvSpPr>
          <p:nvPr>
            <p:ph type="body" idx="1"/>
          </p:nvPr>
        </p:nvSpPr>
        <p:spPr>
          <a:xfrm>
            <a:off x="6621277" y="4463111"/>
            <a:ext cx="4577859" cy="1658435"/>
          </a:xfrm>
        </p:spPr>
        <p:txBody>
          <a:bodyPr/>
          <a:lstStyle>
            <a:lvl1pPr marL="0" indent="0" algn="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31670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 presetClass="entr" presetSubtype="2" decel="100000" fill="hold" grpId="1" nodeType="withEffect">
                                  <p:stCondLst>
                                    <p:cond delay="0"/>
                                  </p:stCondLst>
                                  <p:iterate type="wd">
                                    <p:tmPct val="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1+#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50"/>
                                  </p:stCondLst>
                                  <p:iterate type="wd">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2" presetClass="entr" presetSubtype="2" decel="100000" fill="hold" grpId="1" nodeType="withEffect">
                                  <p:stCondLst>
                                    <p:cond delay="250"/>
                                  </p:stCondLst>
                                  <p:iterate type="wd">
                                    <p:tmPct val="0"/>
                                  </p:iterate>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6" grpId="0"/>
      <p:bldP spid="7" grpId="0" uiExpand="1" bui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3">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8923E8A6-AD0E-194E-B22A-D360DAB948A4}"/>
              </a:ext>
            </a:extLst>
          </p:cNvPr>
          <p:cNvSpPr/>
          <p:nvPr userDrawn="1"/>
        </p:nvSpPr>
        <p:spPr>
          <a:xfrm rot="1800000">
            <a:off x="3960556" y="-1991546"/>
            <a:ext cx="9314208" cy="100916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14" name="Picture Placeholder 13">
            <a:extLst>
              <a:ext uri="{FF2B5EF4-FFF2-40B4-BE49-F238E27FC236}">
                <a16:creationId xmlns:a16="http://schemas.microsoft.com/office/drawing/2014/main" id="{9B9278F9-6893-AE4E-B2D7-3E15EC54B01D}"/>
              </a:ext>
            </a:extLst>
          </p:cNvPr>
          <p:cNvSpPr>
            <a:spLocks noGrp="1"/>
          </p:cNvSpPr>
          <p:nvPr>
            <p:ph type="pic" sz="quarter" idx="10"/>
          </p:nvPr>
        </p:nvSpPr>
        <p:spPr>
          <a:xfrm>
            <a:off x="477019" y="477078"/>
            <a:ext cx="5549656" cy="6012426"/>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68" y="391692"/>
            <a:ext cx="80772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48217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6307665"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24650517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4">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EA7DF91E-9E11-844F-8874-B18877F0AF59}"/>
              </a:ext>
            </a:extLst>
          </p:cNvPr>
          <p:cNvSpPr/>
          <p:nvPr userDrawn="1"/>
        </p:nvSpPr>
        <p:spPr>
          <a:xfrm rot="2700000">
            <a:off x="2346827" y="-1960289"/>
            <a:ext cx="10969680" cy="1188529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5" name="Title 1">
            <a:extLst>
              <a:ext uri="{FF2B5EF4-FFF2-40B4-BE49-F238E27FC236}">
                <a16:creationId xmlns:a16="http://schemas.microsoft.com/office/drawing/2014/main" id="{D2899F7E-E5FA-B44C-ACDB-406C73506E06}"/>
              </a:ext>
            </a:extLst>
          </p:cNvPr>
          <p:cNvSpPr>
            <a:spLocks noGrp="1"/>
          </p:cNvSpPr>
          <p:nvPr>
            <p:ph type="title"/>
          </p:nvPr>
        </p:nvSpPr>
        <p:spPr>
          <a:xfrm>
            <a:off x="3793071" y="-356203"/>
            <a:ext cx="70485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927FB325-E182-4C4D-944F-B27D402EDA36}"/>
              </a:ext>
            </a:extLst>
          </p:cNvPr>
          <p:cNvSpPr>
            <a:spLocks noGrp="1"/>
          </p:cNvSpPr>
          <p:nvPr>
            <p:ph type="body" sz="quarter" idx="13"/>
          </p:nvPr>
        </p:nvSpPr>
        <p:spPr>
          <a:xfrm>
            <a:off x="3793071" y="1269500"/>
            <a:ext cx="70485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7" name="Content Placeholder 2">
            <a:extLst>
              <a:ext uri="{FF2B5EF4-FFF2-40B4-BE49-F238E27FC236}">
                <a16:creationId xmlns:a16="http://schemas.microsoft.com/office/drawing/2014/main" id="{FD226008-75B1-4D49-8C20-881699113758}"/>
              </a:ext>
            </a:extLst>
          </p:cNvPr>
          <p:cNvSpPr>
            <a:spLocks noGrp="1"/>
          </p:cNvSpPr>
          <p:nvPr>
            <p:ph sz="half" idx="1"/>
          </p:nvPr>
        </p:nvSpPr>
        <p:spPr>
          <a:xfrm>
            <a:off x="3806801" y="2099739"/>
            <a:ext cx="5562603" cy="4189773"/>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8" name="Picture Placeholder 10">
            <a:extLst>
              <a:ext uri="{FF2B5EF4-FFF2-40B4-BE49-F238E27FC236}">
                <a16:creationId xmlns:a16="http://schemas.microsoft.com/office/drawing/2014/main" id="{1B880B69-A5C7-2C40-BF16-D06F47D502AD}"/>
              </a:ext>
            </a:extLst>
          </p:cNvPr>
          <p:cNvSpPr>
            <a:spLocks noGrp="1"/>
          </p:cNvSpPr>
          <p:nvPr>
            <p:ph type="pic" sz="quarter" idx="10"/>
          </p:nvPr>
        </p:nvSpPr>
        <p:spPr>
          <a:xfrm>
            <a:off x="-1924104" y="-1201041"/>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9" name="Shape">
            <a:extLst>
              <a:ext uri="{FF2B5EF4-FFF2-40B4-BE49-F238E27FC236}">
                <a16:creationId xmlns:a16="http://schemas.microsoft.com/office/drawing/2014/main" id="{91426311-1336-D245-A7B1-7709BC355FC2}"/>
              </a:ext>
            </a:extLst>
          </p:cNvPr>
          <p:cNvSpPr/>
          <p:nvPr userDrawn="1"/>
        </p:nvSpPr>
        <p:spPr>
          <a:xfrm rot="2700000">
            <a:off x="-1256594" y="-72830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
        <p:nvSpPr>
          <p:cNvPr id="10" name="Picture Placeholder 10">
            <a:extLst>
              <a:ext uri="{FF2B5EF4-FFF2-40B4-BE49-F238E27FC236}">
                <a16:creationId xmlns:a16="http://schemas.microsoft.com/office/drawing/2014/main" id="{22E72D92-FC14-6244-A06E-01EE9F35D966}"/>
              </a:ext>
            </a:extLst>
          </p:cNvPr>
          <p:cNvSpPr>
            <a:spLocks noGrp="1"/>
          </p:cNvSpPr>
          <p:nvPr>
            <p:ph type="pic" sz="quarter" idx="14"/>
          </p:nvPr>
        </p:nvSpPr>
        <p:spPr>
          <a:xfrm>
            <a:off x="8170157" y="1524229"/>
            <a:ext cx="5451607" cy="5451608"/>
          </a:xfrm>
          <a:custGeom>
            <a:avLst/>
            <a:gdLst>
              <a:gd name="connsiteX0" fmla="*/ 3962700 w 6265669"/>
              <a:gd name="connsiteY0" fmla="*/ 115 h 6265670"/>
              <a:gd name="connsiteX1" fmla="*/ 5272710 w 6265669"/>
              <a:gd name="connsiteY1" fmla="*/ 1015243 h 6265670"/>
              <a:gd name="connsiteX2" fmla="*/ 5744904 w 6265669"/>
              <a:gd name="connsiteY2" fmla="*/ 2778295 h 6265670"/>
              <a:gd name="connsiteX3" fmla="*/ 6217530 w 6265669"/>
              <a:gd name="connsiteY3" fmla="*/ 4541316 h 6265670"/>
              <a:gd name="connsiteX4" fmla="*/ 4541314 w 6265669"/>
              <a:gd name="connsiteY4" fmla="*/ 6217531 h 6265670"/>
              <a:gd name="connsiteX5" fmla="*/ 2778294 w 6265669"/>
              <a:gd name="connsiteY5" fmla="*/ 5744905 h 6265670"/>
              <a:gd name="connsiteX6" fmla="*/ 1015242 w 6265669"/>
              <a:gd name="connsiteY6" fmla="*/ 5272711 h 6265670"/>
              <a:gd name="connsiteX7" fmla="*/ 401564 w 6265669"/>
              <a:gd name="connsiteY7" fmla="*/ 2982817 h 6265670"/>
              <a:gd name="connsiteX8" fmla="*/ 1692190 w 6265669"/>
              <a:gd name="connsiteY8" fmla="*/ 1692191 h 6265670"/>
              <a:gd name="connsiteX9" fmla="*/ 2982816 w 6265669"/>
              <a:gd name="connsiteY9" fmla="*/ 401565 h 6265670"/>
              <a:gd name="connsiteX10" fmla="*/ 3962700 w 6265669"/>
              <a:gd name="connsiteY10" fmla="*/ 115 h 6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5669" h="6265670">
                <a:moveTo>
                  <a:pt x="3962700" y="115"/>
                </a:moveTo>
                <a:cubicBezTo>
                  <a:pt x="4541241" y="7572"/>
                  <a:pt x="5102166" y="379212"/>
                  <a:pt x="5272710" y="1015243"/>
                </a:cubicBezTo>
                <a:lnTo>
                  <a:pt x="5744904" y="2778295"/>
                </a:lnTo>
                <a:lnTo>
                  <a:pt x="6217530" y="4541316"/>
                </a:lnTo>
                <a:cubicBezTo>
                  <a:pt x="6490401" y="5558965"/>
                  <a:pt x="5558964" y="6490402"/>
                  <a:pt x="4541314" y="6217531"/>
                </a:cubicBezTo>
                <a:lnTo>
                  <a:pt x="2778294" y="5744905"/>
                </a:lnTo>
                <a:lnTo>
                  <a:pt x="1015242" y="5272711"/>
                </a:lnTo>
                <a:cubicBezTo>
                  <a:pt x="-2408" y="4999840"/>
                  <a:pt x="-343215" y="3727596"/>
                  <a:pt x="401564" y="2982817"/>
                </a:cubicBezTo>
                <a:lnTo>
                  <a:pt x="1692190" y="1692191"/>
                </a:lnTo>
                <a:lnTo>
                  <a:pt x="2982816" y="401565"/>
                </a:lnTo>
                <a:cubicBezTo>
                  <a:pt x="3262108" y="122273"/>
                  <a:pt x="3615575" y="-4359"/>
                  <a:pt x="3962700" y="115"/>
                </a:cubicBezTo>
                <a:close/>
              </a:path>
            </a:pathLst>
          </a:custGeom>
          <a:solidFill>
            <a:schemeClr val="bg2">
              <a:lumMod val="90000"/>
            </a:schemeClr>
          </a:solidFill>
        </p:spPr>
        <p:txBody>
          <a:bodyPr wrap="square">
            <a:noAutofit/>
          </a:bodyPr>
          <a:lstStyle/>
          <a:p>
            <a:endParaRPr lang="en-GB"/>
          </a:p>
        </p:txBody>
      </p:sp>
      <p:sp>
        <p:nvSpPr>
          <p:cNvPr id="11" name="Shape">
            <a:extLst>
              <a:ext uri="{FF2B5EF4-FFF2-40B4-BE49-F238E27FC236}">
                <a16:creationId xmlns:a16="http://schemas.microsoft.com/office/drawing/2014/main" id="{13398480-4FB5-3E48-80A4-65F8C9500F4F}"/>
              </a:ext>
            </a:extLst>
          </p:cNvPr>
          <p:cNvSpPr/>
          <p:nvPr userDrawn="1"/>
        </p:nvSpPr>
        <p:spPr>
          <a:xfrm rot="2700000">
            <a:off x="8837667" y="1996965"/>
            <a:ext cx="5338355" cy="578393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dirty="0">
              <a:solidFill>
                <a:schemeClr val="bg1"/>
              </a:solidFill>
            </a:endParaRPr>
          </a:p>
        </p:txBody>
      </p:sp>
    </p:spTree>
    <p:extLst>
      <p:ext uri="{BB962C8B-B14F-4D97-AF65-F5344CB8AC3E}">
        <p14:creationId xmlns:p14="http://schemas.microsoft.com/office/powerpoint/2010/main" val="2590003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PhAnim="0" preserve="1" userDrawn="1">
  <p:cSld name="25">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62477BAE-BA8A-9B4C-8CB2-72B6868FE8FE}"/>
              </a:ext>
            </a:extLst>
          </p:cNvPr>
          <p:cNvSpPr/>
          <p:nvPr userDrawn="1"/>
        </p:nvSpPr>
        <p:spPr>
          <a:xfrm rot="5400000">
            <a:off x="10195245" y="5226356"/>
            <a:ext cx="1332831" cy="1444079"/>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58" name="Picture Placeholder 57">
            <a:extLst>
              <a:ext uri="{FF2B5EF4-FFF2-40B4-BE49-F238E27FC236}">
                <a16:creationId xmlns:a16="http://schemas.microsoft.com/office/drawing/2014/main" id="{EA7A0F97-CAF5-0744-A3A4-DE6F10C7457E}"/>
              </a:ext>
            </a:extLst>
          </p:cNvPr>
          <p:cNvSpPr>
            <a:spLocks noGrp="1"/>
          </p:cNvSpPr>
          <p:nvPr>
            <p:ph type="pic" sz="quarter" idx="12"/>
          </p:nvPr>
        </p:nvSpPr>
        <p:spPr>
          <a:xfrm rot="10800000">
            <a:off x="10591197" y="3271310"/>
            <a:ext cx="2043955" cy="1886416"/>
          </a:xfrm>
          <a:custGeom>
            <a:avLst/>
            <a:gdLst>
              <a:gd name="connsiteX0" fmla="*/ 1021977 w 2043954"/>
              <a:gd name="connsiteY0" fmla="*/ 0 h 1886416"/>
              <a:gd name="connsiteX1" fmla="*/ 1401011 w 2043954"/>
              <a:gd name="connsiteY1" fmla="*/ 218865 h 1886416"/>
              <a:gd name="connsiteX2" fmla="*/ 1692802 w 2043954"/>
              <a:gd name="connsiteY2" fmla="*/ 724400 h 1886416"/>
              <a:gd name="connsiteX3" fmla="*/ 1984697 w 2043954"/>
              <a:gd name="connsiteY3" fmla="*/ 1229845 h 1886416"/>
              <a:gd name="connsiteX4" fmla="*/ 1605663 w 2043954"/>
              <a:gd name="connsiteY4" fmla="*/ 1886416 h 1886416"/>
              <a:gd name="connsiteX5" fmla="*/ 1021977 w 2043954"/>
              <a:gd name="connsiteY5" fmla="*/ 1886416 h 1886416"/>
              <a:gd name="connsiteX6" fmla="*/ 438292 w 2043954"/>
              <a:gd name="connsiteY6" fmla="*/ 1886416 h 1886416"/>
              <a:gd name="connsiteX7" fmla="*/ 59258 w 2043954"/>
              <a:gd name="connsiteY7" fmla="*/ 1229845 h 1886416"/>
              <a:gd name="connsiteX8" fmla="*/ 351153 w 2043954"/>
              <a:gd name="connsiteY8" fmla="*/ 724400 h 1886416"/>
              <a:gd name="connsiteX9" fmla="*/ 642943 w 2043954"/>
              <a:gd name="connsiteY9" fmla="*/ 218865 h 1886416"/>
              <a:gd name="connsiteX10" fmla="*/ 1021977 w 2043954"/>
              <a:gd name="connsiteY10" fmla="*/ 0 h 18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954" h="1886416">
                <a:moveTo>
                  <a:pt x="1021977" y="0"/>
                </a:moveTo>
                <a:cubicBezTo>
                  <a:pt x="1169391" y="0"/>
                  <a:pt x="1316805" y="72955"/>
                  <a:pt x="1401011" y="218865"/>
                </a:cubicBezTo>
                <a:lnTo>
                  <a:pt x="1692802" y="724400"/>
                </a:lnTo>
                <a:lnTo>
                  <a:pt x="1984697" y="1229845"/>
                </a:lnTo>
                <a:cubicBezTo>
                  <a:pt x="2153109" y="1521664"/>
                  <a:pt x="1942489" y="1886416"/>
                  <a:pt x="1605663" y="1886416"/>
                </a:cubicBezTo>
                <a:lnTo>
                  <a:pt x="1021977" y="1886416"/>
                </a:lnTo>
                <a:lnTo>
                  <a:pt x="438292" y="1886416"/>
                </a:lnTo>
                <a:cubicBezTo>
                  <a:pt x="101466" y="1886416"/>
                  <a:pt x="-109155" y="1521664"/>
                  <a:pt x="59258" y="1229845"/>
                </a:cubicBezTo>
                <a:lnTo>
                  <a:pt x="351153" y="724400"/>
                </a:lnTo>
                <a:lnTo>
                  <a:pt x="642943" y="218865"/>
                </a:lnTo>
                <a:cubicBezTo>
                  <a:pt x="727150" y="72955"/>
                  <a:pt x="874563" y="0"/>
                  <a:pt x="1021977" y="0"/>
                </a:cubicBezTo>
                <a:close/>
              </a:path>
            </a:pathLst>
          </a:custGeom>
          <a:solidFill>
            <a:schemeClr val="bg2">
              <a:lumMod val="90000"/>
            </a:schemeClr>
          </a:solidFill>
        </p:spPr>
        <p:txBody>
          <a:bodyPr wrap="square">
            <a:noAutofit/>
          </a:bodyPr>
          <a:lstStyle/>
          <a:p>
            <a:endParaRPr lang="en-GB"/>
          </a:p>
        </p:txBody>
      </p:sp>
      <p:sp>
        <p:nvSpPr>
          <p:cNvPr id="57" name="Picture Placeholder 56">
            <a:extLst>
              <a:ext uri="{FF2B5EF4-FFF2-40B4-BE49-F238E27FC236}">
                <a16:creationId xmlns:a16="http://schemas.microsoft.com/office/drawing/2014/main" id="{8DE5E580-1975-ED43-9F51-6B3EEED63C5E}"/>
              </a:ext>
            </a:extLst>
          </p:cNvPr>
          <p:cNvSpPr>
            <a:spLocks noGrp="1"/>
          </p:cNvSpPr>
          <p:nvPr>
            <p:ph type="pic" sz="quarter" idx="11"/>
          </p:nvPr>
        </p:nvSpPr>
        <p:spPr>
          <a:xfrm rot="10800000">
            <a:off x="9539721" y="240279"/>
            <a:ext cx="2043955" cy="1886415"/>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a:p>
        </p:txBody>
      </p:sp>
      <p:sp>
        <p:nvSpPr>
          <p:cNvPr id="56" name="Picture Placeholder 55">
            <a:extLst>
              <a:ext uri="{FF2B5EF4-FFF2-40B4-BE49-F238E27FC236}">
                <a16:creationId xmlns:a16="http://schemas.microsoft.com/office/drawing/2014/main" id="{B8E13446-6D76-E843-8905-794258C2CC4E}"/>
              </a:ext>
            </a:extLst>
          </p:cNvPr>
          <p:cNvSpPr>
            <a:spLocks noGrp="1"/>
          </p:cNvSpPr>
          <p:nvPr>
            <p:ph type="pic" sz="quarter" idx="10"/>
          </p:nvPr>
        </p:nvSpPr>
        <p:spPr>
          <a:xfrm rot="16200000">
            <a:off x="8253629" y="3120384"/>
            <a:ext cx="2662627" cy="2457098"/>
          </a:xfrm>
          <a:custGeom>
            <a:avLst/>
            <a:gdLst>
              <a:gd name="connsiteX0" fmla="*/ 570996 w 2662626"/>
              <a:gd name="connsiteY0" fmla="*/ 1 h 2457098"/>
              <a:gd name="connsiteX1" fmla="*/ 1331328 w 2662626"/>
              <a:gd name="connsiteY1" fmla="*/ 92 h 2457098"/>
              <a:gd name="connsiteX2" fmla="*/ 2091626 w 2662626"/>
              <a:gd name="connsiteY2" fmla="*/ 6 h 2457098"/>
              <a:gd name="connsiteX3" fmla="*/ 2585430 w 2662626"/>
              <a:gd name="connsiteY3" fmla="*/ 855216 h 2457098"/>
              <a:gd name="connsiteX4" fmla="*/ 2205275 w 2662626"/>
              <a:gd name="connsiteY4" fmla="*/ 1513665 h 2457098"/>
              <a:gd name="connsiteX5" fmla="*/ 1825119 w 2662626"/>
              <a:gd name="connsiteY5" fmla="*/ 2172113 h 2457098"/>
              <a:gd name="connsiteX6" fmla="*/ 837584 w 2662626"/>
              <a:gd name="connsiteY6" fmla="*/ 2172071 h 2457098"/>
              <a:gd name="connsiteX7" fmla="*/ 457509 w 2662626"/>
              <a:gd name="connsiteY7" fmla="*/ 1513591 h 2457098"/>
              <a:gd name="connsiteX8" fmla="*/ 77264 w 2662626"/>
              <a:gd name="connsiteY8" fmla="*/ 855169 h 2457098"/>
              <a:gd name="connsiteX9" fmla="*/ 570996 w 2662626"/>
              <a:gd name="connsiteY9" fmla="*/ 1 h 245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626" h="2457098">
                <a:moveTo>
                  <a:pt x="570996" y="1"/>
                </a:moveTo>
                <a:lnTo>
                  <a:pt x="1331328" y="92"/>
                </a:lnTo>
                <a:lnTo>
                  <a:pt x="2091626" y="6"/>
                </a:lnTo>
                <a:cubicBezTo>
                  <a:pt x="2530512" y="84"/>
                  <a:pt x="2804805" y="475247"/>
                  <a:pt x="2585430" y="855216"/>
                </a:cubicBezTo>
                <a:lnTo>
                  <a:pt x="2205275" y="1513665"/>
                </a:lnTo>
                <a:lnTo>
                  <a:pt x="1825119" y="2172113"/>
                </a:lnTo>
                <a:cubicBezTo>
                  <a:pt x="1605744" y="2552083"/>
                  <a:pt x="1057094" y="2552119"/>
                  <a:pt x="837584" y="2172071"/>
                </a:cubicBezTo>
                <a:lnTo>
                  <a:pt x="457509" y="1513591"/>
                </a:lnTo>
                <a:lnTo>
                  <a:pt x="77264" y="855169"/>
                </a:lnTo>
                <a:cubicBezTo>
                  <a:pt x="-142246" y="475122"/>
                  <a:pt x="132110" y="-76"/>
                  <a:pt x="570996" y="1"/>
                </a:cubicBezTo>
                <a:close/>
              </a:path>
            </a:pathLst>
          </a:custGeom>
          <a:solidFill>
            <a:schemeClr val="bg2">
              <a:lumMod val="90000"/>
            </a:schemeClr>
          </a:solidFill>
        </p:spPr>
        <p:txBody>
          <a:bodyPr wrap="square">
            <a:noAutofit/>
          </a:bodyPr>
          <a:lstStyle/>
          <a:p>
            <a:endParaRPr lang="en-GB" dirty="0"/>
          </a:p>
        </p:txBody>
      </p:sp>
      <p:sp>
        <p:nvSpPr>
          <p:cNvPr id="4" name="Shape">
            <a:extLst>
              <a:ext uri="{FF2B5EF4-FFF2-40B4-BE49-F238E27FC236}">
                <a16:creationId xmlns:a16="http://schemas.microsoft.com/office/drawing/2014/main" id="{34D4B382-A6E0-2F4E-8459-FE398654CE8B}"/>
              </a:ext>
            </a:extLst>
          </p:cNvPr>
          <p:cNvSpPr/>
          <p:nvPr userDrawn="1"/>
        </p:nvSpPr>
        <p:spPr>
          <a:xfrm rot="12600000">
            <a:off x="7448997" y="-1759008"/>
            <a:ext cx="8269359" cy="8959588"/>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B1DF93C4-2F4C-4C4F-B4DA-3A93D45890F4}"/>
              </a:ext>
            </a:extLst>
          </p:cNvPr>
          <p:cNvSpPr/>
          <p:nvPr userDrawn="1"/>
        </p:nvSpPr>
        <p:spPr>
          <a:xfrm rot="16200000">
            <a:off x="8902208" y="1441771"/>
            <a:ext cx="1481809" cy="1605491"/>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31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Shape">
            <a:extLst>
              <a:ext uri="{FF2B5EF4-FFF2-40B4-BE49-F238E27FC236}">
                <a16:creationId xmlns:a16="http://schemas.microsoft.com/office/drawing/2014/main" id="{7FEE4A90-AB11-4E49-A2B1-9EACC549E0F9}"/>
              </a:ext>
            </a:extLst>
          </p:cNvPr>
          <p:cNvSpPr/>
          <p:nvPr userDrawn="1"/>
        </p:nvSpPr>
        <p:spPr>
          <a:xfrm rot="16200000">
            <a:off x="10767173" y="1149945"/>
            <a:ext cx="1886438" cy="2043893"/>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alpha val="60000"/>
            </a:schemeClr>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9" name="Picture Placeholder 56">
            <a:extLst>
              <a:ext uri="{FF2B5EF4-FFF2-40B4-BE49-F238E27FC236}">
                <a16:creationId xmlns:a16="http://schemas.microsoft.com/office/drawing/2014/main" id="{70510A9F-63A0-D84C-9182-7F9425E91F5F}"/>
              </a:ext>
            </a:extLst>
          </p:cNvPr>
          <p:cNvSpPr>
            <a:spLocks noGrp="1"/>
          </p:cNvSpPr>
          <p:nvPr>
            <p:ph type="pic" sz="quarter" idx="13"/>
          </p:nvPr>
        </p:nvSpPr>
        <p:spPr>
          <a:xfrm rot="5400000">
            <a:off x="6942804" y="608535"/>
            <a:ext cx="2464057" cy="2274138"/>
          </a:xfrm>
          <a:custGeom>
            <a:avLst/>
            <a:gdLst>
              <a:gd name="connsiteX0" fmla="*/ 438292 w 2043954"/>
              <a:gd name="connsiteY0" fmla="*/ 0 h 1886415"/>
              <a:gd name="connsiteX1" fmla="*/ 1021978 w 2043954"/>
              <a:gd name="connsiteY1" fmla="*/ 0 h 1886415"/>
              <a:gd name="connsiteX2" fmla="*/ 1605663 w 2043954"/>
              <a:gd name="connsiteY2" fmla="*/ 0 h 1886415"/>
              <a:gd name="connsiteX3" fmla="*/ 1984697 w 2043954"/>
              <a:gd name="connsiteY3" fmla="*/ 656571 h 1886415"/>
              <a:gd name="connsiteX4" fmla="*/ 1692802 w 2043954"/>
              <a:gd name="connsiteY4" fmla="*/ 1162015 h 1886415"/>
              <a:gd name="connsiteX5" fmla="*/ 1401012 w 2043954"/>
              <a:gd name="connsiteY5" fmla="*/ 1667551 h 1886415"/>
              <a:gd name="connsiteX6" fmla="*/ 642944 w 2043954"/>
              <a:gd name="connsiteY6" fmla="*/ 1667551 h 1886415"/>
              <a:gd name="connsiteX7" fmla="*/ 351153 w 2043954"/>
              <a:gd name="connsiteY7" fmla="*/ 1162015 h 1886415"/>
              <a:gd name="connsiteX8" fmla="*/ 59258 w 2043954"/>
              <a:gd name="connsiteY8" fmla="*/ 656571 h 1886415"/>
              <a:gd name="connsiteX9" fmla="*/ 438292 w 2043954"/>
              <a:gd name="connsiteY9" fmla="*/ 0 h 188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3954" h="1886415">
                <a:moveTo>
                  <a:pt x="438292" y="0"/>
                </a:moveTo>
                <a:lnTo>
                  <a:pt x="1021978" y="0"/>
                </a:lnTo>
                <a:lnTo>
                  <a:pt x="1605663" y="0"/>
                </a:lnTo>
                <a:cubicBezTo>
                  <a:pt x="1942489" y="0"/>
                  <a:pt x="2153110" y="364751"/>
                  <a:pt x="1984697" y="656571"/>
                </a:cubicBezTo>
                <a:lnTo>
                  <a:pt x="1692802" y="1162015"/>
                </a:lnTo>
                <a:lnTo>
                  <a:pt x="1401012" y="1667551"/>
                </a:lnTo>
                <a:cubicBezTo>
                  <a:pt x="1232599" y="1959370"/>
                  <a:pt x="811357" y="1959370"/>
                  <a:pt x="642944" y="1667551"/>
                </a:cubicBezTo>
                <a:lnTo>
                  <a:pt x="351153" y="1162015"/>
                </a:lnTo>
                <a:lnTo>
                  <a:pt x="59258" y="656571"/>
                </a:lnTo>
                <a:cubicBezTo>
                  <a:pt x="-109155" y="364751"/>
                  <a:pt x="101466" y="0"/>
                  <a:pt x="438292" y="0"/>
                </a:cubicBezTo>
                <a:close/>
              </a:path>
            </a:pathLst>
          </a:custGeom>
          <a:solidFill>
            <a:schemeClr val="bg2">
              <a:lumMod val="90000"/>
            </a:schemeClr>
          </a:solidFill>
        </p:spPr>
        <p:txBody>
          <a:bodyPr wrap="square">
            <a:noAutofit/>
          </a:bodyPr>
          <a:lstStyle/>
          <a:p>
            <a:endParaRPr lang="en-GB" dirty="0"/>
          </a:p>
        </p:txBody>
      </p:sp>
      <p:sp>
        <p:nvSpPr>
          <p:cNvPr id="11" name="Title 1">
            <a:extLst>
              <a:ext uri="{FF2B5EF4-FFF2-40B4-BE49-F238E27FC236}">
                <a16:creationId xmlns:a16="http://schemas.microsoft.com/office/drawing/2014/main" id="{7B4A4BF6-0378-4B48-93E6-8A6FC055FD14}"/>
              </a:ext>
            </a:extLst>
          </p:cNvPr>
          <p:cNvSpPr>
            <a:spLocks noGrp="1"/>
          </p:cNvSpPr>
          <p:nvPr>
            <p:ph type="title"/>
          </p:nvPr>
        </p:nvSpPr>
        <p:spPr>
          <a:xfrm>
            <a:off x="838200" y="-356203"/>
            <a:ext cx="6019800" cy="1588127"/>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2" name="Text Placeholder 7">
            <a:extLst>
              <a:ext uri="{FF2B5EF4-FFF2-40B4-BE49-F238E27FC236}">
                <a16:creationId xmlns:a16="http://schemas.microsoft.com/office/drawing/2014/main" id="{F8B2BE1A-9B37-2444-A759-A7E831D337B7}"/>
              </a:ext>
            </a:extLst>
          </p:cNvPr>
          <p:cNvSpPr>
            <a:spLocks noGrp="1"/>
          </p:cNvSpPr>
          <p:nvPr>
            <p:ph type="body" sz="quarter" idx="14"/>
          </p:nvPr>
        </p:nvSpPr>
        <p:spPr>
          <a:xfrm>
            <a:off x="838201" y="1269500"/>
            <a:ext cx="6019800" cy="552450"/>
          </a:xfrm>
        </p:spPr>
        <p:txBody>
          <a:bodyPr lIns="45720" rIns="0">
            <a:normAutofit/>
          </a:bodyPr>
          <a:lstStyle>
            <a:lvl1pPr marL="0" indent="0">
              <a:buNone/>
              <a:defRPr sz="2400">
                <a:solidFill>
                  <a:schemeClr val="accent2"/>
                </a:solidFill>
              </a:defRPr>
            </a:lvl1pPr>
          </a:lstStyle>
          <a:p>
            <a:pPr lvl="0"/>
            <a:endParaRPr lang="en-US" dirty="0"/>
          </a:p>
        </p:txBody>
      </p:sp>
      <p:sp>
        <p:nvSpPr>
          <p:cNvPr id="13" name="Content Placeholder 2">
            <a:extLst>
              <a:ext uri="{FF2B5EF4-FFF2-40B4-BE49-F238E27FC236}">
                <a16:creationId xmlns:a16="http://schemas.microsoft.com/office/drawing/2014/main" id="{3D363AB1-352A-F340-9B7F-21CB934440B6}"/>
              </a:ext>
            </a:extLst>
          </p:cNvPr>
          <p:cNvSpPr>
            <a:spLocks noGrp="1"/>
          </p:cNvSpPr>
          <p:nvPr>
            <p:ph sz="half" idx="1"/>
          </p:nvPr>
        </p:nvSpPr>
        <p:spPr>
          <a:xfrm>
            <a:off x="838200" y="2103275"/>
            <a:ext cx="6019800" cy="4186237"/>
          </a:xfrm>
        </p:spPr>
        <p:txBody>
          <a:bodyPr vert="horz" lIns="0" tIns="91440" rIns="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Tree>
    <p:extLst>
      <p:ext uri="{BB962C8B-B14F-4D97-AF65-F5344CB8AC3E}">
        <p14:creationId xmlns:p14="http://schemas.microsoft.com/office/powerpoint/2010/main" val="149435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50"/>
                                  </p:stCondLst>
                                  <p:iterate type="wd">
                                    <p:tmPct val="10000"/>
                                  </p:iterate>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500"/>
                                        <p:tgtEl>
                                          <p:spTgt spid="13">
                                            <p:txEl>
                                              <p:pRg st="1" end="1"/>
                                            </p:txEl>
                                          </p:spTgt>
                                        </p:tgtEl>
                                      </p:cBhvr>
                                    </p:animEffect>
                                  </p:childTnLst>
                                </p:cTn>
                              </p:par>
                              <p:par>
                                <p:cTn id="14" presetID="10" presetClass="entr" presetSubtype="0" fill="hold" grpId="0" nodeType="withEffect">
                                  <p:stCondLst>
                                    <p:cond delay="500"/>
                                  </p:stCondLst>
                                  <p:iterate type="wd">
                                    <p:tmPct val="10000"/>
                                  </p:iterate>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par>
                                <p:cTn id="17" presetID="10" presetClass="entr" presetSubtype="0" fill="hold" grpId="0" nodeType="withEffect">
                                  <p:stCondLst>
                                    <p:cond delay="750"/>
                                  </p:stCondLst>
                                  <p:iterate type="wd">
                                    <p:tmPct val="10000"/>
                                  </p:iterate>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grpId="0" nodeType="withEffect">
                                  <p:stCondLst>
                                    <p:cond delay="750"/>
                                  </p:stCondLst>
                                  <p:iterate type="wd">
                                    <p:tmPct val="10000"/>
                                  </p:iterate>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10" presetClass="entr" presetSubtype="0" fill="hold" grpId="0" nodeType="withEffect" nodePh="1">
                                  <p:stCondLst>
                                    <p:cond delay="0"/>
                                  </p:stCondLst>
                                  <p:endCondLst>
                                    <p:cond evt="begin" delay="0">
                                      <p:tn val="23"/>
                                    </p:cond>
                                  </p:endCondLst>
                                  <p:iterate type="wd">
                                    <p:tmPct val="10000"/>
                                  </p:iterate>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2" presetClass="entr" presetSubtype="1"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ppt_x"/>
                                          </p:val>
                                        </p:tav>
                                        <p:tav tm="100000">
                                          <p:val>
                                            <p:strVal val="#ppt_x"/>
                                          </p:val>
                                        </p:tav>
                                      </p:tavLst>
                                    </p:anim>
                                    <p:anim calcmode="lin" valueType="num">
                                      <p:cBhvr additive="base">
                                        <p:cTn id="29" dur="1000" fill="hold"/>
                                        <p:tgtEl>
                                          <p:spTgt spid="9"/>
                                        </p:tgtEl>
                                        <p:attrNameLst>
                                          <p:attrName>ppt_y</p:attrName>
                                        </p:attrNameLst>
                                      </p:cBhvr>
                                      <p:tavLst>
                                        <p:tav tm="0">
                                          <p:val>
                                            <p:strVal val="0-#ppt_h/2"/>
                                          </p:val>
                                        </p:tav>
                                        <p:tav tm="100000">
                                          <p:val>
                                            <p:strVal val="#ppt_y"/>
                                          </p:val>
                                        </p:tav>
                                      </p:tavLst>
                                    </p:anim>
                                  </p:childTnLst>
                                </p:cTn>
                              </p:par>
                              <p:par>
                                <p:cTn id="30" presetID="8" presetClass="emph" presetSubtype="0" decel="100000" fill="hold" grpId="1" nodeType="withEffect">
                                  <p:stCondLst>
                                    <p:cond delay="250"/>
                                  </p:stCondLst>
                                  <p:childTnLst>
                                    <p:animRot by="-5400000">
                                      <p:cBhvr>
                                        <p:cTn id="31" dur="1000" fill="hold"/>
                                        <p:tgtEl>
                                          <p:spTgt spid="9"/>
                                        </p:tgtEl>
                                        <p:attrNameLst>
                                          <p:attrName>r</p:attrName>
                                        </p:attrNameLst>
                                      </p:cBhvr>
                                    </p:animRot>
                                  </p:childTnLst>
                                </p:cTn>
                              </p:par>
                              <p:par>
                                <p:cTn id="32" presetID="2" presetClass="entr" presetSubtype="1" decel="100000"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750" fill="hold"/>
                                        <p:tgtEl>
                                          <p:spTgt spid="57"/>
                                        </p:tgtEl>
                                        <p:attrNameLst>
                                          <p:attrName>ppt_x</p:attrName>
                                        </p:attrNameLst>
                                      </p:cBhvr>
                                      <p:tavLst>
                                        <p:tav tm="0">
                                          <p:val>
                                            <p:strVal val="#ppt_x"/>
                                          </p:val>
                                        </p:tav>
                                        <p:tav tm="100000">
                                          <p:val>
                                            <p:strVal val="#ppt_x"/>
                                          </p:val>
                                        </p:tav>
                                      </p:tavLst>
                                    </p:anim>
                                    <p:anim calcmode="lin" valueType="num">
                                      <p:cBhvr additive="base">
                                        <p:cTn id="35" dur="750" fill="hold"/>
                                        <p:tgtEl>
                                          <p:spTgt spid="57"/>
                                        </p:tgtEl>
                                        <p:attrNameLst>
                                          <p:attrName>ppt_y</p:attrName>
                                        </p:attrNameLst>
                                      </p:cBhvr>
                                      <p:tavLst>
                                        <p:tav tm="0">
                                          <p:val>
                                            <p:strVal val="0-#ppt_h/2"/>
                                          </p:val>
                                        </p:tav>
                                        <p:tav tm="100000">
                                          <p:val>
                                            <p:strVal val="#ppt_y"/>
                                          </p:val>
                                        </p:tav>
                                      </p:tavLst>
                                    </p:anim>
                                  </p:childTnLst>
                                </p:cTn>
                              </p:par>
                              <p:par>
                                <p:cTn id="36" presetID="8" presetClass="emph" presetSubtype="0" decel="100000" fill="hold" grpId="1" nodeType="withEffect">
                                  <p:stCondLst>
                                    <p:cond delay="500"/>
                                  </p:stCondLst>
                                  <p:childTnLst>
                                    <p:animRot by="-10800000">
                                      <p:cBhvr>
                                        <p:cTn id="37" dur="750" fill="hold"/>
                                        <p:tgtEl>
                                          <p:spTgt spid="57"/>
                                        </p:tgtEl>
                                        <p:attrNameLst>
                                          <p:attrName>r</p:attrName>
                                        </p:attrNameLst>
                                      </p:cBhvr>
                                    </p:animRot>
                                  </p:childTnLst>
                                </p:cTn>
                              </p:par>
                              <p:par>
                                <p:cTn id="38" presetID="2" presetClass="entr" presetSubtype="4" decel="10000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1000" fill="hold"/>
                                        <p:tgtEl>
                                          <p:spTgt spid="56"/>
                                        </p:tgtEl>
                                        <p:attrNameLst>
                                          <p:attrName>ppt_x</p:attrName>
                                        </p:attrNameLst>
                                      </p:cBhvr>
                                      <p:tavLst>
                                        <p:tav tm="0">
                                          <p:val>
                                            <p:strVal val="#ppt_x"/>
                                          </p:val>
                                        </p:tav>
                                        <p:tav tm="100000">
                                          <p:val>
                                            <p:strVal val="#ppt_x"/>
                                          </p:val>
                                        </p:tav>
                                      </p:tavLst>
                                    </p:anim>
                                    <p:anim calcmode="lin" valueType="num">
                                      <p:cBhvr additive="base">
                                        <p:cTn id="41" dur="1000" fill="hold"/>
                                        <p:tgtEl>
                                          <p:spTgt spid="56"/>
                                        </p:tgtEl>
                                        <p:attrNameLst>
                                          <p:attrName>ppt_y</p:attrName>
                                        </p:attrNameLst>
                                      </p:cBhvr>
                                      <p:tavLst>
                                        <p:tav tm="0">
                                          <p:val>
                                            <p:strVal val="1+#ppt_h/2"/>
                                          </p:val>
                                        </p:tav>
                                        <p:tav tm="100000">
                                          <p:val>
                                            <p:strVal val="#ppt_y"/>
                                          </p:val>
                                        </p:tav>
                                      </p:tavLst>
                                    </p:anim>
                                  </p:childTnLst>
                                </p:cTn>
                              </p:par>
                              <p:par>
                                <p:cTn id="42" presetID="8" presetClass="emph" presetSubtype="0" decel="100000" fill="hold" grpId="1" nodeType="withEffect">
                                  <p:stCondLst>
                                    <p:cond delay="0"/>
                                  </p:stCondLst>
                                  <p:childTnLst>
                                    <p:animRot by="5400000">
                                      <p:cBhvr>
                                        <p:cTn id="43" dur="1000" fill="hold"/>
                                        <p:tgtEl>
                                          <p:spTgt spid="56"/>
                                        </p:tgtEl>
                                        <p:attrNameLst>
                                          <p:attrName>r</p:attrName>
                                        </p:attrNameLst>
                                      </p:cBhvr>
                                    </p:animRot>
                                  </p:childTnLst>
                                </p:cTn>
                              </p:par>
                              <p:par>
                                <p:cTn id="44" presetID="2" presetClass="entr" presetSubtype="4" decel="10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1000" fill="hold"/>
                                        <p:tgtEl>
                                          <p:spTgt spid="58"/>
                                        </p:tgtEl>
                                        <p:attrNameLst>
                                          <p:attrName>ppt_x</p:attrName>
                                        </p:attrNameLst>
                                      </p:cBhvr>
                                      <p:tavLst>
                                        <p:tav tm="0">
                                          <p:val>
                                            <p:strVal val="#ppt_x"/>
                                          </p:val>
                                        </p:tav>
                                        <p:tav tm="100000">
                                          <p:val>
                                            <p:strVal val="#ppt_x"/>
                                          </p:val>
                                        </p:tav>
                                      </p:tavLst>
                                    </p:anim>
                                    <p:anim calcmode="lin" valueType="num">
                                      <p:cBhvr additive="base">
                                        <p:cTn id="47" dur="1000" fill="hold"/>
                                        <p:tgtEl>
                                          <p:spTgt spid="58"/>
                                        </p:tgtEl>
                                        <p:attrNameLst>
                                          <p:attrName>ppt_y</p:attrName>
                                        </p:attrNameLst>
                                      </p:cBhvr>
                                      <p:tavLst>
                                        <p:tav tm="0">
                                          <p:val>
                                            <p:strVal val="1+#ppt_h/2"/>
                                          </p:val>
                                        </p:tav>
                                        <p:tav tm="100000">
                                          <p:val>
                                            <p:strVal val="#ppt_y"/>
                                          </p:val>
                                        </p:tav>
                                      </p:tavLst>
                                    </p:anim>
                                  </p:childTnLst>
                                </p:cTn>
                              </p:par>
                              <p:par>
                                <p:cTn id="48" presetID="8" presetClass="emph" presetSubtype="0" decel="100000" fill="hold" grpId="1" nodeType="withEffect">
                                  <p:stCondLst>
                                    <p:cond delay="0"/>
                                  </p:stCondLst>
                                  <p:childTnLst>
                                    <p:animRot by="10800000">
                                      <p:cBhvr>
                                        <p:cTn id="49" dur="1000" fill="hold"/>
                                        <p:tgtEl>
                                          <p:spTgt spid="58"/>
                                        </p:tgtEl>
                                        <p:attrNameLst>
                                          <p:attrName>r</p:attrName>
                                        </p:attrNameLst>
                                      </p:cBhvr>
                                    </p:animRot>
                                  </p:childTnLst>
                                </p:cTn>
                              </p:par>
                              <p:par>
                                <p:cTn id="50" presetID="2" presetClass="entr" presetSubtype="4" decel="100000" fill="hold" grpId="0" nodeType="with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fill="hold"/>
                                        <p:tgtEl>
                                          <p:spTgt spid="6"/>
                                        </p:tgtEl>
                                        <p:attrNameLst>
                                          <p:attrName>ppt_x</p:attrName>
                                        </p:attrNameLst>
                                      </p:cBhvr>
                                      <p:tavLst>
                                        <p:tav tm="0">
                                          <p:val>
                                            <p:strVal val="#ppt_x"/>
                                          </p:val>
                                        </p:tav>
                                        <p:tav tm="100000">
                                          <p:val>
                                            <p:strVal val="#ppt_x"/>
                                          </p:val>
                                        </p:tav>
                                      </p:tavLst>
                                    </p:anim>
                                    <p:anim calcmode="lin" valueType="num">
                                      <p:cBhvr additive="base">
                                        <p:cTn id="53" dur="1000" fill="hold"/>
                                        <p:tgtEl>
                                          <p:spTgt spid="6"/>
                                        </p:tgtEl>
                                        <p:attrNameLst>
                                          <p:attrName>ppt_y</p:attrName>
                                        </p:attrNameLst>
                                      </p:cBhvr>
                                      <p:tavLst>
                                        <p:tav tm="0">
                                          <p:val>
                                            <p:strVal val="1+#ppt_h/2"/>
                                          </p:val>
                                        </p:tav>
                                        <p:tav tm="100000">
                                          <p:val>
                                            <p:strVal val="#ppt_y"/>
                                          </p:val>
                                        </p:tav>
                                      </p:tavLst>
                                    </p:anim>
                                  </p:childTnLst>
                                </p:cTn>
                              </p:par>
                              <p:par>
                                <p:cTn id="54" presetID="10" presetClass="entr" presetSubtype="0" fill="hold" grpId="1" nodeType="withEffect">
                                  <p:stCondLst>
                                    <p:cond delay="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childTnLst>
                                </p:cTn>
                              </p:par>
                              <p:par>
                                <p:cTn id="57" presetID="2" presetClass="entr" presetSubtype="4" decel="10000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1000" fill="hold"/>
                                        <p:tgtEl>
                                          <p:spTgt spid="8"/>
                                        </p:tgtEl>
                                        <p:attrNameLst>
                                          <p:attrName>ppt_x</p:attrName>
                                        </p:attrNameLst>
                                      </p:cBhvr>
                                      <p:tavLst>
                                        <p:tav tm="0">
                                          <p:val>
                                            <p:strVal val="#ppt_x"/>
                                          </p:val>
                                        </p:tav>
                                        <p:tav tm="100000">
                                          <p:val>
                                            <p:strVal val="#ppt_x"/>
                                          </p:val>
                                        </p:tav>
                                      </p:tavLst>
                                    </p:anim>
                                    <p:anim calcmode="lin" valueType="num">
                                      <p:cBhvr additive="base">
                                        <p:cTn id="60" dur="1000" fill="hold"/>
                                        <p:tgtEl>
                                          <p:spTgt spid="8"/>
                                        </p:tgtEl>
                                        <p:attrNameLst>
                                          <p:attrName>ppt_y</p:attrName>
                                        </p:attrNameLst>
                                      </p:cBhvr>
                                      <p:tavLst>
                                        <p:tav tm="0">
                                          <p:val>
                                            <p:strVal val="1+#ppt_h/2"/>
                                          </p:val>
                                        </p:tav>
                                        <p:tav tm="100000">
                                          <p:val>
                                            <p:strVal val="#ppt_y"/>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childTnLst>
                                </p:cTn>
                              </p:par>
                              <p:par>
                                <p:cTn id="64" presetID="2" presetClass="entr" presetSubtype="1" decel="10000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1000" fill="hold"/>
                                        <p:tgtEl>
                                          <p:spTgt spid="10"/>
                                        </p:tgtEl>
                                        <p:attrNameLst>
                                          <p:attrName>ppt_x</p:attrName>
                                        </p:attrNameLst>
                                      </p:cBhvr>
                                      <p:tavLst>
                                        <p:tav tm="0">
                                          <p:val>
                                            <p:strVal val="#ppt_x"/>
                                          </p:val>
                                        </p:tav>
                                        <p:tav tm="100000">
                                          <p:val>
                                            <p:strVal val="#ppt_x"/>
                                          </p:val>
                                        </p:tav>
                                      </p:tavLst>
                                    </p:anim>
                                    <p:anim calcmode="lin" valueType="num">
                                      <p:cBhvr additive="base">
                                        <p:cTn id="67" dur="1000" fill="hold"/>
                                        <p:tgtEl>
                                          <p:spTgt spid="10"/>
                                        </p:tgtEl>
                                        <p:attrNameLst>
                                          <p:attrName>ppt_y</p:attrName>
                                        </p:attrNameLst>
                                      </p:cBhvr>
                                      <p:tavLst>
                                        <p:tav tm="0">
                                          <p:val>
                                            <p:strVal val="0-#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8" grpId="0" animBg="1"/>
      <p:bldP spid="58" grpId="1" animBg="1"/>
      <p:bldP spid="57" grpId="0" animBg="1"/>
      <p:bldP spid="57" grpId="1" animBg="1"/>
      <p:bldP spid="56" grpId="0" animBg="1"/>
      <p:bldP spid="56" grpId="1" animBg="1"/>
      <p:bldP spid="6" grpId="0" animBg="1"/>
      <p:bldP spid="6" grpId="1" animBg="1"/>
      <p:bldP spid="8" grpId="0" animBg="1"/>
      <p:bldP spid="8" grpId="1" animBg="1"/>
      <p:bldP spid="9" grpId="0" animBg="1"/>
      <p:bldP spid="9" grpId="1" animBg="1"/>
      <p:bldP spid="11" grpId="0"/>
      <p:bldP spid="12" grpId="0" uiExpand="1" build="p"/>
      <p:bldP spid="1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6">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Picture Placeholder 21">
            <a:extLst>
              <a:ext uri="{FF2B5EF4-FFF2-40B4-BE49-F238E27FC236}">
                <a16:creationId xmlns:a16="http://schemas.microsoft.com/office/drawing/2014/main" id="{39180C27-3B73-4AB6-80A2-53C363D02705}"/>
              </a:ext>
            </a:extLst>
          </p:cNvPr>
          <p:cNvSpPr>
            <a:spLocks noGrp="1"/>
          </p:cNvSpPr>
          <p:nvPr>
            <p:ph type="pic" sz="quarter" idx="16"/>
          </p:nvPr>
        </p:nvSpPr>
        <p:spPr>
          <a:xfrm>
            <a:off x="320952"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tx2"/>
          </a:solidFill>
        </p:spPr>
        <p:txBody>
          <a:bodyPr wrap="square">
            <a:noAutofit/>
          </a:bodyPr>
          <a:lstStyle/>
          <a:p>
            <a:endParaRPr lang="en-GB"/>
          </a:p>
        </p:txBody>
      </p:sp>
      <p:sp>
        <p:nvSpPr>
          <p:cNvPr id="5" name="Picture Placeholder 21">
            <a:extLst>
              <a:ext uri="{FF2B5EF4-FFF2-40B4-BE49-F238E27FC236}">
                <a16:creationId xmlns:a16="http://schemas.microsoft.com/office/drawing/2014/main" id="{F5615027-79DD-B44C-B986-88A49199E2B6}"/>
              </a:ext>
            </a:extLst>
          </p:cNvPr>
          <p:cNvSpPr>
            <a:spLocks noGrp="1"/>
          </p:cNvSpPr>
          <p:nvPr>
            <p:ph type="pic" sz="quarter" idx="15"/>
          </p:nvPr>
        </p:nvSpPr>
        <p:spPr>
          <a:xfrm>
            <a:off x="752273" y="459293"/>
            <a:ext cx="10687459" cy="9863712"/>
          </a:xfrm>
          <a:custGeom>
            <a:avLst/>
            <a:gdLst>
              <a:gd name="connsiteX0" fmla="*/ 1065075 w 2130149"/>
              <a:gd name="connsiteY0" fmla="*/ 0 h 1965966"/>
              <a:gd name="connsiteX1" fmla="*/ 1460093 w 2130149"/>
              <a:gd name="connsiteY1" fmla="*/ 228094 h 1965966"/>
              <a:gd name="connsiteX2" fmla="*/ 1764188 w 2130149"/>
              <a:gd name="connsiteY2" fmla="*/ 754948 h 1965966"/>
              <a:gd name="connsiteX3" fmla="*/ 2068393 w 2130149"/>
              <a:gd name="connsiteY3" fmla="*/ 1281708 h 1965966"/>
              <a:gd name="connsiteX4" fmla="*/ 1673375 w 2130149"/>
              <a:gd name="connsiteY4" fmla="*/ 1965966 h 1965966"/>
              <a:gd name="connsiteX5" fmla="*/ 1065075 w 2130149"/>
              <a:gd name="connsiteY5" fmla="*/ 1965966 h 1965966"/>
              <a:gd name="connsiteX6" fmla="*/ 456776 w 2130149"/>
              <a:gd name="connsiteY6" fmla="*/ 1965966 h 1965966"/>
              <a:gd name="connsiteX7" fmla="*/ 61758 w 2130149"/>
              <a:gd name="connsiteY7" fmla="*/ 1281708 h 1965966"/>
              <a:gd name="connsiteX8" fmla="*/ 365962 w 2130149"/>
              <a:gd name="connsiteY8" fmla="*/ 754948 h 1965966"/>
              <a:gd name="connsiteX9" fmla="*/ 670057 w 2130149"/>
              <a:gd name="connsiteY9" fmla="*/ 228094 h 1965966"/>
              <a:gd name="connsiteX10" fmla="*/ 1065075 w 2130149"/>
              <a:gd name="connsiteY10" fmla="*/ 0 h 196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149" h="1965966">
                <a:moveTo>
                  <a:pt x="1065075" y="0"/>
                </a:moveTo>
                <a:cubicBezTo>
                  <a:pt x="1218706" y="0"/>
                  <a:pt x="1372336" y="76031"/>
                  <a:pt x="1460093" y="228094"/>
                </a:cubicBezTo>
                <a:lnTo>
                  <a:pt x="1764188" y="754948"/>
                </a:lnTo>
                <a:lnTo>
                  <a:pt x="2068393" y="1281708"/>
                </a:lnTo>
                <a:cubicBezTo>
                  <a:pt x="2243908" y="1585833"/>
                  <a:pt x="2024405" y="1965966"/>
                  <a:pt x="1673375" y="1965966"/>
                </a:cubicBezTo>
                <a:lnTo>
                  <a:pt x="1065075" y="1965966"/>
                </a:lnTo>
                <a:lnTo>
                  <a:pt x="456776" y="1965966"/>
                </a:lnTo>
                <a:cubicBezTo>
                  <a:pt x="105746" y="1965966"/>
                  <a:pt x="-113758" y="1585833"/>
                  <a:pt x="61758" y="1281708"/>
                </a:cubicBezTo>
                <a:lnTo>
                  <a:pt x="365962" y="754948"/>
                </a:lnTo>
                <a:lnTo>
                  <a:pt x="670057" y="228094"/>
                </a:lnTo>
                <a:cubicBezTo>
                  <a:pt x="757815" y="76031"/>
                  <a:pt x="911445" y="0"/>
                  <a:pt x="1065075" y="0"/>
                </a:cubicBezTo>
                <a:close/>
              </a:path>
            </a:pathLst>
          </a:custGeom>
          <a:solidFill>
            <a:schemeClr val="bg2">
              <a:lumMod val="90000"/>
            </a:schemeClr>
          </a:solidFill>
        </p:spPr>
        <p:txBody>
          <a:bodyPr wrap="square">
            <a:noAutofit/>
          </a:bodyPr>
          <a:lstStyle/>
          <a:p>
            <a:endParaRPr lang="en-GB"/>
          </a:p>
        </p:txBody>
      </p:sp>
      <p:sp>
        <p:nvSpPr>
          <p:cNvPr id="3" name="Title 15">
            <a:extLst>
              <a:ext uri="{FF2B5EF4-FFF2-40B4-BE49-F238E27FC236}">
                <a16:creationId xmlns:a16="http://schemas.microsoft.com/office/drawing/2014/main" id="{DED956A5-37B1-A143-9199-CD8EDE5EFD46}"/>
              </a:ext>
            </a:extLst>
          </p:cNvPr>
          <p:cNvSpPr>
            <a:spLocks noGrp="1"/>
          </p:cNvSpPr>
          <p:nvPr>
            <p:ph type="title"/>
          </p:nvPr>
        </p:nvSpPr>
        <p:spPr>
          <a:xfrm>
            <a:off x="3788143" y="2105913"/>
            <a:ext cx="4616559" cy="2387897"/>
          </a:xfrm>
        </p:spPr>
        <p:txBody>
          <a:bodyPr anchor="b" anchorCtr="0">
            <a:normAutofit/>
          </a:bodyPr>
          <a:lstStyle>
            <a:lvl1pPr algn="ctr">
              <a:defRPr sz="3600" b="1">
                <a:solidFill>
                  <a:schemeClr val="bg1"/>
                </a:solidFill>
                <a:latin typeface="+mn-lt"/>
              </a:defRPr>
            </a:lvl1pPr>
          </a:lstStyle>
          <a:p>
            <a:r>
              <a:rPr lang="en-US" dirty="0"/>
              <a:t>Click to edit Master title style</a:t>
            </a:r>
          </a:p>
        </p:txBody>
      </p:sp>
      <p:sp>
        <p:nvSpPr>
          <p:cNvPr id="4" name="Text Placeholder 2">
            <a:extLst>
              <a:ext uri="{FF2B5EF4-FFF2-40B4-BE49-F238E27FC236}">
                <a16:creationId xmlns:a16="http://schemas.microsoft.com/office/drawing/2014/main" id="{028D1E60-A966-EC48-875D-036DD173F907}"/>
              </a:ext>
            </a:extLst>
          </p:cNvPr>
          <p:cNvSpPr>
            <a:spLocks noGrp="1"/>
          </p:cNvSpPr>
          <p:nvPr>
            <p:ph type="body" idx="1"/>
          </p:nvPr>
        </p:nvSpPr>
        <p:spPr>
          <a:xfrm>
            <a:off x="3807073" y="4752099"/>
            <a:ext cx="4577859" cy="1658435"/>
          </a:xfrm>
        </p:spPr>
        <p:txBody>
          <a:bodyPr/>
          <a:lstStyle>
            <a:lvl1pPr marL="0" indent="0" algn="ctr">
              <a:buNone/>
              <a:defRPr sz="2400" b="0" i="0">
                <a:solidFill>
                  <a:schemeClr val="accent1">
                    <a:lumMod val="60000"/>
                    <a:lumOff val="4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452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7">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a:off x="9882175" y="2015067"/>
            <a:ext cx="2610016" cy="28278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a:off x="5370905" y="694267"/>
            <a:ext cx="5048115" cy="5469466"/>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7634651" y="2269073"/>
            <a:ext cx="2610016" cy="2480733"/>
          </a:xfrm>
        </p:spPr>
        <p:txBody>
          <a:bodyPr anchor="ctr" anchorCtr="0">
            <a:noAutofit/>
          </a:bodyPr>
          <a:lstStyle>
            <a:lvl1pPr algn="ctr">
              <a:defRPr sz="4800" b="1">
                <a:solidFill>
                  <a:schemeClr val="tx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10553713" y="2804393"/>
            <a:ext cx="1418155"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7" name="Picture Placeholder 13">
            <a:extLst>
              <a:ext uri="{FF2B5EF4-FFF2-40B4-BE49-F238E27FC236}">
                <a16:creationId xmlns:a16="http://schemas.microsoft.com/office/drawing/2014/main" id="{F025736D-57A0-F240-93FC-F48C1F2470BB}"/>
              </a:ext>
            </a:extLst>
          </p:cNvPr>
          <p:cNvSpPr>
            <a:spLocks noGrp="1"/>
          </p:cNvSpPr>
          <p:nvPr>
            <p:ph type="pic" sz="quarter" idx="13"/>
          </p:nvPr>
        </p:nvSpPr>
        <p:spPr>
          <a:xfrm>
            <a:off x="-473726" y="-909980"/>
            <a:ext cx="8110251" cy="8786542"/>
          </a:xfrm>
          <a:custGeom>
            <a:avLst/>
            <a:gdLst>
              <a:gd name="connsiteX0" fmla="*/ 1160770 w 5082029"/>
              <a:gd name="connsiteY0" fmla="*/ 180 h 5505806"/>
              <a:gd name="connsiteX1" fmla="*/ 1768810 w 5082029"/>
              <a:gd name="connsiteY1" fmla="*/ 159643 h 5505806"/>
              <a:gd name="connsiteX2" fmla="*/ 3130485 w 5082029"/>
              <a:gd name="connsiteY2" fmla="*/ 946012 h 5505806"/>
              <a:gd name="connsiteX3" fmla="*/ 4492406 w 5082029"/>
              <a:gd name="connsiteY3" fmla="*/ 1732099 h 5505806"/>
              <a:gd name="connsiteX4" fmla="*/ 4492406 w 5082029"/>
              <a:gd name="connsiteY4" fmla="*/ 3774345 h 5505806"/>
              <a:gd name="connsiteX5" fmla="*/ 3130485 w 5082029"/>
              <a:gd name="connsiteY5" fmla="*/ 4560433 h 5505806"/>
              <a:gd name="connsiteX6" fmla="*/ 1768810 w 5082029"/>
              <a:gd name="connsiteY6" fmla="*/ 5346802 h 5505806"/>
              <a:gd name="connsiteX7" fmla="*/ 1313643 w 5082029"/>
              <a:gd name="connsiteY7" fmla="*/ 5498806 h 5505806"/>
              <a:gd name="connsiteX8" fmla="*/ 1170163 w 5082029"/>
              <a:gd name="connsiteY8" fmla="*/ 5505806 h 5505806"/>
              <a:gd name="connsiteX9" fmla="*/ 1155243 w 5082029"/>
              <a:gd name="connsiteY9" fmla="*/ 5505806 h 5505806"/>
              <a:gd name="connsiteX10" fmla="*/ 1010202 w 5082029"/>
              <a:gd name="connsiteY10" fmla="*/ 5493782 h 5505806"/>
              <a:gd name="connsiteX11" fmla="*/ 0 w 5082029"/>
              <a:gd name="connsiteY11" fmla="*/ 4325679 h 5505806"/>
              <a:gd name="connsiteX12" fmla="*/ 0 w 5082029"/>
              <a:gd name="connsiteY12" fmla="*/ 2753222 h 5505806"/>
              <a:gd name="connsiteX13" fmla="*/ 0 w 5082029"/>
              <a:gd name="connsiteY13" fmla="*/ 1180766 h 5505806"/>
              <a:gd name="connsiteX14" fmla="*/ 1160770 w 5082029"/>
              <a:gd name="connsiteY14" fmla="*/ 180 h 5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2029" h="5505806">
                <a:moveTo>
                  <a:pt x="1160770" y="180"/>
                </a:moveTo>
                <a:cubicBezTo>
                  <a:pt x="1363448" y="-3391"/>
                  <a:pt x="1572269" y="46216"/>
                  <a:pt x="1768810" y="159643"/>
                </a:cubicBezTo>
                <a:lnTo>
                  <a:pt x="3130485" y="946012"/>
                </a:lnTo>
                <a:lnTo>
                  <a:pt x="4492406" y="1732099"/>
                </a:lnTo>
                <a:cubicBezTo>
                  <a:pt x="5278570" y="2185806"/>
                  <a:pt x="5278570" y="3320638"/>
                  <a:pt x="4492406" y="3774345"/>
                </a:cubicBezTo>
                <a:lnTo>
                  <a:pt x="3130485" y="4560433"/>
                </a:lnTo>
                <a:lnTo>
                  <a:pt x="1768810" y="5346802"/>
                </a:lnTo>
                <a:cubicBezTo>
                  <a:pt x="1621404" y="5431872"/>
                  <a:pt x="1467091" y="5481044"/>
                  <a:pt x="1313643" y="5498806"/>
                </a:cubicBezTo>
                <a:lnTo>
                  <a:pt x="1170163" y="5505806"/>
                </a:lnTo>
                <a:lnTo>
                  <a:pt x="1155243" y="5505806"/>
                </a:lnTo>
                <a:lnTo>
                  <a:pt x="1010202" y="5493782"/>
                </a:lnTo>
                <a:cubicBezTo>
                  <a:pt x="464453" y="5412671"/>
                  <a:pt x="0" y="4949526"/>
                  <a:pt x="0" y="4325679"/>
                </a:cubicBezTo>
                <a:lnTo>
                  <a:pt x="0" y="2753222"/>
                </a:lnTo>
                <a:lnTo>
                  <a:pt x="0" y="1180766"/>
                </a:lnTo>
                <a:cubicBezTo>
                  <a:pt x="0" y="500205"/>
                  <a:pt x="552738" y="10893"/>
                  <a:pt x="1160770" y="180"/>
                </a:cubicBezTo>
                <a:close/>
              </a:path>
            </a:pathLst>
          </a:custGeom>
          <a:solidFill>
            <a:schemeClr val="bg2">
              <a:lumMod val="90000"/>
            </a:schemeClr>
          </a:solidFill>
        </p:spPr>
        <p:txBody>
          <a:bodyPr wrap="square">
            <a:noAutofit/>
          </a:bodyPr>
          <a:lstStyle/>
          <a:p>
            <a:endParaRPr lang="en-GB"/>
          </a:p>
        </p:txBody>
      </p:sp>
    </p:spTree>
    <p:extLst>
      <p:ext uri="{BB962C8B-B14F-4D97-AF65-F5344CB8AC3E}">
        <p14:creationId xmlns:p14="http://schemas.microsoft.com/office/powerpoint/2010/main" val="9030143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8">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BC089-D443-8E46-9B20-F805C5ADFBEB}" type="datetimeFigureOut">
              <a:rPr lang="en-GB" smtClean="0"/>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7809C5-EAA0-BC41-804F-8C0058248A03}" type="slidenum">
              <a:rPr lang="en-GB" smtClean="0"/>
              <a:t>‹N°›</a:t>
            </a:fld>
            <a:endParaRPr lang="en-GB"/>
          </a:p>
        </p:txBody>
      </p:sp>
      <p:sp>
        <p:nvSpPr>
          <p:cNvPr id="5" name="Shape">
            <a:extLst>
              <a:ext uri="{FF2B5EF4-FFF2-40B4-BE49-F238E27FC236}">
                <a16:creationId xmlns:a16="http://schemas.microsoft.com/office/drawing/2014/main" id="{8A30E19C-3C10-1F49-B795-91555C3627EC}"/>
              </a:ext>
            </a:extLst>
          </p:cNvPr>
          <p:cNvSpPr/>
          <p:nvPr userDrawn="1"/>
        </p:nvSpPr>
        <p:spPr>
          <a:xfrm rot="5400000">
            <a:off x="-1731316" y="-221539"/>
            <a:ext cx="13461744" cy="14585355"/>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noFill/>
          <a:ln w="25400">
            <a:solidFill>
              <a:schemeClr val="bg1"/>
            </a:solid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6" name="Shape">
            <a:extLst>
              <a:ext uri="{FF2B5EF4-FFF2-40B4-BE49-F238E27FC236}">
                <a16:creationId xmlns:a16="http://schemas.microsoft.com/office/drawing/2014/main" id="{AA913FF2-0544-D441-9DAA-8E4E8BB1A6D1}"/>
              </a:ext>
            </a:extLst>
          </p:cNvPr>
          <p:cNvSpPr/>
          <p:nvPr userDrawn="1"/>
        </p:nvSpPr>
        <p:spPr>
          <a:xfrm rot="5400000">
            <a:off x="776418" y="227552"/>
            <a:ext cx="6569421" cy="7117752"/>
          </a:xfrm>
          <a:custGeom>
            <a:avLst/>
            <a:gdLst/>
            <a:ahLst/>
            <a:cxnLst>
              <a:cxn ang="0">
                <a:pos x="wd2" y="hd2"/>
              </a:cxn>
              <a:cxn ang="5400000">
                <a:pos x="wd2" y="hd2"/>
              </a:cxn>
              <a:cxn ang="10800000">
                <a:pos x="wd2" y="hd2"/>
              </a:cxn>
              <a:cxn ang="16200000">
                <a:pos x="wd2" y="hd2"/>
              </a:cxn>
            </a:cxnLst>
            <a:rect l="0" t="0" r="r" b="b"/>
            <a:pathLst>
              <a:path w="20796" h="19515" extrusionOk="0">
                <a:moveTo>
                  <a:pt x="0" y="9758"/>
                </a:moveTo>
                <a:lnTo>
                  <a:pt x="0" y="4185"/>
                </a:lnTo>
                <a:cubicBezTo>
                  <a:pt x="0" y="969"/>
                  <a:pt x="4021" y="-1042"/>
                  <a:pt x="7238" y="566"/>
                </a:cubicBezTo>
                <a:lnTo>
                  <a:pt x="12810" y="3353"/>
                </a:lnTo>
                <a:lnTo>
                  <a:pt x="18383" y="6139"/>
                </a:lnTo>
                <a:cubicBezTo>
                  <a:pt x="21600" y="7747"/>
                  <a:pt x="21600" y="11769"/>
                  <a:pt x="18383" y="13377"/>
                </a:cubicBezTo>
                <a:lnTo>
                  <a:pt x="12810" y="16163"/>
                </a:lnTo>
                <a:lnTo>
                  <a:pt x="7238" y="18950"/>
                </a:lnTo>
                <a:cubicBezTo>
                  <a:pt x="4021" y="20558"/>
                  <a:pt x="0" y="18547"/>
                  <a:pt x="0" y="15331"/>
                </a:cubicBezTo>
                <a:lnTo>
                  <a:pt x="0" y="9758"/>
                </a:lnTo>
                <a:close/>
              </a:path>
            </a:pathLst>
          </a:custGeom>
          <a:solidFill>
            <a:schemeClr val="bg1"/>
          </a:solidFill>
          <a:ln w="635000">
            <a:noFill/>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3000"/>
          </a:p>
        </p:txBody>
      </p:sp>
      <p:sp>
        <p:nvSpPr>
          <p:cNvPr id="8" name="Title 15">
            <a:extLst>
              <a:ext uri="{FF2B5EF4-FFF2-40B4-BE49-F238E27FC236}">
                <a16:creationId xmlns:a16="http://schemas.microsoft.com/office/drawing/2014/main" id="{B95140A8-D880-7947-9949-9DE17126DB38}"/>
              </a:ext>
            </a:extLst>
          </p:cNvPr>
          <p:cNvSpPr>
            <a:spLocks noGrp="1"/>
          </p:cNvSpPr>
          <p:nvPr>
            <p:ph type="title"/>
          </p:nvPr>
        </p:nvSpPr>
        <p:spPr>
          <a:xfrm>
            <a:off x="1024197" y="501723"/>
            <a:ext cx="6168251" cy="1473769"/>
          </a:xfrm>
        </p:spPr>
        <p:txBody>
          <a:bodyPr anchor="ctr" anchorCtr="0">
            <a:noAutofit/>
          </a:bodyPr>
          <a:lstStyle>
            <a:lvl1pPr algn="ctr">
              <a:defRPr sz="6600" b="1">
                <a:solidFill>
                  <a:schemeClr val="tx1"/>
                </a:solidFill>
                <a:latin typeface="+mn-lt"/>
              </a:defRPr>
            </a:lvl1pPr>
          </a:lstStyle>
          <a:p>
            <a:r>
              <a:rPr lang="en-US" dirty="0"/>
              <a:t>Click to edit Master title style</a:t>
            </a:r>
          </a:p>
        </p:txBody>
      </p:sp>
      <p:sp>
        <p:nvSpPr>
          <p:cNvPr id="9" name="Text Placeholder 2">
            <a:extLst>
              <a:ext uri="{FF2B5EF4-FFF2-40B4-BE49-F238E27FC236}">
                <a16:creationId xmlns:a16="http://schemas.microsoft.com/office/drawing/2014/main" id="{30D2BF80-02D1-724C-8DF6-DA82468BBFF0}"/>
              </a:ext>
            </a:extLst>
          </p:cNvPr>
          <p:cNvSpPr>
            <a:spLocks noGrp="1"/>
          </p:cNvSpPr>
          <p:nvPr>
            <p:ph type="body" idx="1" hasCustomPrompt="1"/>
          </p:nvPr>
        </p:nvSpPr>
        <p:spPr>
          <a:xfrm>
            <a:off x="7714397" y="621725"/>
            <a:ext cx="2935679" cy="1249214"/>
          </a:xfrm>
        </p:spPr>
        <p:txBody>
          <a:bodyPr anchor="ctr" anchorCtr="0">
            <a:noAutofit/>
          </a:bodyPr>
          <a:lstStyle>
            <a:lvl1pPr marL="0" indent="0" algn="ctr">
              <a:buNone/>
              <a:defRPr sz="3600" b="1" i="0">
                <a:solidFill>
                  <a:schemeClr val="accent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0" name="Picture Placeholder 7">
            <a:extLst>
              <a:ext uri="{FF2B5EF4-FFF2-40B4-BE49-F238E27FC236}">
                <a16:creationId xmlns:a16="http://schemas.microsoft.com/office/drawing/2014/main" id="{9CEDF4E5-9A6E-7147-AF84-D6F35A727CA9}"/>
              </a:ext>
            </a:extLst>
          </p:cNvPr>
          <p:cNvSpPr>
            <a:spLocks noGrp="1"/>
          </p:cNvSpPr>
          <p:nvPr>
            <p:ph type="pic" sz="quarter" idx="13"/>
          </p:nvPr>
        </p:nvSpPr>
        <p:spPr>
          <a:xfrm>
            <a:off x="970409" y="1990952"/>
            <a:ext cx="10251187" cy="9461057"/>
          </a:xfrm>
          <a:custGeom>
            <a:avLst/>
            <a:gdLst>
              <a:gd name="connsiteX0" fmla="*/ 1314699 w 6131036"/>
              <a:gd name="connsiteY0" fmla="*/ 0 h 5658475"/>
              <a:gd name="connsiteX1" fmla="*/ 3065518 w 6131036"/>
              <a:gd name="connsiteY1" fmla="*/ 0 h 5658475"/>
              <a:gd name="connsiteX2" fmla="*/ 4816338 w 6131036"/>
              <a:gd name="connsiteY2" fmla="*/ 0 h 5658475"/>
              <a:gd name="connsiteX3" fmla="*/ 5953287 w 6131036"/>
              <a:gd name="connsiteY3" fmla="*/ 1969443 h 5658475"/>
              <a:gd name="connsiteX4" fmla="*/ 5077720 w 6131036"/>
              <a:gd name="connsiteY4" fmla="*/ 3485571 h 5658475"/>
              <a:gd name="connsiteX5" fmla="*/ 4202467 w 6131036"/>
              <a:gd name="connsiteY5" fmla="*/ 5001972 h 5658475"/>
              <a:gd name="connsiteX6" fmla="*/ 1928569 w 6131036"/>
              <a:gd name="connsiteY6" fmla="*/ 5001972 h 5658475"/>
              <a:gd name="connsiteX7" fmla="*/ 1053317 w 6131036"/>
              <a:gd name="connsiteY7" fmla="*/ 3485571 h 5658475"/>
              <a:gd name="connsiteX8" fmla="*/ 177750 w 6131036"/>
              <a:gd name="connsiteY8" fmla="*/ 1969443 h 5658475"/>
              <a:gd name="connsiteX9" fmla="*/ 1314699 w 6131036"/>
              <a:gd name="connsiteY9" fmla="*/ 0 h 565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1036" h="5658475">
                <a:moveTo>
                  <a:pt x="1314699" y="0"/>
                </a:moveTo>
                <a:lnTo>
                  <a:pt x="3065518" y="0"/>
                </a:lnTo>
                <a:lnTo>
                  <a:pt x="4816338" y="0"/>
                </a:lnTo>
                <a:cubicBezTo>
                  <a:pt x="5826680" y="0"/>
                  <a:pt x="6458458" y="1094105"/>
                  <a:pt x="5953287" y="1969443"/>
                </a:cubicBezTo>
                <a:lnTo>
                  <a:pt x="5077720" y="3485571"/>
                </a:lnTo>
                <a:lnTo>
                  <a:pt x="4202467" y="5001972"/>
                </a:lnTo>
                <a:cubicBezTo>
                  <a:pt x="3697296" y="5877310"/>
                  <a:pt x="2433740" y="5877310"/>
                  <a:pt x="1928569" y="5001972"/>
                </a:cubicBezTo>
                <a:lnTo>
                  <a:pt x="1053317" y="3485571"/>
                </a:lnTo>
                <a:lnTo>
                  <a:pt x="177750" y="1969443"/>
                </a:lnTo>
                <a:cubicBezTo>
                  <a:pt x="-327421" y="1094105"/>
                  <a:pt x="304357" y="0"/>
                  <a:pt x="1314699" y="0"/>
                </a:cubicBezTo>
                <a:close/>
              </a:path>
            </a:pathLst>
          </a:custGeom>
          <a:solidFill>
            <a:schemeClr val="bg2">
              <a:lumMod val="90000"/>
            </a:schemeClr>
          </a:solidFill>
        </p:spPr>
        <p:txBody>
          <a:bodyPr wrap="square">
            <a:noAutofit/>
          </a:bodyPr>
          <a:lstStyle/>
          <a:p>
            <a:endParaRPr lang="en-GB" dirty="0"/>
          </a:p>
        </p:txBody>
      </p:sp>
    </p:spTree>
    <p:extLst>
      <p:ext uri="{BB962C8B-B14F-4D97-AF65-F5344CB8AC3E}">
        <p14:creationId xmlns:p14="http://schemas.microsoft.com/office/powerpoint/2010/main" val="66843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29">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6BC089-D443-8E46-9B20-F805C5ADFBEB}" type="datetimeFigureOut">
              <a:rPr lang="en-GB" smtClean="0"/>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7809C5-EAA0-BC41-804F-8C0058248A03}" type="slidenum">
              <a:rPr lang="en-GB" smtClean="0"/>
              <a:t>‹N°›</a:t>
            </a:fld>
            <a:endParaRPr lang="en-GB"/>
          </a:p>
        </p:txBody>
      </p:sp>
    </p:spTree>
    <p:extLst>
      <p:ext uri="{BB962C8B-B14F-4D97-AF65-F5344CB8AC3E}">
        <p14:creationId xmlns:p14="http://schemas.microsoft.com/office/powerpoint/2010/main" val="30778144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3.xml"/><Relationship Id="rId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4.xml"/><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BC089-D443-8E46-9B20-F805C5ADFBEB}" type="datetimeFigureOut">
              <a:rPr lang="en-GB" smtClean="0"/>
              <a:t>30/12/2020</a:t>
            </a:fld>
            <a:endParaRPr lang="en-GB"/>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a:t>
            </a:fld>
            <a:endParaRPr lang="en-GB"/>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38" r:id="rId2"/>
    <p:sldLayoutId id="2147483719" r:id="rId3"/>
    <p:sldLayoutId id="2147483718" r:id="rId4"/>
    <p:sldLayoutId id="2147483743" r:id="rId5"/>
    <p:sldLayoutId id="2147483744" r:id="rId6"/>
    <p:sldLayoutId id="2147483740" r:id="rId7"/>
    <p:sldLayoutId id="2147483741" r:id="rId8"/>
    <p:sldLayoutId id="2147483906" r:id="rId9"/>
    <p:sldLayoutId id="2147483742" r:id="rId10"/>
    <p:sldLayoutId id="2147483909" r:id="rId11"/>
    <p:sldLayoutId id="2147483733" r:id="rId12"/>
    <p:sldLayoutId id="2147483722" r:id="rId13"/>
    <p:sldLayoutId id="2147483734" r:id="rId14"/>
    <p:sldLayoutId id="2147483723" r:id="rId15"/>
    <p:sldLayoutId id="2147483739" r:id="rId16"/>
    <p:sldLayoutId id="2147483745" r:id="rId17"/>
    <p:sldLayoutId id="2147483746" r:id="rId18"/>
    <p:sldLayoutId id="2147483747" r:id="rId19"/>
    <p:sldLayoutId id="2147483735" r:id="rId20"/>
    <p:sldLayoutId id="2147483663" r:id="rId21"/>
    <p:sldLayoutId id="2147483750" r:id="rId22"/>
    <p:sldLayoutId id="2147483736" r:id="rId23"/>
    <p:sldLayoutId id="2147483737" r:id="rId24"/>
    <p:sldLayoutId id="2147483748" r:id="rId25"/>
    <p:sldLayoutId id="2147483749" r:id="rId26"/>
    <p:sldLayoutId id="2147483717" r:id="rId27"/>
    <p:sldLayoutId id="2147483720" r:id="rId28"/>
    <p:sldLayoutId id="2147483721" r:id="rId29"/>
    <p:sldLayoutId id="2147483724" r:id="rId30"/>
    <p:sldLayoutId id="2147483725" r:id="rId31"/>
    <p:sldLayoutId id="2147483726" r:id="rId32"/>
    <p:sldLayoutId id="2147483727" r:id="rId33"/>
    <p:sldLayoutId id="2147483908" r:id="rId34"/>
    <p:sldLayoutId id="2147483980" r:id="rId35"/>
    <p:sldLayoutId id="2147483981" r:id="rId36"/>
    <p:sldLayoutId id="2147483982" r:id="rId3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4/3*#ppt_w"/>
                                          </p:val>
                                        </p:tav>
                                        <p:tav tm="100000">
                                          <p:val>
                                            <p:strVal val="#ppt_w"/>
                                          </p:val>
                                        </p:tav>
                                      </p:tavLst>
                                    </p:anim>
                                    <p:anim calcmode="lin" valueType="num">
                                      <p:cBhvr>
                                        <p:cTn id="12" dur="1000" fill="hold"/>
                                        <p:tgtEl>
                                          <p:spTgt spid="2"/>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10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76BC089-D443-8E46-9B20-F805C5ADFBE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30/12/2020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CE7809C5-EAA0-BC41-804F-8C0058248A03}"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Copyright Showeet.com</a:t>
            </a:r>
          </a:p>
        </p:txBody>
      </p:sp>
    </p:spTree>
    <p:extLst>
      <p:ext uri="{BB962C8B-B14F-4D97-AF65-F5344CB8AC3E}">
        <p14:creationId xmlns:p14="http://schemas.microsoft.com/office/powerpoint/2010/main" val="216035738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BC089-D443-8E46-9B20-F805C5ADFBEB}" type="datetimeFigureOut">
              <a:rPr lang="en-GB" smtClean="0"/>
              <a:t>30/12/2020</a:t>
            </a:fld>
            <a:endParaRPr lang="en-GB"/>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a:t>
            </a:fld>
            <a:endParaRPr lang="en-GB"/>
          </a:p>
        </p:txBody>
      </p:sp>
    </p:spTree>
    <p:extLst>
      <p:ext uri="{BB962C8B-B14F-4D97-AF65-F5344CB8AC3E}">
        <p14:creationId xmlns:p14="http://schemas.microsoft.com/office/powerpoint/2010/main" val="326029762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4/3*#ppt_w"/>
                                          </p:val>
                                        </p:tav>
                                        <p:tav tm="100000">
                                          <p:val>
                                            <p:strVal val="#ppt_w"/>
                                          </p:val>
                                        </p:tav>
                                      </p:tavLst>
                                    </p:anim>
                                    <p:anim calcmode="lin" valueType="num">
                                      <p:cBhvr>
                                        <p:cTn id="12" dur="1000" fill="hold"/>
                                        <p:tgtEl>
                                          <p:spTgt spid="2"/>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10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BC089-D443-8E46-9B20-F805C5ADFBEB}" type="datetimeFigureOut">
              <a:rPr lang="en-GB" smtClean="0"/>
              <a:t>30/12/2020</a:t>
            </a:fld>
            <a:endParaRPr lang="en-GB"/>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a:t>
            </a:fld>
            <a:endParaRPr lang="en-GB"/>
          </a:p>
        </p:txBody>
      </p:sp>
    </p:spTree>
    <p:extLst>
      <p:ext uri="{BB962C8B-B14F-4D97-AF65-F5344CB8AC3E}">
        <p14:creationId xmlns:p14="http://schemas.microsoft.com/office/powerpoint/2010/main" val="2353687613"/>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4/3*#ppt_w"/>
                                          </p:val>
                                        </p:tav>
                                        <p:tav tm="100000">
                                          <p:val>
                                            <p:strVal val="#ppt_w"/>
                                          </p:val>
                                        </p:tav>
                                      </p:tavLst>
                                    </p:anim>
                                    <p:anim calcmode="lin" valueType="num">
                                      <p:cBhvr>
                                        <p:cTn id="12" dur="1000" fill="hold"/>
                                        <p:tgtEl>
                                          <p:spTgt spid="2"/>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250"/>
                                  </p:stCondLst>
                                  <p:iterate type="wd">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500"/>
                                  </p:stCondLst>
                                  <p:iterate type="wd">
                                    <p:tmPct val="10000"/>
                                  </p:iterate>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750"/>
                                  </p:stCondLst>
                                  <p:iterate type="wd">
                                    <p:tmPct val="10000"/>
                                  </p:iterate>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1000"/>
                                  </p:stCondLst>
                                  <p:iterate type="wd">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2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5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75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100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87.xml"/><Relationship Id="rId6" Type="http://schemas.openxmlformats.org/officeDocument/2006/relationships/audio" Target="../media/audio1.wav"/><Relationship Id="rId5" Type="http://schemas.openxmlformats.org/officeDocument/2006/relationships/hyperlink" Target="file:///C:\Users\Zouheir\Documents\Studies\Data%20Mining\TP%20SageMaker\Plotsv2.html" TargetMode="External"/><Relationship Id="rId4" Type="http://schemas.openxmlformats.org/officeDocument/2006/relationships/audio" Target="../media/audio2.wav"/></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20.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8.png"/><Relationship Id="rId5" Type="http://schemas.microsoft.com/office/2007/relationships/hdphoto" Target="../media/hdphoto6.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36.sv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30.png"/><Relationship Id="rId18" Type="http://schemas.openxmlformats.org/officeDocument/2006/relationships/image" Target="../media/image54.sv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48.sv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46.svg"/><Relationship Id="rId4" Type="http://schemas.openxmlformats.org/officeDocument/2006/relationships/image" Target="../media/image41.svg"/><Relationship Id="rId9" Type="http://schemas.openxmlformats.org/officeDocument/2006/relationships/image" Target="../media/image28.png"/><Relationship Id="rId14" Type="http://schemas.openxmlformats.org/officeDocument/2006/relationships/image" Target="../media/image50.svg"/></Relationships>
</file>

<file path=ppt/slides/_rels/slide3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7.svg"/><Relationship Id="rId5" Type="http://schemas.openxmlformats.org/officeDocument/2006/relationships/image" Target="../media/image34.png"/><Relationship Id="rId4" Type="http://schemas.microsoft.com/office/2007/relationships/hdphoto" Target="../media/hdphoto10.wdp"/></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4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4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5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16.xml"/><Relationship Id="rId4" Type="http://schemas.openxmlformats.org/officeDocument/2006/relationships/image" Target="../media/image76.svg"/></Relationships>
</file>

<file path=ppt/slides/_rels/slide5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30.png"/><Relationship Id="rId18" Type="http://schemas.openxmlformats.org/officeDocument/2006/relationships/image" Target="../media/image54.sv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48.svg"/><Relationship Id="rId17" Type="http://schemas.openxmlformats.org/officeDocument/2006/relationships/image" Target="../media/image32.png"/><Relationship Id="rId2" Type="http://schemas.openxmlformats.org/officeDocument/2006/relationships/notesSlide" Target="../notesSlides/notesSlide23.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46.svg"/><Relationship Id="rId4" Type="http://schemas.openxmlformats.org/officeDocument/2006/relationships/image" Target="../media/image41.svg"/><Relationship Id="rId9" Type="http://schemas.openxmlformats.org/officeDocument/2006/relationships/image" Target="../media/image28.png"/><Relationship Id="rId14" Type="http://schemas.openxmlformats.org/officeDocument/2006/relationships/image" Target="../media/image50.sv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6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microsoft.com/office/2007/relationships/hdphoto" Target="../media/hdphoto16.wdp"/></Relationships>
</file>

<file path=ppt/slides/_rels/slide6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50.png"/><Relationship Id="rId1" Type="http://schemas.openxmlformats.org/officeDocument/2006/relationships/slideLayout" Target="../slideLayouts/slideLayout14.xml"/><Relationship Id="rId5" Type="http://schemas.openxmlformats.org/officeDocument/2006/relationships/image" Target="../media/image63.sv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3.wdp"/><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86.svg"/><Relationship Id="rId5" Type="http://schemas.openxmlformats.org/officeDocument/2006/relationships/image" Target="../media/image54.png"/><Relationship Id="rId4" Type="http://schemas.openxmlformats.org/officeDocument/2006/relationships/image" Target="../media/image84.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55.png"/><Relationship Id="rId1" Type="http://schemas.openxmlformats.org/officeDocument/2006/relationships/slideLayout" Target="../slideLayouts/slideLayout36.xml"/><Relationship Id="rId5" Type="http://schemas.openxmlformats.org/officeDocument/2006/relationships/image" Target="../media/image90.sv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57.png"/><Relationship Id="rId1" Type="http://schemas.openxmlformats.org/officeDocument/2006/relationships/slideLayout" Target="../slideLayouts/slideLayout37.xml"/><Relationship Id="rId5" Type="http://schemas.openxmlformats.org/officeDocument/2006/relationships/image" Target="../media/image94.sv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7.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7/06/relationships/model3d" Target="../media/model3d1.glb"/><Relationship Id="rId1" Type="http://schemas.openxmlformats.org/officeDocument/2006/relationships/slideLayout" Target="../slideLayouts/slideLayout82.xm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62.png"/><Relationship Id="rId1" Type="http://schemas.openxmlformats.org/officeDocument/2006/relationships/slideLayout" Target="../slideLayouts/slideLayout24.xml"/><Relationship Id="rId5" Type="http://schemas.openxmlformats.org/officeDocument/2006/relationships/image" Target="../media/image102.sv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57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3" name="Picture Placeholder 12" descr="Statistics">
            <a:extLst>
              <a:ext uri="{FF2B5EF4-FFF2-40B4-BE49-F238E27FC236}">
                <a16:creationId xmlns:a16="http://schemas.microsoft.com/office/drawing/2014/main" id="{E5C4A638-483C-473A-87E5-5263B297291A}"/>
              </a:ext>
            </a:extLst>
          </p:cNvPr>
          <p:cNvPicPr>
            <a:picLocks noGrp="1" noChangeAspect="1"/>
          </p:cNvPicPr>
          <p:nvPr>
            <p:ph type="pic" sz="quarter" idx="11"/>
          </p:nvPr>
        </p:nvPicPr>
        <p:blipFill rotWithShape="1">
          <a:blip r:embed="rId2">
            <a:extLst>
              <a:ext uri="{96DAC541-7B7A-43D3-8B79-37D633B846F1}">
                <asvg:svgBlip xmlns:asvg="http://schemas.microsoft.com/office/drawing/2016/SVG/main" xmlns="" r:embed="rId3"/>
              </a:ext>
            </a:extLst>
          </a:blip>
          <a:srcRect l="21830" t="-4426" r="-4565" b="14806"/>
          <a:stretch/>
        </p:blipFill>
        <p:spPr>
          <a:xfrm>
            <a:off x="4551989" y="3379232"/>
            <a:ext cx="3471143" cy="3761029"/>
          </a:xfrm>
        </p:spPr>
      </p:pic>
      <p:pic>
        <p:nvPicPr>
          <p:cNvPr id="11" name="Picture Placeholder 10" descr="Database">
            <a:extLst>
              <a:ext uri="{FF2B5EF4-FFF2-40B4-BE49-F238E27FC236}">
                <a16:creationId xmlns:a16="http://schemas.microsoft.com/office/drawing/2014/main" id="{380BC0E3-5D12-4072-A3AC-FFC7D8A507E7}"/>
              </a:ext>
            </a:extLst>
          </p:cNvPr>
          <p:cNvPicPr>
            <a:picLocks noGrp="1" noChangeAspect="1"/>
          </p:cNvPicPr>
          <p:nvPr>
            <p:ph type="pic" sz="quarter" idx="10"/>
          </p:nvPr>
        </p:nvPicPr>
        <p:blipFill rotWithShape="1">
          <a:blip r:embed="rId4">
            <a:extLst>
              <a:ext uri="{96DAC541-7B7A-43D3-8B79-37D633B846F1}">
                <asvg:svgBlip xmlns:asvg="http://schemas.microsoft.com/office/drawing/2016/SVG/main" xmlns="" r:embed="rId5"/>
              </a:ext>
            </a:extLst>
          </a:blip>
          <a:srcRect l="-6967" r="14692"/>
          <a:stretch/>
        </p:blipFill>
        <p:spPr>
          <a:xfrm>
            <a:off x="4360454" y="-332070"/>
            <a:ext cx="3471143" cy="3761030"/>
          </a:xfrm>
        </p:spPr>
      </p:pic>
      <p:sp>
        <p:nvSpPr>
          <p:cNvPr id="6" name="Text Placeholder 5">
            <a:extLst>
              <a:ext uri="{FF2B5EF4-FFF2-40B4-BE49-F238E27FC236}">
                <a16:creationId xmlns:a16="http://schemas.microsoft.com/office/drawing/2014/main" id="{4FB228E2-4466-4C06-9A76-6B6BEA8364B1}"/>
              </a:ext>
            </a:extLst>
          </p:cNvPr>
          <p:cNvSpPr>
            <a:spLocks noGrp="1"/>
          </p:cNvSpPr>
          <p:nvPr>
            <p:ph type="body" sz="quarter" idx="31"/>
          </p:nvPr>
        </p:nvSpPr>
        <p:spPr>
          <a:xfrm>
            <a:off x="1175657" y="934576"/>
            <a:ext cx="2851000" cy="1227737"/>
          </a:xfrm>
        </p:spPr>
        <p:txBody>
          <a:bodyPr/>
          <a:lstStyle/>
          <a:p>
            <a:r>
              <a:rPr lang="fr-FR" dirty="0" err="1">
                <a:solidFill>
                  <a:schemeClr val="tx2"/>
                </a:solidFill>
              </a:rPr>
              <a:t>Reworking</a:t>
            </a:r>
            <a:r>
              <a:rPr lang="fr-FR" dirty="0">
                <a:solidFill>
                  <a:schemeClr val="tx2"/>
                </a:solidFill>
              </a:rPr>
              <a:t> </a:t>
            </a:r>
            <a:r>
              <a:rPr lang="fr-FR" dirty="0" err="1">
                <a:solidFill>
                  <a:schemeClr val="tx2"/>
                </a:solidFill>
              </a:rPr>
              <a:t>dataset</a:t>
            </a:r>
            <a:endParaRPr lang="en-US" dirty="0">
              <a:solidFill>
                <a:schemeClr val="tx2"/>
              </a:solidFill>
            </a:endParaRPr>
          </a:p>
        </p:txBody>
      </p:sp>
      <p:sp>
        <p:nvSpPr>
          <p:cNvPr id="9" name="Text Placeholder 8">
            <a:extLst>
              <a:ext uri="{FF2B5EF4-FFF2-40B4-BE49-F238E27FC236}">
                <a16:creationId xmlns:a16="http://schemas.microsoft.com/office/drawing/2014/main" id="{20684287-B646-4276-88CC-619F34C5005C}"/>
              </a:ext>
            </a:extLst>
          </p:cNvPr>
          <p:cNvSpPr>
            <a:spLocks noGrp="1"/>
          </p:cNvSpPr>
          <p:nvPr>
            <p:ph type="body" sz="quarter" idx="34"/>
          </p:nvPr>
        </p:nvSpPr>
        <p:spPr>
          <a:xfrm>
            <a:off x="8384264" y="4591978"/>
            <a:ext cx="3563880" cy="1227737"/>
          </a:xfrm>
        </p:spPr>
        <p:txBody>
          <a:bodyPr>
            <a:normAutofit/>
          </a:bodyPr>
          <a:lstStyle/>
          <a:p>
            <a:r>
              <a:rPr lang="fr-FR" dirty="0" err="1">
                <a:solidFill>
                  <a:schemeClr val="tx2"/>
                </a:solidFill>
              </a:rPr>
              <a:t>Reworking</a:t>
            </a:r>
            <a:r>
              <a:rPr lang="fr-FR" dirty="0">
                <a:solidFill>
                  <a:schemeClr val="tx2"/>
                </a:solidFill>
              </a:rPr>
              <a:t> model</a:t>
            </a:r>
            <a:endParaRPr lang="en-US" dirty="0">
              <a:solidFill>
                <a:schemeClr val="tx2"/>
              </a:solidFill>
            </a:endParaRPr>
          </a:p>
        </p:txBody>
      </p:sp>
    </p:spTree>
    <p:extLst>
      <p:ext uri="{BB962C8B-B14F-4D97-AF65-F5344CB8AC3E}">
        <p14:creationId xmlns:p14="http://schemas.microsoft.com/office/powerpoint/2010/main" val="17538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B16EC-306E-47A4-817F-1F593708593A}"/>
              </a:ext>
            </a:extLst>
          </p:cNvPr>
          <p:cNvSpPr>
            <a:spLocks noGrp="1"/>
          </p:cNvSpPr>
          <p:nvPr>
            <p:ph type="title"/>
          </p:nvPr>
        </p:nvSpPr>
        <p:spPr>
          <a:xfrm>
            <a:off x="838200" y="363992"/>
            <a:ext cx="10515600" cy="867930"/>
          </a:xfrm>
        </p:spPr>
        <p:txBody>
          <a:bodyPr/>
          <a:lstStyle/>
          <a:p>
            <a:pPr algn="just"/>
            <a:r>
              <a:rPr lang="en-US" sz="2800" dirty="0">
                <a:solidFill>
                  <a:schemeClr val="bg1"/>
                </a:solidFill>
              </a:rPr>
              <a:t>Deep Learning for Imbalance Data Classification using Class Expert Generative Adversarial Network (GAN)</a:t>
            </a:r>
          </a:p>
        </p:txBody>
      </p:sp>
      <p:sp>
        <p:nvSpPr>
          <p:cNvPr id="5" name="Content Placeholder 4">
            <a:extLst>
              <a:ext uri="{FF2B5EF4-FFF2-40B4-BE49-F238E27FC236}">
                <a16:creationId xmlns:a16="http://schemas.microsoft.com/office/drawing/2014/main" id="{76C68041-3D1C-4E70-BF2A-95CAF56C9C01}"/>
              </a:ext>
            </a:extLst>
          </p:cNvPr>
          <p:cNvSpPr>
            <a:spLocks noGrp="1"/>
          </p:cNvSpPr>
          <p:nvPr>
            <p:ph idx="1"/>
          </p:nvPr>
        </p:nvSpPr>
        <p:spPr/>
        <p:txBody>
          <a:bodyPr>
            <a:normAutofit fontScale="92500" lnSpcReduction="10000"/>
          </a:bodyPr>
          <a:lstStyle/>
          <a:p>
            <a:pPr marL="0" indent="0">
              <a:lnSpc>
                <a:spcPct val="110000"/>
              </a:lnSpc>
              <a:buNone/>
            </a:pPr>
            <a:r>
              <a:rPr lang="en-US" dirty="0">
                <a:solidFill>
                  <a:schemeClr val="bg1"/>
                </a:solidFill>
              </a:rPr>
              <a:t>Without any specific way for imbalance data classification, artificial intelligence algorithm cannot recognize data from minority classes easily. In general, modifying the existing algorithm by assuming that the training data is imbalanced, is the only way to handle imbalance data. However, for a normal data handling, this way mostly produces a deficient result. In this research, we propose a class expert generative adversarial network (CE-GAN) as the solution for imbalance data classification. CE-GAN is a modification in deep learning algorithm architecture that does not have an assumption that the training data is imbalance data. Moreover, CE-GAN is designed to identify more detail about the character of each class before classification step. CE-GAN has been proved in this research to give a good performance for imbalance data classification.</a:t>
            </a:r>
          </a:p>
        </p:txBody>
      </p:sp>
      <p:sp>
        <p:nvSpPr>
          <p:cNvPr id="6" name="Text Placeholder 5">
            <a:extLst>
              <a:ext uri="{FF2B5EF4-FFF2-40B4-BE49-F238E27FC236}">
                <a16:creationId xmlns:a16="http://schemas.microsoft.com/office/drawing/2014/main" id="{23E8FE47-B6FA-42C8-8B41-51F090D7642B}"/>
              </a:ext>
            </a:extLst>
          </p:cNvPr>
          <p:cNvSpPr>
            <a:spLocks noGrp="1"/>
          </p:cNvSpPr>
          <p:nvPr>
            <p:ph type="body" sz="quarter" idx="13"/>
          </p:nvPr>
        </p:nvSpPr>
        <p:spPr/>
        <p:txBody>
          <a:bodyPr/>
          <a:lstStyle/>
          <a:p>
            <a:pPr algn="ctr"/>
            <a:r>
              <a:rPr lang="en-US" i="1" dirty="0">
                <a:solidFill>
                  <a:schemeClr val="accent1"/>
                </a:solidFill>
              </a:rPr>
              <a:t>Submitted on Aug 29</a:t>
            </a:r>
            <a:r>
              <a:rPr lang="en-US" i="1" baseline="30000" dirty="0">
                <a:solidFill>
                  <a:schemeClr val="accent1"/>
                </a:solidFill>
              </a:rPr>
              <a:t>th</a:t>
            </a:r>
            <a:r>
              <a:rPr lang="en-US" i="1" dirty="0">
                <a:solidFill>
                  <a:schemeClr val="accent1"/>
                </a:solidFill>
              </a:rPr>
              <a:t>, 2018</a:t>
            </a:r>
            <a:endParaRPr lang="en-US" dirty="0">
              <a:solidFill>
                <a:schemeClr val="accent1"/>
              </a:solidFill>
            </a:endParaRPr>
          </a:p>
        </p:txBody>
      </p:sp>
    </p:spTree>
    <p:extLst>
      <p:ext uri="{BB962C8B-B14F-4D97-AF65-F5344CB8AC3E}">
        <p14:creationId xmlns:p14="http://schemas.microsoft.com/office/powerpoint/2010/main" val="244597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B16EC-306E-47A4-817F-1F593708593A}"/>
              </a:ext>
            </a:extLst>
          </p:cNvPr>
          <p:cNvSpPr>
            <a:spLocks noGrp="1"/>
          </p:cNvSpPr>
          <p:nvPr>
            <p:ph type="title"/>
          </p:nvPr>
        </p:nvSpPr>
        <p:spPr>
          <a:xfrm>
            <a:off x="838200" y="363992"/>
            <a:ext cx="10515600" cy="867930"/>
          </a:xfrm>
        </p:spPr>
        <p:txBody>
          <a:bodyPr/>
          <a:lstStyle/>
          <a:p>
            <a:pPr algn="just"/>
            <a:r>
              <a:rPr lang="en-US" sz="2800" dirty="0">
                <a:solidFill>
                  <a:schemeClr val="bg1"/>
                </a:solidFill>
              </a:rPr>
              <a:t>Handling Imbalanced Dataset in Multi-label Text Categorization using Bagging and Adaptive Boosting</a:t>
            </a:r>
          </a:p>
        </p:txBody>
      </p:sp>
      <p:sp>
        <p:nvSpPr>
          <p:cNvPr id="5" name="Content Placeholder 4">
            <a:extLst>
              <a:ext uri="{FF2B5EF4-FFF2-40B4-BE49-F238E27FC236}">
                <a16:creationId xmlns:a16="http://schemas.microsoft.com/office/drawing/2014/main" id="{76C68041-3D1C-4E70-BF2A-95CAF56C9C01}"/>
              </a:ext>
            </a:extLst>
          </p:cNvPr>
          <p:cNvSpPr>
            <a:spLocks noGrp="1"/>
          </p:cNvSpPr>
          <p:nvPr>
            <p:ph idx="1"/>
          </p:nvPr>
        </p:nvSpPr>
        <p:spPr/>
        <p:txBody>
          <a:bodyPr>
            <a:normAutofit fontScale="92500" lnSpcReduction="10000"/>
          </a:bodyPr>
          <a:lstStyle/>
          <a:p>
            <a:pPr marL="0" indent="0">
              <a:lnSpc>
                <a:spcPct val="110000"/>
              </a:lnSpc>
              <a:buNone/>
            </a:pPr>
            <a:r>
              <a:rPr lang="en-US" dirty="0">
                <a:solidFill>
                  <a:schemeClr val="bg1"/>
                </a:solidFill>
              </a:rPr>
              <a:t>Bagging and Adaptive Boosting algorithms are employed to handle the issue and improve the performance of text categorization. The result is evaluated with four evaluation metrics such as hamming loss, subset accuracy, example-based accuracy and micro-averaged f-measure. Bagging ML-LP with SMO weak classifier is the best performer in terms of subset accuracy and example-based accuracy. Bagging ML-BR with SMO weak classifier has the best micro-averaged f-measure among all. In other hand, AdaBoost MH with J48 weak classifier has the lowest hamming loss value. Thus, both algorithms have high potential in boosting the performance of text categorization, but only for certain weak classifiers. However, bagging has more potential than adaptive boosting in increasing the accuracy of minority labels.</a:t>
            </a:r>
          </a:p>
        </p:txBody>
      </p:sp>
      <p:sp>
        <p:nvSpPr>
          <p:cNvPr id="6" name="Text Placeholder 5">
            <a:extLst>
              <a:ext uri="{FF2B5EF4-FFF2-40B4-BE49-F238E27FC236}">
                <a16:creationId xmlns:a16="http://schemas.microsoft.com/office/drawing/2014/main" id="{23E8FE47-B6FA-42C8-8B41-51F090D7642B}"/>
              </a:ext>
            </a:extLst>
          </p:cNvPr>
          <p:cNvSpPr>
            <a:spLocks noGrp="1"/>
          </p:cNvSpPr>
          <p:nvPr>
            <p:ph type="body" sz="quarter" idx="13"/>
          </p:nvPr>
        </p:nvSpPr>
        <p:spPr/>
        <p:txBody>
          <a:bodyPr/>
          <a:lstStyle/>
          <a:p>
            <a:pPr algn="ctr"/>
            <a:r>
              <a:rPr lang="en-US" i="1" dirty="0">
                <a:solidFill>
                  <a:schemeClr val="accent1"/>
                </a:solidFill>
              </a:rPr>
              <a:t>Submitted on Oct 27</a:t>
            </a:r>
            <a:r>
              <a:rPr lang="en-US" i="1" baseline="30000" dirty="0">
                <a:solidFill>
                  <a:schemeClr val="accent1"/>
                </a:solidFill>
              </a:rPr>
              <a:t>th</a:t>
            </a:r>
            <a:r>
              <a:rPr lang="en-US" i="1" dirty="0">
                <a:solidFill>
                  <a:schemeClr val="accent1"/>
                </a:solidFill>
              </a:rPr>
              <a:t>, 2018, last revised Jun 11</a:t>
            </a:r>
            <a:r>
              <a:rPr lang="en-US" i="1" baseline="30000" dirty="0">
                <a:solidFill>
                  <a:schemeClr val="accent1"/>
                </a:solidFill>
              </a:rPr>
              <a:t>th</a:t>
            </a:r>
            <a:r>
              <a:rPr lang="en-US" i="1" dirty="0">
                <a:solidFill>
                  <a:schemeClr val="accent1"/>
                </a:solidFill>
              </a:rPr>
              <a:t>, 2019</a:t>
            </a:r>
            <a:endParaRPr lang="en-US" dirty="0">
              <a:solidFill>
                <a:schemeClr val="accent1"/>
              </a:solidFill>
            </a:endParaRPr>
          </a:p>
        </p:txBody>
      </p:sp>
    </p:spTree>
    <p:extLst>
      <p:ext uri="{BB962C8B-B14F-4D97-AF65-F5344CB8AC3E}">
        <p14:creationId xmlns:p14="http://schemas.microsoft.com/office/powerpoint/2010/main" val="2196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B16EC-306E-47A4-817F-1F593708593A}"/>
              </a:ext>
            </a:extLst>
          </p:cNvPr>
          <p:cNvSpPr>
            <a:spLocks noGrp="1"/>
          </p:cNvSpPr>
          <p:nvPr>
            <p:ph type="title"/>
          </p:nvPr>
        </p:nvSpPr>
        <p:spPr>
          <a:xfrm>
            <a:off x="838200" y="363992"/>
            <a:ext cx="10515600" cy="867930"/>
          </a:xfrm>
        </p:spPr>
        <p:txBody>
          <a:bodyPr/>
          <a:lstStyle/>
          <a:p>
            <a:pPr algn="just"/>
            <a:r>
              <a:rPr lang="en-US" sz="2800" dirty="0">
                <a:solidFill>
                  <a:schemeClr val="bg1"/>
                </a:solidFill>
              </a:rPr>
              <a:t>Deep Reinforcement Learning for Imbalanced</a:t>
            </a:r>
            <a:br>
              <a:rPr lang="en-US" sz="2800" dirty="0">
                <a:solidFill>
                  <a:schemeClr val="bg1"/>
                </a:solidFill>
              </a:rPr>
            </a:br>
            <a:r>
              <a:rPr lang="en-US" sz="2800" dirty="0">
                <a:solidFill>
                  <a:schemeClr val="bg1"/>
                </a:solidFill>
              </a:rPr>
              <a:t>Classification</a:t>
            </a:r>
          </a:p>
        </p:txBody>
      </p:sp>
      <p:sp>
        <p:nvSpPr>
          <p:cNvPr id="5" name="Content Placeholder 4">
            <a:extLst>
              <a:ext uri="{FF2B5EF4-FFF2-40B4-BE49-F238E27FC236}">
                <a16:creationId xmlns:a16="http://schemas.microsoft.com/office/drawing/2014/main" id="{76C68041-3D1C-4E70-BF2A-95CAF56C9C01}"/>
              </a:ext>
            </a:extLst>
          </p:cNvPr>
          <p:cNvSpPr>
            <a:spLocks noGrp="1"/>
          </p:cNvSpPr>
          <p:nvPr>
            <p:ph idx="1"/>
          </p:nvPr>
        </p:nvSpPr>
        <p:spPr/>
        <p:txBody>
          <a:bodyPr>
            <a:noAutofit/>
          </a:bodyPr>
          <a:lstStyle/>
          <a:p>
            <a:pPr marL="0" indent="0">
              <a:lnSpc>
                <a:spcPct val="100000"/>
              </a:lnSpc>
              <a:buNone/>
            </a:pPr>
            <a:r>
              <a:rPr lang="en-US" sz="2000" dirty="0">
                <a:solidFill>
                  <a:schemeClr val="bg1"/>
                </a:solidFill>
              </a:rPr>
              <a:t>Data in real-world application often exhibit skewed class distribution which poses an intense challenge for machine learning. Conventional classification algorithms are not effective in the case of imbalanced data distribution and may fail when the data distribution is highly imbalanced. To address this issue, we propose a general imbalanced classification model based on deep reinforcement learning. We formulate the classification problem as a sequential decision-making process and solve it by deep Q-Learning network. The agent performs a classification action on one sample at each time step, and the environment evaluates the classification action and returns a reward to the agent. The reward from minority class sample is larger so the agent is more sensitive to the minority class. The agent finally finds an optimal classification policy in imbalanced data under the guidance of specific reward function and beneficial learning environment. Experiments show that our proposed model outperforms the other imbalanced classification algorithms, and it can identify more minority samples and has great classification performance</a:t>
            </a:r>
          </a:p>
        </p:txBody>
      </p:sp>
      <p:sp>
        <p:nvSpPr>
          <p:cNvPr id="6" name="Text Placeholder 5">
            <a:extLst>
              <a:ext uri="{FF2B5EF4-FFF2-40B4-BE49-F238E27FC236}">
                <a16:creationId xmlns:a16="http://schemas.microsoft.com/office/drawing/2014/main" id="{23E8FE47-B6FA-42C8-8B41-51F090D7642B}"/>
              </a:ext>
            </a:extLst>
          </p:cNvPr>
          <p:cNvSpPr>
            <a:spLocks noGrp="1"/>
          </p:cNvSpPr>
          <p:nvPr>
            <p:ph type="body" sz="quarter" idx="13"/>
          </p:nvPr>
        </p:nvSpPr>
        <p:spPr/>
        <p:txBody>
          <a:bodyPr/>
          <a:lstStyle/>
          <a:p>
            <a:pPr algn="ctr"/>
            <a:r>
              <a:rPr lang="en-US" i="1" dirty="0">
                <a:solidFill>
                  <a:schemeClr val="accent1"/>
                </a:solidFill>
              </a:rPr>
              <a:t>Submitted on Jan 5</a:t>
            </a:r>
            <a:r>
              <a:rPr lang="en-US" i="1" baseline="30000" dirty="0">
                <a:solidFill>
                  <a:schemeClr val="accent1"/>
                </a:solidFill>
              </a:rPr>
              <a:t>th</a:t>
            </a:r>
            <a:r>
              <a:rPr lang="en-US" i="1" dirty="0">
                <a:solidFill>
                  <a:schemeClr val="accent1"/>
                </a:solidFill>
              </a:rPr>
              <a:t>, 2019</a:t>
            </a:r>
            <a:endParaRPr lang="en-US" dirty="0">
              <a:solidFill>
                <a:schemeClr val="accent1"/>
              </a:solidFill>
            </a:endParaRPr>
          </a:p>
        </p:txBody>
      </p:sp>
    </p:spTree>
    <p:extLst>
      <p:ext uri="{BB962C8B-B14F-4D97-AF65-F5344CB8AC3E}">
        <p14:creationId xmlns:p14="http://schemas.microsoft.com/office/powerpoint/2010/main" val="244547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B16EC-306E-47A4-817F-1F593708593A}"/>
              </a:ext>
            </a:extLst>
          </p:cNvPr>
          <p:cNvSpPr>
            <a:spLocks noGrp="1"/>
          </p:cNvSpPr>
          <p:nvPr>
            <p:ph type="title"/>
          </p:nvPr>
        </p:nvSpPr>
        <p:spPr>
          <a:xfrm>
            <a:off x="838200" y="363992"/>
            <a:ext cx="10515600" cy="867930"/>
          </a:xfrm>
        </p:spPr>
        <p:txBody>
          <a:bodyPr/>
          <a:lstStyle/>
          <a:p>
            <a:pPr algn="just"/>
            <a:r>
              <a:rPr lang="en-US" sz="2800" dirty="0" err="1">
                <a:solidFill>
                  <a:schemeClr val="bg1"/>
                </a:solidFill>
              </a:rPr>
              <a:t>WOTBoost</a:t>
            </a:r>
            <a:r>
              <a:rPr lang="en-US" sz="2800" dirty="0">
                <a:solidFill>
                  <a:schemeClr val="bg1"/>
                </a:solidFill>
              </a:rPr>
              <a:t>: Weighted Oversampling Technique in Boosting for imbalanced learning</a:t>
            </a:r>
          </a:p>
        </p:txBody>
      </p:sp>
      <p:sp>
        <p:nvSpPr>
          <p:cNvPr id="5" name="Content Placeholder 4">
            <a:extLst>
              <a:ext uri="{FF2B5EF4-FFF2-40B4-BE49-F238E27FC236}">
                <a16:creationId xmlns:a16="http://schemas.microsoft.com/office/drawing/2014/main" id="{76C68041-3D1C-4E70-BF2A-95CAF56C9C01}"/>
              </a:ext>
            </a:extLst>
          </p:cNvPr>
          <p:cNvSpPr>
            <a:spLocks noGrp="1"/>
          </p:cNvSpPr>
          <p:nvPr>
            <p:ph idx="1"/>
          </p:nvPr>
        </p:nvSpPr>
        <p:spPr/>
        <p:txBody>
          <a:bodyPr>
            <a:normAutofit/>
          </a:bodyPr>
          <a:lstStyle/>
          <a:p>
            <a:pPr marL="0" indent="0">
              <a:lnSpc>
                <a:spcPct val="100000"/>
              </a:lnSpc>
              <a:buNone/>
            </a:pPr>
            <a:r>
              <a:rPr lang="en-US" dirty="0">
                <a:solidFill>
                  <a:schemeClr val="bg1"/>
                </a:solidFill>
              </a:rPr>
              <a:t>A good number of research works have been reported to tackle this challenging problem. For example, Synthetic Minority Over-sampling </a:t>
            </a:r>
            <a:r>
              <a:rPr lang="en-US" dirty="0" err="1">
                <a:solidFill>
                  <a:schemeClr val="bg1"/>
                </a:solidFill>
              </a:rPr>
              <a:t>TEchnique</a:t>
            </a:r>
            <a:r>
              <a:rPr lang="en-US" dirty="0">
                <a:solidFill>
                  <a:schemeClr val="bg1"/>
                </a:solidFill>
              </a:rPr>
              <a:t> (SMOTE) and </a:t>
            </a:r>
            <a:r>
              <a:rPr lang="en-US" dirty="0" err="1">
                <a:solidFill>
                  <a:schemeClr val="bg1"/>
                </a:solidFill>
              </a:rPr>
              <a:t>ADAptive</a:t>
            </a:r>
            <a:r>
              <a:rPr lang="en-US" dirty="0">
                <a:solidFill>
                  <a:schemeClr val="bg1"/>
                </a:solidFill>
              </a:rPr>
              <a:t> </a:t>
            </a:r>
            <a:r>
              <a:rPr lang="en-US" dirty="0" err="1">
                <a:solidFill>
                  <a:schemeClr val="bg1"/>
                </a:solidFill>
              </a:rPr>
              <a:t>SYNthetic</a:t>
            </a:r>
            <a:r>
              <a:rPr lang="en-US" dirty="0">
                <a:solidFill>
                  <a:schemeClr val="bg1"/>
                </a:solidFill>
              </a:rPr>
              <a:t> sampling approach (ADASYN) use oversampling techniques to balance the skewed datasets. In this paper, we propose a novel method that combines a Weighted Oversampling Technique and ensemble Boosting method (</a:t>
            </a:r>
            <a:r>
              <a:rPr lang="en-US" dirty="0" err="1">
                <a:solidFill>
                  <a:schemeClr val="bg1"/>
                </a:solidFill>
              </a:rPr>
              <a:t>WOTBoost</a:t>
            </a:r>
            <a:r>
              <a:rPr lang="en-US" dirty="0">
                <a:solidFill>
                  <a:schemeClr val="bg1"/>
                </a:solidFill>
              </a:rPr>
              <a:t>) to improve the classification accuracy of minority data without sacrificing the accuracy of the majority class. </a:t>
            </a:r>
            <a:r>
              <a:rPr lang="en-US" dirty="0" err="1">
                <a:solidFill>
                  <a:schemeClr val="bg1"/>
                </a:solidFill>
              </a:rPr>
              <a:t>WOTBoost</a:t>
            </a:r>
            <a:r>
              <a:rPr lang="en-US" dirty="0">
                <a:solidFill>
                  <a:schemeClr val="bg1"/>
                </a:solidFill>
              </a:rPr>
              <a:t> adjusts its oversampling strategy at each round of boosting to synthesize more targeted minority data samples. The adjustment is enforced using a weighted distribution.</a:t>
            </a:r>
          </a:p>
        </p:txBody>
      </p:sp>
      <p:sp>
        <p:nvSpPr>
          <p:cNvPr id="6" name="Text Placeholder 5">
            <a:extLst>
              <a:ext uri="{FF2B5EF4-FFF2-40B4-BE49-F238E27FC236}">
                <a16:creationId xmlns:a16="http://schemas.microsoft.com/office/drawing/2014/main" id="{23E8FE47-B6FA-42C8-8B41-51F090D7642B}"/>
              </a:ext>
            </a:extLst>
          </p:cNvPr>
          <p:cNvSpPr>
            <a:spLocks noGrp="1"/>
          </p:cNvSpPr>
          <p:nvPr>
            <p:ph type="body" sz="quarter" idx="13"/>
          </p:nvPr>
        </p:nvSpPr>
        <p:spPr/>
        <p:txBody>
          <a:bodyPr/>
          <a:lstStyle/>
          <a:p>
            <a:pPr algn="ctr"/>
            <a:r>
              <a:rPr lang="en-US" i="1" dirty="0">
                <a:solidFill>
                  <a:schemeClr val="accent1"/>
                </a:solidFill>
              </a:rPr>
              <a:t>Submitted on Oct 17</a:t>
            </a:r>
            <a:r>
              <a:rPr lang="en-US" i="1" baseline="30000" dirty="0">
                <a:solidFill>
                  <a:schemeClr val="accent1"/>
                </a:solidFill>
              </a:rPr>
              <a:t>th</a:t>
            </a:r>
            <a:r>
              <a:rPr lang="en-US" i="1" dirty="0">
                <a:solidFill>
                  <a:schemeClr val="accent1"/>
                </a:solidFill>
              </a:rPr>
              <a:t>, 2019, last revised Nov  1</a:t>
            </a:r>
            <a:r>
              <a:rPr lang="en-US" i="1" baseline="30000" dirty="0">
                <a:solidFill>
                  <a:schemeClr val="accent1"/>
                </a:solidFill>
              </a:rPr>
              <a:t>st</a:t>
            </a:r>
            <a:r>
              <a:rPr lang="en-US" i="1" dirty="0">
                <a:solidFill>
                  <a:schemeClr val="accent1"/>
                </a:solidFill>
              </a:rPr>
              <a:t>, 2019</a:t>
            </a:r>
            <a:endParaRPr lang="en-US" dirty="0">
              <a:solidFill>
                <a:schemeClr val="accent1"/>
              </a:solidFill>
            </a:endParaRPr>
          </a:p>
        </p:txBody>
      </p:sp>
    </p:spTree>
    <p:extLst>
      <p:ext uri="{BB962C8B-B14F-4D97-AF65-F5344CB8AC3E}">
        <p14:creationId xmlns:p14="http://schemas.microsoft.com/office/powerpoint/2010/main" val="32376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4A4C22A-1C6B-4353-A1C2-5F9C7B5CAEE7}"/>
              </a:ext>
            </a:extLst>
          </p:cNvPr>
          <p:cNvSpPr/>
          <p:nvPr/>
        </p:nvSpPr>
        <p:spPr>
          <a:xfrm>
            <a:off x="5475390" y="1689020"/>
            <a:ext cx="1242785" cy="3412208"/>
          </a:xfrm>
          <a:custGeom>
            <a:avLst/>
            <a:gdLst>
              <a:gd name="connsiteX0" fmla="*/ 2274479 w 2497801"/>
              <a:gd name="connsiteY0" fmla="*/ 6622516 h 6858000"/>
              <a:gd name="connsiteX1" fmla="*/ 1903095 w 2497801"/>
              <a:gd name="connsiteY1" fmla="*/ 6138075 h 6858000"/>
              <a:gd name="connsiteX2" fmla="*/ 1668926 w 2497801"/>
              <a:gd name="connsiteY2" fmla="*/ 5631119 h 6858000"/>
              <a:gd name="connsiteX3" fmla="*/ 1422432 w 2497801"/>
              <a:gd name="connsiteY3" fmla="*/ 3147997 h 6858000"/>
              <a:gd name="connsiteX4" fmla="*/ 1385842 w 2497801"/>
              <a:gd name="connsiteY4" fmla="*/ 2886988 h 6858000"/>
              <a:gd name="connsiteX5" fmla="*/ 1356263 w 2497801"/>
              <a:gd name="connsiteY5" fmla="*/ 2625650 h 6858000"/>
              <a:gd name="connsiteX6" fmla="*/ 1314194 w 2497801"/>
              <a:gd name="connsiteY6" fmla="*/ 2102152 h 6858000"/>
              <a:gd name="connsiteX7" fmla="*/ 1288340 w 2497801"/>
              <a:gd name="connsiteY7" fmla="*/ 1577833 h 6858000"/>
              <a:gd name="connsiteX8" fmla="*/ 1279466 w 2497801"/>
              <a:gd name="connsiteY8" fmla="*/ 1315400 h 6858000"/>
              <a:gd name="connsiteX9" fmla="*/ 1275851 w 2497801"/>
              <a:gd name="connsiteY9" fmla="*/ 1183936 h 6858000"/>
              <a:gd name="connsiteX10" fmla="*/ 1272564 w 2497801"/>
              <a:gd name="connsiteY10" fmla="*/ 1052473 h 6858000"/>
              <a:gd name="connsiteX11" fmla="*/ 1255693 w 2497801"/>
              <a:gd name="connsiteY11" fmla="*/ 0 h 6858000"/>
              <a:gd name="connsiteX12" fmla="*/ 1244409 w 2497801"/>
              <a:gd name="connsiteY12" fmla="*/ 0 h 6858000"/>
              <a:gd name="connsiteX13" fmla="*/ 1227484 w 2497801"/>
              <a:gd name="connsiteY13" fmla="*/ 1052473 h 6858000"/>
              <a:gd name="connsiteX14" fmla="*/ 1224252 w 2497801"/>
              <a:gd name="connsiteY14" fmla="*/ 1183936 h 6858000"/>
              <a:gd name="connsiteX15" fmla="*/ 1220582 w 2497801"/>
              <a:gd name="connsiteY15" fmla="*/ 1315400 h 6858000"/>
              <a:gd name="connsiteX16" fmla="*/ 1211762 w 2497801"/>
              <a:gd name="connsiteY16" fmla="*/ 1577833 h 6858000"/>
              <a:gd name="connsiteX17" fmla="*/ 1186237 w 2497801"/>
              <a:gd name="connsiteY17" fmla="*/ 2102152 h 6858000"/>
              <a:gd name="connsiteX18" fmla="*/ 1144169 w 2497801"/>
              <a:gd name="connsiteY18" fmla="*/ 2625650 h 6858000"/>
              <a:gd name="connsiteX19" fmla="*/ 1114644 w 2497801"/>
              <a:gd name="connsiteY19" fmla="*/ 2886988 h 6858000"/>
              <a:gd name="connsiteX20" fmla="*/ 1077999 w 2497801"/>
              <a:gd name="connsiteY20" fmla="*/ 3147997 h 6858000"/>
              <a:gd name="connsiteX21" fmla="*/ 831505 w 2497801"/>
              <a:gd name="connsiteY21" fmla="*/ 5631119 h 6858000"/>
              <a:gd name="connsiteX22" fmla="*/ 597391 w 2497801"/>
              <a:gd name="connsiteY22" fmla="*/ 6138075 h 6858000"/>
              <a:gd name="connsiteX23" fmla="*/ 225952 w 2497801"/>
              <a:gd name="connsiteY23" fmla="*/ 6622516 h 6858000"/>
              <a:gd name="connsiteX24" fmla="*/ 0 w 2497801"/>
              <a:gd name="connsiteY24" fmla="*/ 6859589 h 6858000"/>
              <a:gd name="connsiteX25" fmla="*/ 2500267 w 2497801"/>
              <a:gd name="connsiteY25" fmla="*/ 6859589 h 6858000"/>
              <a:gd name="connsiteX26" fmla="*/ 2274479 w 2497801"/>
              <a:gd name="connsiteY26" fmla="*/ 66225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97801" h="6858000">
                <a:moveTo>
                  <a:pt x="2274479" y="6622516"/>
                </a:moveTo>
                <a:cubicBezTo>
                  <a:pt x="2129376" y="6465418"/>
                  <a:pt x="2002843" y="6303938"/>
                  <a:pt x="1903095" y="6138075"/>
                </a:cubicBezTo>
                <a:cubicBezTo>
                  <a:pt x="1803347" y="5972212"/>
                  <a:pt x="1727811" y="5802569"/>
                  <a:pt x="1668926" y="5631119"/>
                </a:cubicBezTo>
                <a:cubicBezTo>
                  <a:pt x="1551924" y="5288055"/>
                  <a:pt x="1477209" y="3495718"/>
                  <a:pt x="1422432" y="3147997"/>
                </a:cubicBezTo>
                <a:cubicBezTo>
                  <a:pt x="1408775" y="3061085"/>
                  <a:pt x="1396578" y="2974082"/>
                  <a:pt x="1385842" y="2886988"/>
                </a:cubicBezTo>
                <a:cubicBezTo>
                  <a:pt x="1375106" y="2799894"/>
                  <a:pt x="1365246" y="2712781"/>
                  <a:pt x="1356263" y="2625650"/>
                </a:cubicBezTo>
                <a:cubicBezTo>
                  <a:pt x="1338570" y="2451297"/>
                  <a:pt x="1325040" y="2276779"/>
                  <a:pt x="1314194" y="2102152"/>
                </a:cubicBezTo>
                <a:cubicBezTo>
                  <a:pt x="1303349" y="1927525"/>
                  <a:pt x="1294913" y="1752734"/>
                  <a:pt x="1288340" y="1577833"/>
                </a:cubicBezTo>
                <a:cubicBezTo>
                  <a:pt x="1285017" y="1490410"/>
                  <a:pt x="1282059" y="1402932"/>
                  <a:pt x="1279466" y="1315400"/>
                </a:cubicBezTo>
                <a:cubicBezTo>
                  <a:pt x="1278152" y="1271578"/>
                  <a:pt x="1276946" y="1227757"/>
                  <a:pt x="1275851" y="1183936"/>
                </a:cubicBezTo>
                <a:cubicBezTo>
                  <a:pt x="1274755" y="1140115"/>
                  <a:pt x="1273660" y="1096294"/>
                  <a:pt x="1272564" y="1052473"/>
                </a:cubicBezTo>
                <a:cubicBezTo>
                  <a:pt x="1264512" y="702178"/>
                  <a:pt x="1260130" y="351336"/>
                  <a:pt x="1255693" y="0"/>
                </a:cubicBezTo>
                <a:lnTo>
                  <a:pt x="1244409" y="0"/>
                </a:lnTo>
                <a:cubicBezTo>
                  <a:pt x="1239918" y="351500"/>
                  <a:pt x="1235590" y="702178"/>
                  <a:pt x="1227484" y="1052473"/>
                </a:cubicBezTo>
                <a:cubicBezTo>
                  <a:pt x="1226498" y="1096294"/>
                  <a:pt x="1225420" y="1140115"/>
                  <a:pt x="1224252" y="1183936"/>
                </a:cubicBezTo>
                <a:cubicBezTo>
                  <a:pt x="1223083" y="1227757"/>
                  <a:pt x="1221860" y="1271578"/>
                  <a:pt x="1220582" y="1315400"/>
                </a:cubicBezTo>
                <a:cubicBezTo>
                  <a:pt x="1217989" y="1403042"/>
                  <a:pt x="1215049" y="1490520"/>
                  <a:pt x="1211762" y="1577833"/>
                </a:cubicBezTo>
                <a:cubicBezTo>
                  <a:pt x="1205409" y="1752734"/>
                  <a:pt x="1197192" y="1927471"/>
                  <a:pt x="1186237" y="2102152"/>
                </a:cubicBezTo>
                <a:cubicBezTo>
                  <a:pt x="1175282" y="2276834"/>
                  <a:pt x="1161861" y="2451297"/>
                  <a:pt x="1144169" y="2625650"/>
                </a:cubicBezTo>
                <a:cubicBezTo>
                  <a:pt x="1135477" y="2712817"/>
                  <a:pt x="1125636" y="2799930"/>
                  <a:pt x="1114644" y="2886988"/>
                </a:cubicBezTo>
                <a:cubicBezTo>
                  <a:pt x="1103652" y="2974046"/>
                  <a:pt x="1091437" y="3061049"/>
                  <a:pt x="1077999" y="3147997"/>
                </a:cubicBezTo>
                <a:cubicBezTo>
                  <a:pt x="1023715" y="3495718"/>
                  <a:pt x="948781" y="5288055"/>
                  <a:pt x="831505" y="5631119"/>
                </a:cubicBezTo>
                <a:cubicBezTo>
                  <a:pt x="772730" y="5802569"/>
                  <a:pt x="697905" y="5972321"/>
                  <a:pt x="597391" y="6138075"/>
                </a:cubicBezTo>
                <a:cubicBezTo>
                  <a:pt x="496876" y="6303828"/>
                  <a:pt x="371110" y="6465418"/>
                  <a:pt x="225952" y="6622516"/>
                </a:cubicBezTo>
                <a:cubicBezTo>
                  <a:pt x="153045" y="6702326"/>
                  <a:pt x="76249" y="6781039"/>
                  <a:pt x="0" y="6859589"/>
                </a:cubicBezTo>
                <a:lnTo>
                  <a:pt x="2500267" y="6859589"/>
                </a:lnTo>
                <a:cubicBezTo>
                  <a:pt x="2424183" y="6781039"/>
                  <a:pt x="2347496" y="6702326"/>
                  <a:pt x="2274479" y="6622516"/>
                </a:cubicBezTo>
                <a:close/>
              </a:path>
            </a:pathLst>
          </a:custGeom>
          <a:solidFill>
            <a:schemeClr val="accent1">
              <a:lumMod val="60000"/>
              <a:lumOff val="40000"/>
            </a:schemeClr>
          </a:solid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grpSp>
        <p:nvGrpSpPr>
          <p:cNvPr id="19" name="Graphic 15">
            <a:extLst>
              <a:ext uri="{FF2B5EF4-FFF2-40B4-BE49-F238E27FC236}">
                <a16:creationId xmlns:a16="http://schemas.microsoft.com/office/drawing/2014/main" id="{CF5D8CB3-36F9-44AC-9DD0-20110A86EBFF}"/>
              </a:ext>
            </a:extLst>
          </p:cNvPr>
          <p:cNvGrpSpPr/>
          <p:nvPr/>
        </p:nvGrpSpPr>
        <p:grpSpPr>
          <a:xfrm>
            <a:off x="6932611" y="2413786"/>
            <a:ext cx="1459646" cy="2030427"/>
            <a:chOff x="7775553" y="546246"/>
            <a:chExt cx="2933658" cy="4080839"/>
          </a:xfrm>
          <a:solidFill>
            <a:schemeClr val="accent1">
              <a:lumMod val="60000"/>
              <a:lumOff val="40000"/>
            </a:schemeClr>
          </a:solidFill>
        </p:grpSpPr>
        <p:sp>
          <p:nvSpPr>
            <p:cNvPr id="20" name="Freeform: Shape 19">
              <a:extLst>
                <a:ext uri="{FF2B5EF4-FFF2-40B4-BE49-F238E27FC236}">
                  <a16:creationId xmlns:a16="http://schemas.microsoft.com/office/drawing/2014/main" id="{70EF62CE-979D-414C-ADF6-CA4F1520B69E}"/>
                </a:ext>
              </a:extLst>
            </p:cNvPr>
            <p:cNvSpPr/>
            <p:nvPr/>
          </p:nvSpPr>
          <p:spPr>
            <a:xfrm>
              <a:off x="10703733" y="3362164"/>
              <a:ext cx="5478" cy="10955"/>
            </a:xfrm>
            <a:custGeom>
              <a:avLst/>
              <a:gdLst>
                <a:gd name="connsiteX0" fmla="*/ 0 w 0"/>
                <a:gd name="connsiteY0" fmla="*/ 477 h 10955"/>
                <a:gd name="connsiteX1" fmla="*/ 712 w 0"/>
                <a:gd name="connsiteY1" fmla="*/ 12528 h 10955"/>
                <a:gd name="connsiteX2" fmla="*/ 0 w 0"/>
                <a:gd name="connsiteY2" fmla="*/ 477 h 10955"/>
              </a:gdLst>
              <a:ahLst/>
              <a:cxnLst>
                <a:cxn ang="0">
                  <a:pos x="connsiteX0" y="connsiteY0"/>
                </a:cxn>
                <a:cxn ang="0">
                  <a:pos x="connsiteX1" y="connsiteY1"/>
                </a:cxn>
                <a:cxn ang="0">
                  <a:pos x="connsiteX2" y="connsiteY2"/>
                </a:cxn>
              </a:cxnLst>
              <a:rect l="l" t="t" r="r" b="b"/>
              <a:pathLst>
                <a:path h="10955">
                  <a:moveTo>
                    <a:pt x="0" y="477"/>
                  </a:moveTo>
                  <a:cubicBezTo>
                    <a:pt x="384" y="4421"/>
                    <a:pt x="712" y="8420"/>
                    <a:pt x="712" y="12528"/>
                  </a:cubicBezTo>
                  <a:cubicBezTo>
                    <a:pt x="5642" y="6667"/>
                    <a:pt x="4273" y="-2152"/>
                    <a:pt x="0" y="477"/>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sp>
          <p:nvSpPr>
            <p:cNvPr id="21" name="Freeform: Shape 20">
              <a:extLst>
                <a:ext uri="{FF2B5EF4-FFF2-40B4-BE49-F238E27FC236}">
                  <a16:creationId xmlns:a16="http://schemas.microsoft.com/office/drawing/2014/main" id="{3A18A23E-18BB-456F-88BA-28FF0E00AAD5}"/>
                </a:ext>
              </a:extLst>
            </p:cNvPr>
            <p:cNvSpPr/>
            <p:nvPr/>
          </p:nvSpPr>
          <p:spPr>
            <a:xfrm>
              <a:off x="7775553" y="546246"/>
              <a:ext cx="2925058" cy="4080839"/>
            </a:xfrm>
            <a:custGeom>
              <a:avLst/>
              <a:gdLst>
                <a:gd name="connsiteX0" fmla="*/ 2883537 w 2925057"/>
                <a:gd name="connsiteY0" fmla="*/ 2941395 h 4080838"/>
                <a:gd name="connsiteX1" fmla="*/ 2914267 w 2925057"/>
                <a:gd name="connsiteY1" fmla="*/ 2843619 h 4080838"/>
                <a:gd name="connsiteX2" fmla="*/ 2926537 w 2925057"/>
                <a:gd name="connsiteY2" fmla="*/ 2817490 h 4080838"/>
                <a:gd name="connsiteX3" fmla="*/ 2928180 w 2925057"/>
                <a:gd name="connsiteY3" fmla="*/ 2816176 h 4080838"/>
                <a:gd name="connsiteX4" fmla="*/ 2788719 w 2925057"/>
                <a:gd name="connsiteY4" fmla="*/ 2615914 h 4080838"/>
                <a:gd name="connsiteX5" fmla="*/ 2594537 w 2925057"/>
                <a:gd name="connsiteY5" fmla="*/ 2303688 h 4080838"/>
                <a:gd name="connsiteX6" fmla="*/ 2412187 w 2925057"/>
                <a:gd name="connsiteY6" fmla="*/ 1987903 h 4080838"/>
                <a:gd name="connsiteX7" fmla="*/ 2220469 w 2925057"/>
                <a:gd name="connsiteY7" fmla="*/ 1637608 h 4080838"/>
                <a:gd name="connsiteX8" fmla="*/ 2027054 w 2925057"/>
                <a:gd name="connsiteY8" fmla="*/ 1257734 h 4080838"/>
                <a:gd name="connsiteX9" fmla="*/ 1837966 w 2925057"/>
                <a:gd name="connsiteY9" fmla="*/ 853868 h 4080838"/>
                <a:gd name="connsiteX10" fmla="*/ 1490958 w 2925057"/>
                <a:gd name="connsiteY10" fmla="*/ 20829 h 4080838"/>
                <a:gd name="connsiteX11" fmla="*/ 1436675 w 2925057"/>
                <a:gd name="connsiteY11" fmla="*/ 20829 h 4080838"/>
                <a:gd name="connsiteX12" fmla="*/ 1089557 w 2925057"/>
                <a:gd name="connsiteY12" fmla="*/ 853429 h 4080838"/>
                <a:gd name="connsiteX13" fmla="*/ 900469 w 2925057"/>
                <a:gd name="connsiteY13" fmla="*/ 1256967 h 4080838"/>
                <a:gd name="connsiteX14" fmla="*/ 707053 w 2925057"/>
                <a:gd name="connsiteY14" fmla="*/ 1636403 h 4080838"/>
                <a:gd name="connsiteX15" fmla="*/ 515336 w 2925057"/>
                <a:gd name="connsiteY15" fmla="*/ 1986150 h 4080838"/>
                <a:gd name="connsiteX16" fmla="*/ 332712 w 2925057"/>
                <a:gd name="connsiteY16" fmla="*/ 2302045 h 4080838"/>
                <a:gd name="connsiteX17" fmla="*/ 172765 w 2925057"/>
                <a:gd name="connsiteY17" fmla="*/ 2564095 h 4080838"/>
                <a:gd name="connsiteX18" fmla="*/ 67923 w 2925057"/>
                <a:gd name="connsiteY18" fmla="*/ 2723933 h 4080838"/>
                <a:gd name="connsiteX19" fmla="*/ 34728 w 2925057"/>
                <a:gd name="connsiteY19" fmla="*/ 2904694 h 4080838"/>
                <a:gd name="connsiteX20" fmla="*/ 4875 w 2925057"/>
                <a:gd name="connsiteY20" fmla="*/ 2845646 h 4080838"/>
                <a:gd name="connsiteX21" fmla="*/ 329 w 2925057"/>
                <a:gd name="connsiteY21" fmla="*/ 2866680 h 4080838"/>
                <a:gd name="connsiteX22" fmla="*/ 0 w 2925057"/>
                <a:gd name="connsiteY22" fmla="*/ 2892698 h 4080838"/>
                <a:gd name="connsiteX23" fmla="*/ 16433 w 2925057"/>
                <a:gd name="connsiteY23" fmla="*/ 2928632 h 4080838"/>
                <a:gd name="connsiteX24" fmla="*/ 79535 w 2925057"/>
                <a:gd name="connsiteY24" fmla="*/ 3056644 h 4080838"/>
                <a:gd name="connsiteX25" fmla="*/ 146856 w 2925057"/>
                <a:gd name="connsiteY25" fmla="*/ 3178412 h 4080838"/>
                <a:gd name="connsiteX26" fmla="*/ 294752 w 2925057"/>
                <a:gd name="connsiteY26" fmla="*/ 3404912 h 4080838"/>
                <a:gd name="connsiteX27" fmla="*/ 459464 w 2925057"/>
                <a:gd name="connsiteY27" fmla="*/ 3606051 h 4080838"/>
                <a:gd name="connsiteX28" fmla="*/ 481375 w 2925057"/>
                <a:gd name="connsiteY28" fmla="*/ 3629112 h 4080838"/>
                <a:gd name="connsiteX29" fmla="*/ 503285 w 2925057"/>
                <a:gd name="connsiteY29" fmla="*/ 3651351 h 4080838"/>
                <a:gd name="connsiteX30" fmla="*/ 548202 w 2925057"/>
                <a:gd name="connsiteY30" fmla="*/ 3695172 h 4080838"/>
                <a:gd name="connsiteX31" fmla="*/ 570879 w 2925057"/>
                <a:gd name="connsiteY31" fmla="*/ 3716425 h 4080838"/>
                <a:gd name="connsiteX32" fmla="*/ 593886 w 2925057"/>
                <a:gd name="connsiteY32" fmla="*/ 3737076 h 4080838"/>
                <a:gd name="connsiteX33" fmla="*/ 640609 w 2925057"/>
                <a:gd name="connsiteY33" fmla="*/ 3776186 h 4080838"/>
                <a:gd name="connsiteX34" fmla="*/ 735702 w 2925057"/>
                <a:gd name="connsiteY34" fmla="*/ 3848710 h 4080838"/>
                <a:gd name="connsiteX35" fmla="*/ 834299 w 2925057"/>
                <a:gd name="connsiteY35" fmla="*/ 3911758 h 4080838"/>
                <a:gd name="connsiteX36" fmla="*/ 1038341 w 2925057"/>
                <a:gd name="connsiteY36" fmla="*/ 4008657 h 4080838"/>
                <a:gd name="connsiteX37" fmla="*/ 1463405 w 2925057"/>
                <a:gd name="connsiteY37" fmla="*/ 4082550 h 4080838"/>
                <a:gd name="connsiteX38" fmla="*/ 1463734 w 2925057"/>
                <a:gd name="connsiteY38" fmla="*/ 4082551 h 4080838"/>
                <a:gd name="connsiteX39" fmla="*/ 1888908 w 2925057"/>
                <a:gd name="connsiteY39" fmla="*/ 4009862 h 4080838"/>
                <a:gd name="connsiteX40" fmla="*/ 2093114 w 2925057"/>
                <a:gd name="connsiteY40" fmla="*/ 3913565 h 4080838"/>
                <a:gd name="connsiteX41" fmla="*/ 2191712 w 2925057"/>
                <a:gd name="connsiteY41" fmla="*/ 3850792 h 4080838"/>
                <a:gd name="connsiteX42" fmla="*/ 2286968 w 2925057"/>
                <a:gd name="connsiteY42" fmla="*/ 3778542 h 4080838"/>
                <a:gd name="connsiteX43" fmla="*/ 2333747 w 2925057"/>
                <a:gd name="connsiteY43" fmla="*/ 3739541 h 4080838"/>
                <a:gd name="connsiteX44" fmla="*/ 2356698 w 2925057"/>
                <a:gd name="connsiteY44" fmla="*/ 3719000 h 4080838"/>
                <a:gd name="connsiteX45" fmla="*/ 2379485 w 2925057"/>
                <a:gd name="connsiteY45" fmla="*/ 3697747 h 4080838"/>
                <a:gd name="connsiteX46" fmla="*/ 2424402 w 2925057"/>
                <a:gd name="connsiteY46" fmla="*/ 3654254 h 4080838"/>
                <a:gd name="connsiteX47" fmla="*/ 2446312 w 2925057"/>
                <a:gd name="connsiteY47" fmla="*/ 3632344 h 4080838"/>
                <a:gd name="connsiteX48" fmla="*/ 2468223 w 2925057"/>
                <a:gd name="connsiteY48" fmla="*/ 3609338 h 4080838"/>
                <a:gd name="connsiteX49" fmla="*/ 2633538 w 2925057"/>
                <a:gd name="connsiteY49" fmla="*/ 3408911 h 4080838"/>
                <a:gd name="connsiteX50" fmla="*/ 2781763 w 2925057"/>
                <a:gd name="connsiteY50" fmla="*/ 3182794 h 4080838"/>
                <a:gd name="connsiteX51" fmla="*/ 2849247 w 2925057"/>
                <a:gd name="connsiteY51" fmla="*/ 3061191 h 4080838"/>
                <a:gd name="connsiteX52" fmla="*/ 2927961 w 2925057"/>
                <a:gd name="connsiteY52" fmla="*/ 2837703 h 4080838"/>
                <a:gd name="connsiteX53" fmla="*/ 2883537 w 2925057"/>
                <a:gd name="connsiteY53" fmla="*/ 2941395 h 4080838"/>
                <a:gd name="connsiteX54" fmla="*/ 2374117 w 2925057"/>
                <a:gd name="connsiteY54" fmla="*/ 3127634 h 4080838"/>
                <a:gd name="connsiteX55" fmla="*/ 553186 w 2925057"/>
                <a:gd name="connsiteY55" fmla="*/ 3125388 h 4080838"/>
                <a:gd name="connsiteX56" fmla="*/ 360209 w 2925057"/>
                <a:gd name="connsiteY56" fmla="*/ 2649546 h 4080838"/>
                <a:gd name="connsiteX57" fmla="*/ 1425500 w 2925057"/>
                <a:gd name="connsiteY57" fmla="*/ 376820 h 4080838"/>
                <a:gd name="connsiteX58" fmla="*/ 1501694 w 2925057"/>
                <a:gd name="connsiteY58" fmla="*/ 376820 h 4080838"/>
                <a:gd name="connsiteX59" fmla="*/ 2567314 w 2925057"/>
                <a:gd name="connsiteY59" fmla="*/ 2652066 h 4080838"/>
                <a:gd name="connsiteX60" fmla="*/ 2374172 w 2925057"/>
                <a:gd name="connsiteY60" fmla="*/ 3127744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883537" y="2941395"/>
                  </a:moveTo>
                  <a:cubicBezTo>
                    <a:pt x="2893835" y="2908529"/>
                    <a:pt x="2904079" y="2875937"/>
                    <a:pt x="2914267" y="2843619"/>
                  </a:cubicBezTo>
                  <a:cubicBezTo>
                    <a:pt x="2916591" y="2834184"/>
                    <a:pt x="2920762" y="2825304"/>
                    <a:pt x="2926537" y="2817490"/>
                  </a:cubicBezTo>
                  <a:cubicBezTo>
                    <a:pt x="2927007" y="2816964"/>
                    <a:pt x="2927563" y="2816519"/>
                    <a:pt x="2928180" y="2816176"/>
                  </a:cubicBezTo>
                  <a:cubicBezTo>
                    <a:pt x="2920785" y="2735107"/>
                    <a:pt x="2825693" y="2674086"/>
                    <a:pt x="2788719" y="2615914"/>
                  </a:cubicBezTo>
                  <a:cubicBezTo>
                    <a:pt x="2727808" y="2521808"/>
                    <a:pt x="2662021" y="2417897"/>
                    <a:pt x="2594537" y="2303688"/>
                  </a:cubicBezTo>
                  <a:cubicBezTo>
                    <a:pt x="2535981" y="2204488"/>
                    <a:pt x="2474522" y="2099318"/>
                    <a:pt x="2412187" y="1987903"/>
                  </a:cubicBezTo>
                  <a:cubicBezTo>
                    <a:pt x="2349851" y="1876487"/>
                    <a:pt x="2284941" y="1759649"/>
                    <a:pt x="2220469" y="1637608"/>
                  </a:cubicBezTo>
                  <a:cubicBezTo>
                    <a:pt x="2155997" y="1515566"/>
                    <a:pt x="2090923" y="1388814"/>
                    <a:pt x="2027054" y="1257734"/>
                  </a:cubicBezTo>
                  <a:cubicBezTo>
                    <a:pt x="1963185" y="1126654"/>
                    <a:pt x="1899808" y="991740"/>
                    <a:pt x="1837966" y="853868"/>
                  </a:cubicBezTo>
                  <a:cubicBezTo>
                    <a:pt x="1738382" y="635365"/>
                    <a:pt x="1557675" y="191731"/>
                    <a:pt x="1490958" y="20829"/>
                  </a:cubicBezTo>
                  <a:cubicBezTo>
                    <a:pt x="1480003" y="-6943"/>
                    <a:pt x="1447685" y="-6943"/>
                    <a:pt x="1436675" y="20829"/>
                  </a:cubicBezTo>
                  <a:cubicBezTo>
                    <a:pt x="1369902" y="191786"/>
                    <a:pt x="1189085" y="635255"/>
                    <a:pt x="1089557" y="853429"/>
                  </a:cubicBezTo>
                  <a:cubicBezTo>
                    <a:pt x="1027714" y="991192"/>
                    <a:pt x="964721" y="1126271"/>
                    <a:pt x="900469" y="1256967"/>
                  </a:cubicBezTo>
                  <a:cubicBezTo>
                    <a:pt x="836216" y="1387663"/>
                    <a:pt x="771580" y="1514416"/>
                    <a:pt x="707053" y="1636403"/>
                  </a:cubicBezTo>
                  <a:cubicBezTo>
                    <a:pt x="642527" y="1758390"/>
                    <a:pt x="578383" y="1875228"/>
                    <a:pt x="515336" y="1986150"/>
                  </a:cubicBezTo>
                  <a:cubicBezTo>
                    <a:pt x="452288" y="2097072"/>
                    <a:pt x="391323" y="2202845"/>
                    <a:pt x="332712" y="2302045"/>
                  </a:cubicBezTo>
                  <a:cubicBezTo>
                    <a:pt x="277497" y="2395986"/>
                    <a:pt x="223871" y="2483683"/>
                    <a:pt x="172765" y="2564095"/>
                  </a:cubicBezTo>
                  <a:cubicBezTo>
                    <a:pt x="136503" y="2621063"/>
                    <a:pt x="102980" y="2677044"/>
                    <a:pt x="67923" y="2723933"/>
                  </a:cubicBezTo>
                  <a:cubicBezTo>
                    <a:pt x="40535" y="2761400"/>
                    <a:pt x="-13530" y="2795799"/>
                    <a:pt x="34728" y="2904694"/>
                  </a:cubicBezTo>
                  <a:cubicBezTo>
                    <a:pt x="26074" y="2885249"/>
                    <a:pt x="14735" y="2864489"/>
                    <a:pt x="4875" y="2845646"/>
                  </a:cubicBezTo>
                  <a:cubicBezTo>
                    <a:pt x="1889" y="2852256"/>
                    <a:pt x="339" y="2859426"/>
                    <a:pt x="329" y="2866680"/>
                  </a:cubicBezTo>
                  <a:cubicBezTo>
                    <a:pt x="-110" y="2874568"/>
                    <a:pt x="329" y="2883113"/>
                    <a:pt x="0" y="2892698"/>
                  </a:cubicBezTo>
                  <a:lnTo>
                    <a:pt x="16433" y="2928632"/>
                  </a:lnTo>
                  <a:cubicBezTo>
                    <a:pt x="36864" y="2973494"/>
                    <a:pt x="58556" y="3016274"/>
                    <a:pt x="79535" y="3056644"/>
                  </a:cubicBezTo>
                  <a:cubicBezTo>
                    <a:pt x="101446" y="3098493"/>
                    <a:pt x="123794" y="3138809"/>
                    <a:pt x="146856" y="3178412"/>
                  </a:cubicBezTo>
                  <a:cubicBezTo>
                    <a:pt x="193342" y="3257838"/>
                    <a:pt x="242641" y="3333338"/>
                    <a:pt x="294752" y="3404912"/>
                  </a:cubicBezTo>
                  <a:cubicBezTo>
                    <a:pt x="345604" y="3475177"/>
                    <a:pt x="400606" y="3542343"/>
                    <a:pt x="459464" y="3606051"/>
                  </a:cubicBezTo>
                  <a:cubicBezTo>
                    <a:pt x="466694" y="3613775"/>
                    <a:pt x="473925" y="3621498"/>
                    <a:pt x="481375" y="3629112"/>
                  </a:cubicBezTo>
                  <a:cubicBezTo>
                    <a:pt x="488824" y="3636726"/>
                    <a:pt x="495616" y="3643956"/>
                    <a:pt x="503285" y="3651351"/>
                  </a:cubicBezTo>
                  <a:cubicBezTo>
                    <a:pt x="518184" y="3665958"/>
                    <a:pt x="533157" y="3680565"/>
                    <a:pt x="548202" y="3695172"/>
                  </a:cubicBezTo>
                  <a:cubicBezTo>
                    <a:pt x="555761" y="3702293"/>
                    <a:pt x="563320" y="3709414"/>
                    <a:pt x="570879" y="3716425"/>
                  </a:cubicBezTo>
                  <a:cubicBezTo>
                    <a:pt x="578438" y="3723437"/>
                    <a:pt x="586107" y="3730558"/>
                    <a:pt x="593886" y="3737076"/>
                  </a:cubicBezTo>
                  <a:cubicBezTo>
                    <a:pt x="609332" y="3750332"/>
                    <a:pt x="624907" y="3763369"/>
                    <a:pt x="640609" y="3776186"/>
                  </a:cubicBezTo>
                  <a:cubicBezTo>
                    <a:pt x="672106" y="3802260"/>
                    <a:pt x="703109" y="3825923"/>
                    <a:pt x="735702" y="3848710"/>
                  </a:cubicBezTo>
                  <a:cubicBezTo>
                    <a:pt x="768293" y="3871497"/>
                    <a:pt x="800940" y="3892531"/>
                    <a:pt x="834299" y="3911758"/>
                  </a:cubicBezTo>
                  <a:cubicBezTo>
                    <a:pt x="899449" y="3949772"/>
                    <a:pt x="967708" y="3982188"/>
                    <a:pt x="1038341" y="4008657"/>
                  </a:cubicBezTo>
                  <a:cubicBezTo>
                    <a:pt x="1174129" y="4059772"/>
                    <a:pt x="1318334" y="4084841"/>
                    <a:pt x="1463405" y="4082550"/>
                  </a:cubicBezTo>
                  <a:lnTo>
                    <a:pt x="1463734" y="4082551"/>
                  </a:lnTo>
                  <a:cubicBezTo>
                    <a:pt x="1608767" y="4085250"/>
                    <a:pt x="1753009" y="4060591"/>
                    <a:pt x="1888908" y="4009862"/>
                  </a:cubicBezTo>
                  <a:cubicBezTo>
                    <a:pt x="1959577" y="3983594"/>
                    <a:pt x="2027890" y="3951380"/>
                    <a:pt x="2093114" y="3913565"/>
                  </a:cubicBezTo>
                  <a:cubicBezTo>
                    <a:pt x="2126418" y="3894284"/>
                    <a:pt x="2159284" y="3873360"/>
                    <a:pt x="2191712" y="3850792"/>
                  </a:cubicBezTo>
                  <a:cubicBezTo>
                    <a:pt x="2224578" y="3828114"/>
                    <a:pt x="2255417" y="3804506"/>
                    <a:pt x="2286968" y="3778542"/>
                  </a:cubicBezTo>
                  <a:cubicBezTo>
                    <a:pt x="2302634" y="3765761"/>
                    <a:pt x="2318227" y="3752760"/>
                    <a:pt x="2333747" y="3739541"/>
                  </a:cubicBezTo>
                  <a:cubicBezTo>
                    <a:pt x="2341525" y="3733077"/>
                    <a:pt x="2349139" y="3726066"/>
                    <a:pt x="2356698" y="3719000"/>
                  </a:cubicBezTo>
                  <a:cubicBezTo>
                    <a:pt x="2364257" y="3711934"/>
                    <a:pt x="2371926" y="3704868"/>
                    <a:pt x="2379485" y="3697747"/>
                  </a:cubicBezTo>
                  <a:cubicBezTo>
                    <a:pt x="2394567" y="3683432"/>
                    <a:pt x="2409539" y="3668934"/>
                    <a:pt x="2424402" y="3654254"/>
                  </a:cubicBezTo>
                  <a:cubicBezTo>
                    <a:pt x="2431961" y="3646859"/>
                    <a:pt x="2439027" y="3639629"/>
                    <a:pt x="2446312" y="3632344"/>
                  </a:cubicBezTo>
                  <a:cubicBezTo>
                    <a:pt x="2453598" y="3625058"/>
                    <a:pt x="2460883" y="3617061"/>
                    <a:pt x="2468223" y="3609338"/>
                  </a:cubicBezTo>
                  <a:cubicBezTo>
                    <a:pt x="2527291" y="3545899"/>
                    <a:pt x="2582495" y="3478970"/>
                    <a:pt x="2633538" y="3408911"/>
                  </a:cubicBezTo>
                  <a:cubicBezTo>
                    <a:pt x="2686704" y="3336070"/>
                    <a:pt x="2736175" y="3260602"/>
                    <a:pt x="2781763" y="3182794"/>
                  </a:cubicBezTo>
                  <a:cubicBezTo>
                    <a:pt x="2804879" y="3143355"/>
                    <a:pt x="2827446" y="3102985"/>
                    <a:pt x="2849247" y="3061191"/>
                  </a:cubicBezTo>
                  <a:cubicBezTo>
                    <a:pt x="2888960" y="2985654"/>
                    <a:pt x="2942970" y="2892698"/>
                    <a:pt x="2927961" y="2837703"/>
                  </a:cubicBezTo>
                  <a:cubicBezTo>
                    <a:pt x="2913171" y="2872102"/>
                    <a:pt x="2898364" y="2906666"/>
                    <a:pt x="2883537" y="2941395"/>
                  </a:cubicBezTo>
                  <a:close/>
                  <a:moveTo>
                    <a:pt x="2374117" y="3127634"/>
                  </a:moveTo>
                  <a:cubicBezTo>
                    <a:pt x="1807237" y="3400530"/>
                    <a:pt x="1119355" y="3399818"/>
                    <a:pt x="553186" y="3125388"/>
                  </a:cubicBezTo>
                  <a:cubicBezTo>
                    <a:pt x="384859" y="3039609"/>
                    <a:pt x="288398" y="2773615"/>
                    <a:pt x="360209" y="2649546"/>
                  </a:cubicBezTo>
                  <a:cubicBezTo>
                    <a:pt x="698673" y="2059221"/>
                    <a:pt x="1083860" y="1226511"/>
                    <a:pt x="1425500" y="376820"/>
                  </a:cubicBezTo>
                  <a:cubicBezTo>
                    <a:pt x="1441056" y="338477"/>
                    <a:pt x="1486138" y="338477"/>
                    <a:pt x="1501694" y="376820"/>
                  </a:cubicBezTo>
                  <a:cubicBezTo>
                    <a:pt x="1843279" y="1226730"/>
                    <a:pt x="2228412" y="2060481"/>
                    <a:pt x="2567314" y="2652066"/>
                  </a:cubicBezTo>
                  <a:cubicBezTo>
                    <a:pt x="2639563" y="2776463"/>
                    <a:pt x="2542664" y="3042348"/>
                    <a:pt x="2374172" y="3127744"/>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grpSp>
      <p:sp>
        <p:nvSpPr>
          <p:cNvPr id="22" name="Freeform: Shape 21">
            <a:extLst>
              <a:ext uri="{FF2B5EF4-FFF2-40B4-BE49-F238E27FC236}">
                <a16:creationId xmlns:a16="http://schemas.microsoft.com/office/drawing/2014/main" id="{3311C72B-1102-4D48-8D4E-F8BB05B0A272}"/>
              </a:ext>
            </a:extLst>
          </p:cNvPr>
          <p:cNvSpPr/>
          <p:nvPr/>
        </p:nvSpPr>
        <p:spPr>
          <a:xfrm rot="900000">
            <a:off x="4254559" y="1897868"/>
            <a:ext cx="3684750" cy="168975"/>
          </a:xfrm>
          <a:custGeom>
            <a:avLst/>
            <a:gdLst>
              <a:gd name="connsiteX0" fmla="*/ 7284350 w 7405763"/>
              <a:gd name="connsiteY0" fmla="*/ 48641 h 339613"/>
              <a:gd name="connsiteX1" fmla="*/ 7160938 w 7405763"/>
              <a:gd name="connsiteY1" fmla="*/ 166301 h 339613"/>
              <a:gd name="connsiteX2" fmla="*/ 3714958 w 7405763"/>
              <a:gd name="connsiteY2" fmla="*/ 4711 h 339613"/>
              <a:gd name="connsiteX3" fmla="*/ 3714958 w 7405763"/>
              <a:gd name="connsiteY3" fmla="*/ 0 h 339613"/>
              <a:gd name="connsiteX4" fmla="*/ 3704003 w 7405763"/>
              <a:gd name="connsiteY4" fmla="*/ 2520 h 339613"/>
              <a:gd name="connsiteX5" fmla="*/ 3693047 w 7405763"/>
              <a:gd name="connsiteY5" fmla="*/ 0 h 339613"/>
              <a:gd name="connsiteX6" fmla="*/ 3693047 w 7405763"/>
              <a:gd name="connsiteY6" fmla="*/ 4711 h 339613"/>
              <a:gd name="connsiteX7" fmla="*/ 247012 w 7405763"/>
              <a:gd name="connsiteY7" fmla="*/ 166301 h 339613"/>
              <a:gd name="connsiteX8" fmla="*/ 117662 w 7405763"/>
              <a:gd name="connsiteY8" fmla="*/ 48783 h 339613"/>
              <a:gd name="connsiteX9" fmla="*/ 144 w 7405763"/>
              <a:gd name="connsiteY9" fmla="*/ 178133 h 339613"/>
              <a:gd name="connsiteX10" fmla="*/ 129494 w 7405763"/>
              <a:gd name="connsiteY10" fmla="*/ 295651 h 339613"/>
              <a:gd name="connsiteX11" fmla="*/ 247012 w 7405763"/>
              <a:gd name="connsiteY11" fmla="*/ 178133 h 339613"/>
              <a:gd name="connsiteX12" fmla="*/ 3693047 w 7405763"/>
              <a:gd name="connsiteY12" fmla="*/ 339723 h 339613"/>
              <a:gd name="connsiteX13" fmla="*/ 3693047 w 7405763"/>
              <a:gd name="connsiteY13" fmla="*/ 344434 h 339613"/>
              <a:gd name="connsiteX14" fmla="*/ 3704003 w 7405763"/>
              <a:gd name="connsiteY14" fmla="*/ 341914 h 339613"/>
              <a:gd name="connsiteX15" fmla="*/ 3714958 w 7405763"/>
              <a:gd name="connsiteY15" fmla="*/ 344434 h 339613"/>
              <a:gd name="connsiteX16" fmla="*/ 3714958 w 7405763"/>
              <a:gd name="connsiteY16" fmla="*/ 339723 h 339613"/>
              <a:gd name="connsiteX17" fmla="*/ 7160939 w 7405763"/>
              <a:gd name="connsiteY17" fmla="*/ 178133 h 339613"/>
              <a:gd name="connsiteX18" fmla="*/ 7290289 w 7405763"/>
              <a:gd name="connsiteY18" fmla="*/ 295651 h 339613"/>
              <a:gd name="connsiteX19" fmla="*/ 7407806 w 7405763"/>
              <a:gd name="connsiteY19" fmla="*/ 166301 h 339613"/>
              <a:gd name="connsiteX20" fmla="*/ 7284350 w 7405763"/>
              <a:gd name="connsiteY20" fmla="*/ 48641 h 3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5763" h="339613">
                <a:moveTo>
                  <a:pt x="7284350" y="48641"/>
                </a:moveTo>
                <a:cubicBezTo>
                  <a:pt x="7218409" y="48654"/>
                  <a:pt x="7164095" y="100436"/>
                  <a:pt x="7160938" y="166301"/>
                </a:cubicBezTo>
                <a:cubicBezTo>
                  <a:pt x="7160939" y="166301"/>
                  <a:pt x="4151909" y="88957"/>
                  <a:pt x="3714958" y="4711"/>
                </a:cubicBezTo>
                <a:lnTo>
                  <a:pt x="3714958" y="0"/>
                </a:lnTo>
                <a:lnTo>
                  <a:pt x="3704003" y="2520"/>
                </a:lnTo>
                <a:lnTo>
                  <a:pt x="3693047" y="0"/>
                </a:lnTo>
                <a:lnTo>
                  <a:pt x="3693047" y="4711"/>
                </a:lnTo>
                <a:cubicBezTo>
                  <a:pt x="3256042" y="88957"/>
                  <a:pt x="247012" y="166301"/>
                  <a:pt x="247012" y="166301"/>
                </a:cubicBezTo>
                <a:cubicBezTo>
                  <a:pt x="243745" y="98130"/>
                  <a:pt x="185833" y="45516"/>
                  <a:pt x="117662" y="48783"/>
                </a:cubicBezTo>
                <a:cubicBezTo>
                  <a:pt x="49492" y="52050"/>
                  <a:pt x="-3123" y="109962"/>
                  <a:pt x="144" y="178133"/>
                </a:cubicBezTo>
                <a:cubicBezTo>
                  <a:pt x="3412" y="246303"/>
                  <a:pt x="61323" y="298918"/>
                  <a:pt x="129494" y="295651"/>
                </a:cubicBezTo>
                <a:cubicBezTo>
                  <a:pt x="193092" y="292603"/>
                  <a:pt x="243964" y="241731"/>
                  <a:pt x="247012" y="178133"/>
                </a:cubicBezTo>
                <a:cubicBezTo>
                  <a:pt x="247012" y="178133"/>
                  <a:pt x="3256042" y="255477"/>
                  <a:pt x="3693047" y="339723"/>
                </a:cubicBezTo>
                <a:lnTo>
                  <a:pt x="3693047" y="344434"/>
                </a:lnTo>
                <a:lnTo>
                  <a:pt x="3704003" y="341914"/>
                </a:lnTo>
                <a:lnTo>
                  <a:pt x="3714958" y="344434"/>
                </a:lnTo>
                <a:lnTo>
                  <a:pt x="3714958" y="339723"/>
                </a:lnTo>
                <a:cubicBezTo>
                  <a:pt x="4151909" y="255477"/>
                  <a:pt x="7160939" y="178133"/>
                  <a:pt x="7160939" y="178133"/>
                </a:cubicBezTo>
                <a:cubicBezTo>
                  <a:pt x="7164206" y="246303"/>
                  <a:pt x="7222118" y="298918"/>
                  <a:pt x="7290289" y="295651"/>
                </a:cubicBezTo>
                <a:cubicBezTo>
                  <a:pt x="7358460" y="292383"/>
                  <a:pt x="7411074" y="234472"/>
                  <a:pt x="7407806" y="166301"/>
                </a:cubicBezTo>
                <a:cubicBezTo>
                  <a:pt x="7404649" y="100419"/>
                  <a:pt x="7350308" y="48629"/>
                  <a:pt x="7284350" y="48641"/>
                </a:cubicBezTo>
                <a:close/>
              </a:path>
            </a:pathLst>
          </a:custGeom>
          <a:solidFill>
            <a:schemeClr val="accent1">
              <a:lumMod val="60000"/>
              <a:lumOff val="40000"/>
            </a:schemeClr>
          </a:solid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ontserrat "/>
              <a:ea typeface="+mn-ea"/>
              <a:cs typeface="+mn-cs"/>
            </a:endParaRPr>
          </a:p>
        </p:txBody>
      </p:sp>
      <p:grpSp>
        <p:nvGrpSpPr>
          <p:cNvPr id="23" name="Graphic 15">
            <a:extLst>
              <a:ext uri="{FF2B5EF4-FFF2-40B4-BE49-F238E27FC236}">
                <a16:creationId xmlns:a16="http://schemas.microsoft.com/office/drawing/2014/main" id="{CF5D8CB3-36F9-44AC-9DD0-20110A86EBFF}"/>
              </a:ext>
            </a:extLst>
          </p:cNvPr>
          <p:cNvGrpSpPr/>
          <p:nvPr/>
        </p:nvGrpSpPr>
        <p:grpSpPr>
          <a:xfrm>
            <a:off x="3803509" y="1569784"/>
            <a:ext cx="1456441" cy="2030427"/>
            <a:chOff x="1486554" y="546467"/>
            <a:chExt cx="2927216" cy="4080839"/>
          </a:xfrm>
          <a:solidFill>
            <a:schemeClr val="accent1">
              <a:lumMod val="60000"/>
              <a:lumOff val="40000"/>
            </a:schemeClr>
          </a:solidFill>
        </p:grpSpPr>
        <p:sp>
          <p:nvSpPr>
            <p:cNvPr id="24" name="Freeform: Shape 23">
              <a:extLst>
                <a:ext uri="{FF2B5EF4-FFF2-40B4-BE49-F238E27FC236}">
                  <a16:creationId xmlns:a16="http://schemas.microsoft.com/office/drawing/2014/main" id="{BFB204A1-4A94-4804-9980-D542EDD83A3E}"/>
                </a:ext>
              </a:extLst>
            </p:cNvPr>
            <p:cNvSpPr/>
            <p:nvPr/>
          </p:nvSpPr>
          <p:spPr>
            <a:xfrm>
              <a:off x="1486554" y="3362014"/>
              <a:ext cx="5478" cy="10955"/>
            </a:xfrm>
            <a:custGeom>
              <a:avLst/>
              <a:gdLst>
                <a:gd name="connsiteX0" fmla="*/ 3138 w 0"/>
                <a:gd name="connsiteY0" fmla="*/ 12458 h 10955"/>
                <a:gd name="connsiteX1" fmla="*/ 3851 w 0"/>
                <a:gd name="connsiteY1" fmla="*/ 408 h 10955"/>
                <a:gd name="connsiteX2" fmla="*/ 3138 w 0"/>
                <a:gd name="connsiteY2" fmla="*/ 12458 h 10955"/>
              </a:gdLst>
              <a:ahLst/>
              <a:cxnLst>
                <a:cxn ang="0">
                  <a:pos x="connsiteX0" y="connsiteY0"/>
                </a:cxn>
                <a:cxn ang="0">
                  <a:pos x="connsiteX1" y="connsiteY1"/>
                </a:cxn>
                <a:cxn ang="0">
                  <a:pos x="connsiteX2" y="connsiteY2"/>
                </a:cxn>
              </a:cxnLst>
              <a:rect l="l" t="t" r="r" b="b"/>
              <a:pathLst>
                <a:path h="10955">
                  <a:moveTo>
                    <a:pt x="3138" y="12458"/>
                  </a:moveTo>
                  <a:cubicBezTo>
                    <a:pt x="3138" y="8350"/>
                    <a:pt x="3467" y="4352"/>
                    <a:pt x="3851" y="408"/>
                  </a:cubicBezTo>
                  <a:cubicBezTo>
                    <a:pt x="-422" y="-2002"/>
                    <a:pt x="-1791" y="6817"/>
                    <a:pt x="3138" y="12458"/>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sp>
          <p:nvSpPr>
            <p:cNvPr id="25" name="Freeform: Shape 24">
              <a:extLst>
                <a:ext uri="{FF2B5EF4-FFF2-40B4-BE49-F238E27FC236}">
                  <a16:creationId xmlns:a16="http://schemas.microsoft.com/office/drawing/2014/main" id="{924927D0-33F6-4B59-B293-CDDBE24E80E1}"/>
                </a:ext>
              </a:extLst>
            </p:cNvPr>
            <p:cNvSpPr/>
            <p:nvPr/>
          </p:nvSpPr>
          <p:spPr>
            <a:xfrm>
              <a:off x="1488713" y="546467"/>
              <a:ext cx="2925057" cy="4080839"/>
            </a:xfrm>
            <a:custGeom>
              <a:avLst/>
              <a:gdLst>
                <a:gd name="connsiteX0" fmla="*/ 2929653 w 2925057"/>
                <a:gd name="connsiteY0" fmla="*/ 2866680 h 4080838"/>
                <a:gd name="connsiteX1" fmla="*/ 2925107 w 2925057"/>
                <a:gd name="connsiteY1" fmla="*/ 2845645 h 4080838"/>
                <a:gd name="connsiteX2" fmla="*/ 2895199 w 2925057"/>
                <a:gd name="connsiteY2" fmla="*/ 2904694 h 4080838"/>
                <a:gd name="connsiteX3" fmla="*/ 2862060 w 2925057"/>
                <a:gd name="connsiteY3" fmla="*/ 2723932 h 4080838"/>
                <a:gd name="connsiteX4" fmla="*/ 2757218 w 2925057"/>
                <a:gd name="connsiteY4" fmla="*/ 2564095 h 4080838"/>
                <a:gd name="connsiteX5" fmla="*/ 2597216 w 2925057"/>
                <a:gd name="connsiteY5" fmla="*/ 2302045 h 4080838"/>
                <a:gd name="connsiteX6" fmla="*/ 2414646 w 2925057"/>
                <a:gd name="connsiteY6" fmla="*/ 1986150 h 4080838"/>
                <a:gd name="connsiteX7" fmla="*/ 2222929 w 2925057"/>
                <a:gd name="connsiteY7" fmla="*/ 1636403 h 4080838"/>
                <a:gd name="connsiteX8" fmla="*/ 2029568 w 2925057"/>
                <a:gd name="connsiteY8" fmla="*/ 1256967 h 4080838"/>
                <a:gd name="connsiteX9" fmla="*/ 1840480 w 2925057"/>
                <a:gd name="connsiteY9" fmla="*/ 853429 h 4080838"/>
                <a:gd name="connsiteX10" fmla="*/ 1493363 w 2925057"/>
                <a:gd name="connsiteY10" fmla="*/ 20829 h 4080838"/>
                <a:gd name="connsiteX11" fmla="*/ 1439079 w 2925057"/>
                <a:gd name="connsiteY11" fmla="*/ 20829 h 4080838"/>
                <a:gd name="connsiteX12" fmla="*/ 1092016 w 2925057"/>
                <a:gd name="connsiteY12" fmla="*/ 853868 h 4080838"/>
                <a:gd name="connsiteX13" fmla="*/ 902928 w 2925057"/>
                <a:gd name="connsiteY13" fmla="*/ 1257734 h 4080838"/>
                <a:gd name="connsiteX14" fmla="*/ 709513 w 2925057"/>
                <a:gd name="connsiteY14" fmla="*/ 1637608 h 4080838"/>
                <a:gd name="connsiteX15" fmla="*/ 517796 w 2925057"/>
                <a:gd name="connsiteY15" fmla="*/ 1987903 h 4080838"/>
                <a:gd name="connsiteX16" fmla="*/ 335390 w 2925057"/>
                <a:gd name="connsiteY16" fmla="*/ 2303688 h 4080838"/>
                <a:gd name="connsiteX17" fmla="*/ 141263 w 2925057"/>
                <a:gd name="connsiteY17" fmla="*/ 2615914 h 4080838"/>
                <a:gd name="connsiteX18" fmla="*/ 1693 w 2925057"/>
                <a:gd name="connsiteY18" fmla="*/ 2816176 h 4080838"/>
                <a:gd name="connsiteX19" fmla="*/ 3336 w 2925057"/>
                <a:gd name="connsiteY19" fmla="*/ 2817491 h 4080838"/>
                <a:gd name="connsiteX20" fmla="*/ 15661 w 2925057"/>
                <a:gd name="connsiteY20" fmla="*/ 2843564 h 4080838"/>
                <a:gd name="connsiteX21" fmla="*/ 46390 w 2925057"/>
                <a:gd name="connsiteY21" fmla="*/ 2941176 h 4080838"/>
                <a:gd name="connsiteX22" fmla="*/ 2569 w 2925057"/>
                <a:gd name="connsiteY22" fmla="*/ 2837101 h 4080838"/>
                <a:gd name="connsiteX23" fmla="*/ 81228 w 2925057"/>
                <a:gd name="connsiteY23" fmla="*/ 3060588 h 4080838"/>
                <a:gd name="connsiteX24" fmla="*/ 148713 w 2925057"/>
                <a:gd name="connsiteY24" fmla="*/ 3182192 h 4080838"/>
                <a:gd name="connsiteX25" fmla="*/ 296663 w 2925057"/>
                <a:gd name="connsiteY25" fmla="*/ 3408254 h 4080838"/>
                <a:gd name="connsiteX26" fmla="*/ 462033 w 2925057"/>
                <a:gd name="connsiteY26" fmla="*/ 3608681 h 4080838"/>
                <a:gd name="connsiteX27" fmla="*/ 483944 w 2925057"/>
                <a:gd name="connsiteY27" fmla="*/ 3631686 h 4080838"/>
                <a:gd name="connsiteX28" fmla="*/ 505854 w 2925057"/>
                <a:gd name="connsiteY28" fmla="*/ 3653597 h 4080838"/>
                <a:gd name="connsiteX29" fmla="*/ 550826 w 2925057"/>
                <a:gd name="connsiteY29" fmla="*/ 3697089 h 4080838"/>
                <a:gd name="connsiteX30" fmla="*/ 573558 w 2925057"/>
                <a:gd name="connsiteY30" fmla="*/ 3718343 h 4080838"/>
                <a:gd name="connsiteX31" fmla="*/ 596564 w 2925057"/>
                <a:gd name="connsiteY31" fmla="*/ 3738884 h 4080838"/>
                <a:gd name="connsiteX32" fmla="*/ 643343 w 2925057"/>
                <a:gd name="connsiteY32" fmla="*/ 3777884 h 4080838"/>
                <a:gd name="connsiteX33" fmla="*/ 738544 w 2925057"/>
                <a:gd name="connsiteY33" fmla="*/ 3850135 h 4080838"/>
                <a:gd name="connsiteX34" fmla="*/ 837142 w 2925057"/>
                <a:gd name="connsiteY34" fmla="*/ 3912908 h 4080838"/>
                <a:gd name="connsiteX35" fmla="*/ 1041403 w 2925057"/>
                <a:gd name="connsiteY35" fmla="*/ 4009205 h 4080838"/>
                <a:gd name="connsiteX36" fmla="*/ 1466522 w 2925057"/>
                <a:gd name="connsiteY36" fmla="*/ 4081893 h 4080838"/>
                <a:gd name="connsiteX37" fmla="*/ 1466906 w 2925057"/>
                <a:gd name="connsiteY37" fmla="*/ 4081893 h 4080838"/>
                <a:gd name="connsiteX38" fmla="*/ 1891915 w 2925057"/>
                <a:gd name="connsiteY38" fmla="*/ 4008000 h 4080838"/>
                <a:gd name="connsiteX39" fmla="*/ 2095793 w 2925057"/>
                <a:gd name="connsiteY39" fmla="*/ 3911374 h 4080838"/>
                <a:gd name="connsiteX40" fmla="*/ 2194391 w 2925057"/>
                <a:gd name="connsiteY40" fmla="*/ 3848327 h 4080838"/>
                <a:gd name="connsiteX41" fmla="*/ 2289482 w 2925057"/>
                <a:gd name="connsiteY41" fmla="*/ 3775803 h 4080838"/>
                <a:gd name="connsiteX42" fmla="*/ 2336207 w 2925057"/>
                <a:gd name="connsiteY42" fmla="*/ 3736693 h 4080838"/>
                <a:gd name="connsiteX43" fmla="*/ 2359158 w 2925057"/>
                <a:gd name="connsiteY43" fmla="*/ 3716042 h 4080838"/>
                <a:gd name="connsiteX44" fmla="*/ 2381890 w 2925057"/>
                <a:gd name="connsiteY44" fmla="*/ 3694789 h 4080838"/>
                <a:gd name="connsiteX45" fmla="*/ 2426752 w 2925057"/>
                <a:gd name="connsiteY45" fmla="*/ 3650968 h 4080838"/>
                <a:gd name="connsiteX46" fmla="*/ 2448662 w 2925057"/>
                <a:gd name="connsiteY46" fmla="*/ 3628729 h 4080838"/>
                <a:gd name="connsiteX47" fmla="*/ 2470573 w 2925057"/>
                <a:gd name="connsiteY47" fmla="*/ 3605668 h 4080838"/>
                <a:gd name="connsiteX48" fmla="*/ 2635669 w 2925057"/>
                <a:gd name="connsiteY48" fmla="*/ 3404748 h 4080838"/>
                <a:gd name="connsiteX49" fmla="*/ 2783565 w 2925057"/>
                <a:gd name="connsiteY49" fmla="*/ 3178248 h 4080838"/>
                <a:gd name="connsiteX50" fmla="*/ 2850940 w 2925057"/>
                <a:gd name="connsiteY50" fmla="*/ 3056480 h 4080838"/>
                <a:gd name="connsiteX51" fmla="*/ 2913987 w 2925057"/>
                <a:gd name="connsiteY51" fmla="*/ 2928467 h 4080838"/>
                <a:gd name="connsiteX52" fmla="*/ 2930420 w 2925057"/>
                <a:gd name="connsiteY52" fmla="*/ 2892534 h 4080838"/>
                <a:gd name="connsiteX53" fmla="*/ 2929653 w 2925057"/>
                <a:gd name="connsiteY53" fmla="*/ 2866680 h 4080838"/>
                <a:gd name="connsiteX54" fmla="*/ 2376412 w 2925057"/>
                <a:gd name="connsiteY54" fmla="*/ 3125279 h 4080838"/>
                <a:gd name="connsiteX55" fmla="*/ 555482 w 2925057"/>
                <a:gd name="connsiteY55" fmla="*/ 3127525 h 4080838"/>
                <a:gd name="connsiteX56" fmla="*/ 362559 w 2925057"/>
                <a:gd name="connsiteY56" fmla="*/ 2651847 h 4080838"/>
                <a:gd name="connsiteX57" fmla="*/ 1428124 w 2925057"/>
                <a:gd name="connsiteY57" fmla="*/ 376711 h 4080838"/>
                <a:gd name="connsiteX58" fmla="*/ 1504318 w 2925057"/>
                <a:gd name="connsiteY58" fmla="*/ 376711 h 4080838"/>
                <a:gd name="connsiteX59" fmla="*/ 2569609 w 2925057"/>
                <a:gd name="connsiteY59" fmla="*/ 2649437 h 4080838"/>
                <a:gd name="connsiteX60" fmla="*/ 2376686 w 2925057"/>
                <a:gd name="connsiteY60" fmla="*/ 3125279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929653" y="2866680"/>
                  </a:moveTo>
                  <a:cubicBezTo>
                    <a:pt x="2929617" y="2859428"/>
                    <a:pt x="2928068" y="2852264"/>
                    <a:pt x="2925107" y="2845645"/>
                  </a:cubicBezTo>
                  <a:cubicBezTo>
                    <a:pt x="2915193" y="2864489"/>
                    <a:pt x="2903854" y="2885249"/>
                    <a:pt x="2895199" y="2904694"/>
                  </a:cubicBezTo>
                  <a:cubicBezTo>
                    <a:pt x="2943512" y="2795744"/>
                    <a:pt x="2889722" y="2761345"/>
                    <a:pt x="2862060" y="2723932"/>
                  </a:cubicBezTo>
                  <a:cubicBezTo>
                    <a:pt x="2827003" y="2677044"/>
                    <a:pt x="2793425" y="2621063"/>
                    <a:pt x="2757218" y="2564095"/>
                  </a:cubicBezTo>
                  <a:cubicBezTo>
                    <a:pt x="2706056" y="2483683"/>
                    <a:pt x="2652485" y="2395986"/>
                    <a:pt x="2597216" y="2302045"/>
                  </a:cubicBezTo>
                  <a:cubicBezTo>
                    <a:pt x="2538605" y="2202845"/>
                    <a:pt x="2477037" y="2097620"/>
                    <a:pt x="2414646" y="1986150"/>
                  </a:cubicBezTo>
                  <a:cubicBezTo>
                    <a:pt x="2352256" y="1874680"/>
                    <a:pt x="2287455" y="1758280"/>
                    <a:pt x="2222929" y="1636403"/>
                  </a:cubicBezTo>
                  <a:cubicBezTo>
                    <a:pt x="2158402" y="1514525"/>
                    <a:pt x="2093438" y="1387937"/>
                    <a:pt x="2029568" y="1256967"/>
                  </a:cubicBezTo>
                  <a:cubicBezTo>
                    <a:pt x="1965699" y="1125997"/>
                    <a:pt x="1902323" y="991192"/>
                    <a:pt x="1840480" y="853429"/>
                  </a:cubicBezTo>
                  <a:cubicBezTo>
                    <a:pt x="1740897" y="635036"/>
                    <a:pt x="1560135" y="191567"/>
                    <a:pt x="1493363" y="20829"/>
                  </a:cubicBezTo>
                  <a:cubicBezTo>
                    <a:pt x="1482407" y="-6943"/>
                    <a:pt x="1450089" y="-6943"/>
                    <a:pt x="1439079" y="20829"/>
                  </a:cubicBezTo>
                  <a:cubicBezTo>
                    <a:pt x="1372307" y="191731"/>
                    <a:pt x="1191600" y="635365"/>
                    <a:pt x="1092016" y="853868"/>
                  </a:cubicBezTo>
                  <a:cubicBezTo>
                    <a:pt x="1030228" y="991740"/>
                    <a:pt x="967236" y="1126928"/>
                    <a:pt x="902928" y="1257734"/>
                  </a:cubicBezTo>
                  <a:cubicBezTo>
                    <a:pt x="838621" y="1388540"/>
                    <a:pt x="774094" y="1515621"/>
                    <a:pt x="709513" y="1637608"/>
                  </a:cubicBezTo>
                  <a:cubicBezTo>
                    <a:pt x="644932" y="1759595"/>
                    <a:pt x="580788" y="1876816"/>
                    <a:pt x="517796" y="1987903"/>
                  </a:cubicBezTo>
                  <a:cubicBezTo>
                    <a:pt x="454803" y="2098989"/>
                    <a:pt x="394001" y="2204488"/>
                    <a:pt x="335390" y="2303688"/>
                  </a:cubicBezTo>
                  <a:cubicBezTo>
                    <a:pt x="267961" y="2417952"/>
                    <a:pt x="202174" y="2521863"/>
                    <a:pt x="141263" y="2615914"/>
                  </a:cubicBezTo>
                  <a:cubicBezTo>
                    <a:pt x="104179" y="2673757"/>
                    <a:pt x="9088" y="2734888"/>
                    <a:pt x="1693" y="2816176"/>
                  </a:cubicBezTo>
                  <a:cubicBezTo>
                    <a:pt x="2320" y="2816504"/>
                    <a:pt x="2878" y="2816950"/>
                    <a:pt x="3336" y="2817491"/>
                  </a:cubicBezTo>
                  <a:cubicBezTo>
                    <a:pt x="9101" y="2825297"/>
                    <a:pt x="13287" y="2834154"/>
                    <a:pt x="15661" y="2843564"/>
                  </a:cubicBezTo>
                  <a:cubicBezTo>
                    <a:pt x="25703" y="2875955"/>
                    <a:pt x="35946" y="2908492"/>
                    <a:pt x="46390" y="2941176"/>
                  </a:cubicBezTo>
                  <a:cubicBezTo>
                    <a:pt x="31564" y="2906447"/>
                    <a:pt x="16957" y="2871756"/>
                    <a:pt x="2569" y="2837101"/>
                  </a:cubicBezTo>
                  <a:cubicBezTo>
                    <a:pt x="-12440" y="2891877"/>
                    <a:pt x="41515" y="2984997"/>
                    <a:pt x="81228" y="3060588"/>
                  </a:cubicBezTo>
                  <a:cubicBezTo>
                    <a:pt x="103139" y="3102382"/>
                    <a:pt x="125652" y="3142753"/>
                    <a:pt x="148713" y="3182192"/>
                  </a:cubicBezTo>
                  <a:cubicBezTo>
                    <a:pt x="195053" y="3261453"/>
                    <a:pt x="244352" y="3336551"/>
                    <a:pt x="296663" y="3408254"/>
                  </a:cubicBezTo>
                  <a:cubicBezTo>
                    <a:pt x="347741" y="3478300"/>
                    <a:pt x="402963" y="3545229"/>
                    <a:pt x="462033" y="3608681"/>
                  </a:cubicBezTo>
                  <a:cubicBezTo>
                    <a:pt x="469337" y="3616422"/>
                    <a:pt x="476640" y="3624091"/>
                    <a:pt x="483944" y="3631686"/>
                  </a:cubicBezTo>
                  <a:cubicBezTo>
                    <a:pt x="491229" y="3639246"/>
                    <a:pt x="498240" y="3646476"/>
                    <a:pt x="505854" y="3653597"/>
                  </a:cubicBezTo>
                  <a:cubicBezTo>
                    <a:pt x="520754" y="3668204"/>
                    <a:pt x="535744" y="3682702"/>
                    <a:pt x="550826" y="3697089"/>
                  </a:cubicBezTo>
                  <a:cubicBezTo>
                    <a:pt x="558385" y="3704210"/>
                    <a:pt x="565944" y="3711331"/>
                    <a:pt x="573558" y="3718343"/>
                  </a:cubicBezTo>
                  <a:cubicBezTo>
                    <a:pt x="581172" y="3725354"/>
                    <a:pt x="588786" y="3732420"/>
                    <a:pt x="596564" y="3738884"/>
                  </a:cubicBezTo>
                  <a:cubicBezTo>
                    <a:pt x="612048" y="3752103"/>
                    <a:pt x="627641" y="3765103"/>
                    <a:pt x="643343" y="3777884"/>
                  </a:cubicBezTo>
                  <a:cubicBezTo>
                    <a:pt x="674894" y="3803848"/>
                    <a:pt x="705898" y="3827183"/>
                    <a:pt x="738544" y="3850135"/>
                  </a:cubicBezTo>
                  <a:cubicBezTo>
                    <a:pt x="771191" y="3873086"/>
                    <a:pt x="803838" y="3893627"/>
                    <a:pt x="837142" y="3912908"/>
                  </a:cubicBezTo>
                  <a:cubicBezTo>
                    <a:pt x="902385" y="3950723"/>
                    <a:pt x="970716" y="3982937"/>
                    <a:pt x="1041403" y="4009205"/>
                  </a:cubicBezTo>
                  <a:cubicBezTo>
                    <a:pt x="1177283" y="4059933"/>
                    <a:pt x="1321507" y="4084593"/>
                    <a:pt x="1466522" y="4081893"/>
                  </a:cubicBezTo>
                  <a:lnTo>
                    <a:pt x="1466906" y="4081893"/>
                  </a:lnTo>
                  <a:cubicBezTo>
                    <a:pt x="1611960" y="4084189"/>
                    <a:pt x="1756148" y="4059120"/>
                    <a:pt x="1891915" y="4008000"/>
                  </a:cubicBezTo>
                  <a:cubicBezTo>
                    <a:pt x="1962477" y="3981597"/>
                    <a:pt x="2030680" y="3949274"/>
                    <a:pt x="2095793" y="3911374"/>
                  </a:cubicBezTo>
                  <a:cubicBezTo>
                    <a:pt x="2129097" y="3892020"/>
                    <a:pt x="2161963" y="3871004"/>
                    <a:pt x="2194391" y="3848327"/>
                  </a:cubicBezTo>
                  <a:cubicBezTo>
                    <a:pt x="2226983" y="3825540"/>
                    <a:pt x="2257931" y="3801877"/>
                    <a:pt x="2289482" y="3775803"/>
                  </a:cubicBezTo>
                  <a:cubicBezTo>
                    <a:pt x="2305148" y="3762985"/>
                    <a:pt x="2320723" y="3749948"/>
                    <a:pt x="2336207" y="3736693"/>
                  </a:cubicBezTo>
                  <a:cubicBezTo>
                    <a:pt x="2343985" y="3730174"/>
                    <a:pt x="2351544" y="3723108"/>
                    <a:pt x="2359158" y="3716042"/>
                  </a:cubicBezTo>
                  <a:cubicBezTo>
                    <a:pt x="2366772" y="3708976"/>
                    <a:pt x="2374331" y="3701910"/>
                    <a:pt x="2381890" y="3694789"/>
                  </a:cubicBezTo>
                  <a:cubicBezTo>
                    <a:pt x="2396972" y="3680437"/>
                    <a:pt x="2411926" y="3665830"/>
                    <a:pt x="2426752" y="3650968"/>
                  </a:cubicBezTo>
                  <a:cubicBezTo>
                    <a:pt x="2434311" y="3643573"/>
                    <a:pt x="2441322" y="3636287"/>
                    <a:pt x="2448662" y="3628729"/>
                  </a:cubicBezTo>
                  <a:cubicBezTo>
                    <a:pt x="2456002" y="3621169"/>
                    <a:pt x="2463233" y="3613391"/>
                    <a:pt x="2470573" y="3605668"/>
                  </a:cubicBezTo>
                  <a:cubicBezTo>
                    <a:pt x="2529572" y="3542055"/>
                    <a:pt x="2584703" y="3474961"/>
                    <a:pt x="2635669" y="3404748"/>
                  </a:cubicBezTo>
                  <a:cubicBezTo>
                    <a:pt x="2688728" y="3331771"/>
                    <a:pt x="2738088" y="3256175"/>
                    <a:pt x="2783565" y="3178248"/>
                  </a:cubicBezTo>
                  <a:cubicBezTo>
                    <a:pt x="2806626" y="3138754"/>
                    <a:pt x="2829194" y="3098329"/>
                    <a:pt x="2850940" y="3056480"/>
                  </a:cubicBezTo>
                  <a:cubicBezTo>
                    <a:pt x="2871864" y="3016329"/>
                    <a:pt x="2893556" y="2973329"/>
                    <a:pt x="2913987" y="2928467"/>
                  </a:cubicBezTo>
                  <a:lnTo>
                    <a:pt x="2930420" y="2892534"/>
                  </a:lnTo>
                  <a:cubicBezTo>
                    <a:pt x="2929873" y="2883387"/>
                    <a:pt x="2930092" y="2874567"/>
                    <a:pt x="2929653" y="2866680"/>
                  </a:cubicBezTo>
                  <a:close/>
                  <a:moveTo>
                    <a:pt x="2376412" y="3125279"/>
                  </a:moveTo>
                  <a:cubicBezTo>
                    <a:pt x="1810189" y="3399709"/>
                    <a:pt x="1122308" y="3400420"/>
                    <a:pt x="555482" y="3127525"/>
                  </a:cubicBezTo>
                  <a:cubicBezTo>
                    <a:pt x="387209" y="3042128"/>
                    <a:pt x="290583" y="2776244"/>
                    <a:pt x="362559" y="2651847"/>
                  </a:cubicBezTo>
                  <a:cubicBezTo>
                    <a:pt x="701461" y="2060262"/>
                    <a:pt x="1086593" y="1226511"/>
                    <a:pt x="1428124" y="376711"/>
                  </a:cubicBezTo>
                  <a:cubicBezTo>
                    <a:pt x="1443681" y="338367"/>
                    <a:pt x="1488761" y="338367"/>
                    <a:pt x="1504318" y="376711"/>
                  </a:cubicBezTo>
                  <a:cubicBezTo>
                    <a:pt x="1845958" y="1226402"/>
                    <a:pt x="2231200" y="2059112"/>
                    <a:pt x="2569609" y="2649437"/>
                  </a:cubicBezTo>
                  <a:cubicBezTo>
                    <a:pt x="2641420" y="2773505"/>
                    <a:pt x="2544959" y="3039499"/>
                    <a:pt x="2376686" y="3125279"/>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ontserrat "/>
                <a:ea typeface="+mn-ea"/>
                <a:cs typeface="+mn-cs"/>
              </a:endParaRPr>
            </a:p>
          </p:txBody>
        </p:sp>
      </p:grpSp>
    </p:spTree>
    <p:extLst>
      <p:ext uri="{BB962C8B-B14F-4D97-AF65-F5344CB8AC3E}">
        <p14:creationId xmlns:p14="http://schemas.microsoft.com/office/powerpoint/2010/main" val="2318813876"/>
      </p:ext>
    </p:extLst>
  </p:cSld>
  <p:clrMapOvr>
    <a:masterClrMapping/>
  </p:clrMapOvr>
  <p:transition spd="slow" advTm="0">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4A4C22A-1C6B-4353-A1C2-5F9C7B5CAEE7}"/>
              </a:ext>
            </a:extLst>
          </p:cNvPr>
          <p:cNvSpPr/>
          <p:nvPr/>
        </p:nvSpPr>
        <p:spPr>
          <a:xfrm>
            <a:off x="5475390" y="1689020"/>
            <a:ext cx="1242785" cy="3412208"/>
          </a:xfrm>
          <a:custGeom>
            <a:avLst/>
            <a:gdLst>
              <a:gd name="connsiteX0" fmla="*/ 2274479 w 2497801"/>
              <a:gd name="connsiteY0" fmla="*/ 6622516 h 6858000"/>
              <a:gd name="connsiteX1" fmla="*/ 1903095 w 2497801"/>
              <a:gd name="connsiteY1" fmla="*/ 6138075 h 6858000"/>
              <a:gd name="connsiteX2" fmla="*/ 1668926 w 2497801"/>
              <a:gd name="connsiteY2" fmla="*/ 5631119 h 6858000"/>
              <a:gd name="connsiteX3" fmla="*/ 1422432 w 2497801"/>
              <a:gd name="connsiteY3" fmla="*/ 3147997 h 6858000"/>
              <a:gd name="connsiteX4" fmla="*/ 1385842 w 2497801"/>
              <a:gd name="connsiteY4" fmla="*/ 2886988 h 6858000"/>
              <a:gd name="connsiteX5" fmla="*/ 1356263 w 2497801"/>
              <a:gd name="connsiteY5" fmla="*/ 2625650 h 6858000"/>
              <a:gd name="connsiteX6" fmla="*/ 1314194 w 2497801"/>
              <a:gd name="connsiteY6" fmla="*/ 2102152 h 6858000"/>
              <a:gd name="connsiteX7" fmla="*/ 1288340 w 2497801"/>
              <a:gd name="connsiteY7" fmla="*/ 1577833 h 6858000"/>
              <a:gd name="connsiteX8" fmla="*/ 1279466 w 2497801"/>
              <a:gd name="connsiteY8" fmla="*/ 1315400 h 6858000"/>
              <a:gd name="connsiteX9" fmla="*/ 1275851 w 2497801"/>
              <a:gd name="connsiteY9" fmla="*/ 1183936 h 6858000"/>
              <a:gd name="connsiteX10" fmla="*/ 1272564 w 2497801"/>
              <a:gd name="connsiteY10" fmla="*/ 1052473 h 6858000"/>
              <a:gd name="connsiteX11" fmla="*/ 1255693 w 2497801"/>
              <a:gd name="connsiteY11" fmla="*/ 0 h 6858000"/>
              <a:gd name="connsiteX12" fmla="*/ 1244409 w 2497801"/>
              <a:gd name="connsiteY12" fmla="*/ 0 h 6858000"/>
              <a:gd name="connsiteX13" fmla="*/ 1227484 w 2497801"/>
              <a:gd name="connsiteY13" fmla="*/ 1052473 h 6858000"/>
              <a:gd name="connsiteX14" fmla="*/ 1224252 w 2497801"/>
              <a:gd name="connsiteY14" fmla="*/ 1183936 h 6858000"/>
              <a:gd name="connsiteX15" fmla="*/ 1220582 w 2497801"/>
              <a:gd name="connsiteY15" fmla="*/ 1315400 h 6858000"/>
              <a:gd name="connsiteX16" fmla="*/ 1211762 w 2497801"/>
              <a:gd name="connsiteY16" fmla="*/ 1577833 h 6858000"/>
              <a:gd name="connsiteX17" fmla="*/ 1186237 w 2497801"/>
              <a:gd name="connsiteY17" fmla="*/ 2102152 h 6858000"/>
              <a:gd name="connsiteX18" fmla="*/ 1144169 w 2497801"/>
              <a:gd name="connsiteY18" fmla="*/ 2625650 h 6858000"/>
              <a:gd name="connsiteX19" fmla="*/ 1114644 w 2497801"/>
              <a:gd name="connsiteY19" fmla="*/ 2886988 h 6858000"/>
              <a:gd name="connsiteX20" fmla="*/ 1077999 w 2497801"/>
              <a:gd name="connsiteY20" fmla="*/ 3147997 h 6858000"/>
              <a:gd name="connsiteX21" fmla="*/ 831505 w 2497801"/>
              <a:gd name="connsiteY21" fmla="*/ 5631119 h 6858000"/>
              <a:gd name="connsiteX22" fmla="*/ 597391 w 2497801"/>
              <a:gd name="connsiteY22" fmla="*/ 6138075 h 6858000"/>
              <a:gd name="connsiteX23" fmla="*/ 225952 w 2497801"/>
              <a:gd name="connsiteY23" fmla="*/ 6622516 h 6858000"/>
              <a:gd name="connsiteX24" fmla="*/ 0 w 2497801"/>
              <a:gd name="connsiteY24" fmla="*/ 6859589 h 6858000"/>
              <a:gd name="connsiteX25" fmla="*/ 2500267 w 2497801"/>
              <a:gd name="connsiteY25" fmla="*/ 6859589 h 6858000"/>
              <a:gd name="connsiteX26" fmla="*/ 2274479 w 2497801"/>
              <a:gd name="connsiteY26" fmla="*/ 66225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97801" h="6858000">
                <a:moveTo>
                  <a:pt x="2274479" y="6622516"/>
                </a:moveTo>
                <a:cubicBezTo>
                  <a:pt x="2129376" y="6465418"/>
                  <a:pt x="2002843" y="6303938"/>
                  <a:pt x="1903095" y="6138075"/>
                </a:cubicBezTo>
                <a:cubicBezTo>
                  <a:pt x="1803347" y="5972212"/>
                  <a:pt x="1727811" y="5802569"/>
                  <a:pt x="1668926" y="5631119"/>
                </a:cubicBezTo>
                <a:cubicBezTo>
                  <a:pt x="1551924" y="5288055"/>
                  <a:pt x="1477209" y="3495718"/>
                  <a:pt x="1422432" y="3147997"/>
                </a:cubicBezTo>
                <a:cubicBezTo>
                  <a:pt x="1408775" y="3061085"/>
                  <a:pt x="1396578" y="2974082"/>
                  <a:pt x="1385842" y="2886988"/>
                </a:cubicBezTo>
                <a:cubicBezTo>
                  <a:pt x="1375106" y="2799894"/>
                  <a:pt x="1365246" y="2712781"/>
                  <a:pt x="1356263" y="2625650"/>
                </a:cubicBezTo>
                <a:cubicBezTo>
                  <a:pt x="1338570" y="2451297"/>
                  <a:pt x="1325040" y="2276779"/>
                  <a:pt x="1314194" y="2102152"/>
                </a:cubicBezTo>
                <a:cubicBezTo>
                  <a:pt x="1303349" y="1927525"/>
                  <a:pt x="1294913" y="1752734"/>
                  <a:pt x="1288340" y="1577833"/>
                </a:cubicBezTo>
                <a:cubicBezTo>
                  <a:pt x="1285017" y="1490410"/>
                  <a:pt x="1282059" y="1402932"/>
                  <a:pt x="1279466" y="1315400"/>
                </a:cubicBezTo>
                <a:cubicBezTo>
                  <a:pt x="1278152" y="1271578"/>
                  <a:pt x="1276946" y="1227757"/>
                  <a:pt x="1275851" y="1183936"/>
                </a:cubicBezTo>
                <a:cubicBezTo>
                  <a:pt x="1274755" y="1140115"/>
                  <a:pt x="1273660" y="1096294"/>
                  <a:pt x="1272564" y="1052473"/>
                </a:cubicBezTo>
                <a:cubicBezTo>
                  <a:pt x="1264512" y="702178"/>
                  <a:pt x="1260130" y="351336"/>
                  <a:pt x="1255693" y="0"/>
                </a:cubicBezTo>
                <a:lnTo>
                  <a:pt x="1244409" y="0"/>
                </a:lnTo>
                <a:cubicBezTo>
                  <a:pt x="1239918" y="351500"/>
                  <a:pt x="1235590" y="702178"/>
                  <a:pt x="1227484" y="1052473"/>
                </a:cubicBezTo>
                <a:cubicBezTo>
                  <a:pt x="1226498" y="1096294"/>
                  <a:pt x="1225420" y="1140115"/>
                  <a:pt x="1224252" y="1183936"/>
                </a:cubicBezTo>
                <a:cubicBezTo>
                  <a:pt x="1223083" y="1227757"/>
                  <a:pt x="1221860" y="1271578"/>
                  <a:pt x="1220582" y="1315400"/>
                </a:cubicBezTo>
                <a:cubicBezTo>
                  <a:pt x="1217989" y="1403042"/>
                  <a:pt x="1215049" y="1490520"/>
                  <a:pt x="1211762" y="1577833"/>
                </a:cubicBezTo>
                <a:cubicBezTo>
                  <a:pt x="1205409" y="1752734"/>
                  <a:pt x="1197192" y="1927471"/>
                  <a:pt x="1186237" y="2102152"/>
                </a:cubicBezTo>
                <a:cubicBezTo>
                  <a:pt x="1175282" y="2276834"/>
                  <a:pt x="1161861" y="2451297"/>
                  <a:pt x="1144169" y="2625650"/>
                </a:cubicBezTo>
                <a:cubicBezTo>
                  <a:pt x="1135477" y="2712817"/>
                  <a:pt x="1125636" y="2799930"/>
                  <a:pt x="1114644" y="2886988"/>
                </a:cubicBezTo>
                <a:cubicBezTo>
                  <a:pt x="1103652" y="2974046"/>
                  <a:pt x="1091437" y="3061049"/>
                  <a:pt x="1077999" y="3147997"/>
                </a:cubicBezTo>
                <a:cubicBezTo>
                  <a:pt x="1023715" y="3495718"/>
                  <a:pt x="948781" y="5288055"/>
                  <a:pt x="831505" y="5631119"/>
                </a:cubicBezTo>
                <a:cubicBezTo>
                  <a:pt x="772730" y="5802569"/>
                  <a:pt x="697905" y="5972321"/>
                  <a:pt x="597391" y="6138075"/>
                </a:cubicBezTo>
                <a:cubicBezTo>
                  <a:pt x="496876" y="6303828"/>
                  <a:pt x="371110" y="6465418"/>
                  <a:pt x="225952" y="6622516"/>
                </a:cubicBezTo>
                <a:cubicBezTo>
                  <a:pt x="153045" y="6702326"/>
                  <a:pt x="76249" y="6781039"/>
                  <a:pt x="0" y="6859589"/>
                </a:cubicBezTo>
                <a:lnTo>
                  <a:pt x="2500267" y="6859589"/>
                </a:lnTo>
                <a:cubicBezTo>
                  <a:pt x="2424183" y="6781039"/>
                  <a:pt x="2347496" y="6702326"/>
                  <a:pt x="2274479" y="6622516"/>
                </a:cubicBezTo>
                <a:close/>
              </a:path>
            </a:pathLst>
          </a:custGeom>
          <a:solidFill>
            <a:schemeClr val="accent1">
              <a:lumMod val="60000"/>
              <a:lumOff val="40000"/>
            </a:schemeClr>
          </a:solid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grpSp>
        <p:nvGrpSpPr>
          <p:cNvPr id="19" name="Graphic 15">
            <a:extLst>
              <a:ext uri="{FF2B5EF4-FFF2-40B4-BE49-F238E27FC236}">
                <a16:creationId xmlns:a16="http://schemas.microsoft.com/office/drawing/2014/main" id="{CF5D8CB3-36F9-44AC-9DD0-20110A86EBFF}"/>
              </a:ext>
            </a:extLst>
          </p:cNvPr>
          <p:cNvGrpSpPr/>
          <p:nvPr/>
        </p:nvGrpSpPr>
        <p:grpSpPr>
          <a:xfrm>
            <a:off x="6932611" y="1977661"/>
            <a:ext cx="1459646" cy="2030427"/>
            <a:chOff x="7775553" y="546246"/>
            <a:chExt cx="2933658" cy="4080839"/>
          </a:xfrm>
          <a:solidFill>
            <a:schemeClr val="accent1">
              <a:lumMod val="60000"/>
              <a:lumOff val="40000"/>
            </a:schemeClr>
          </a:solidFill>
        </p:grpSpPr>
        <p:sp>
          <p:nvSpPr>
            <p:cNvPr id="20" name="Freeform: Shape 19">
              <a:extLst>
                <a:ext uri="{FF2B5EF4-FFF2-40B4-BE49-F238E27FC236}">
                  <a16:creationId xmlns:a16="http://schemas.microsoft.com/office/drawing/2014/main" id="{70EF62CE-979D-414C-ADF6-CA4F1520B69E}"/>
                </a:ext>
              </a:extLst>
            </p:cNvPr>
            <p:cNvSpPr/>
            <p:nvPr/>
          </p:nvSpPr>
          <p:spPr>
            <a:xfrm>
              <a:off x="10703733" y="3362164"/>
              <a:ext cx="5478" cy="10955"/>
            </a:xfrm>
            <a:custGeom>
              <a:avLst/>
              <a:gdLst>
                <a:gd name="connsiteX0" fmla="*/ 0 w 0"/>
                <a:gd name="connsiteY0" fmla="*/ 477 h 10955"/>
                <a:gd name="connsiteX1" fmla="*/ 712 w 0"/>
                <a:gd name="connsiteY1" fmla="*/ 12528 h 10955"/>
                <a:gd name="connsiteX2" fmla="*/ 0 w 0"/>
                <a:gd name="connsiteY2" fmla="*/ 477 h 10955"/>
              </a:gdLst>
              <a:ahLst/>
              <a:cxnLst>
                <a:cxn ang="0">
                  <a:pos x="connsiteX0" y="connsiteY0"/>
                </a:cxn>
                <a:cxn ang="0">
                  <a:pos x="connsiteX1" y="connsiteY1"/>
                </a:cxn>
                <a:cxn ang="0">
                  <a:pos x="connsiteX2" y="connsiteY2"/>
                </a:cxn>
              </a:cxnLst>
              <a:rect l="l" t="t" r="r" b="b"/>
              <a:pathLst>
                <a:path h="10955">
                  <a:moveTo>
                    <a:pt x="0" y="477"/>
                  </a:moveTo>
                  <a:cubicBezTo>
                    <a:pt x="384" y="4421"/>
                    <a:pt x="712" y="8420"/>
                    <a:pt x="712" y="12528"/>
                  </a:cubicBezTo>
                  <a:cubicBezTo>
                    <a:pt x="5642" y="6667"/>
                    <a:pt x="4273" y="-2152"/>
                    <a:pt x="0" y="477"/>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sp>
          <p:nvSpPr>
            <p:cNvPr id="21" name="Freeform: Shape 20">
              <a:extLst>
                <a:ext uri="{FF2B5EF4-FFF2-40B4-BE49-F238E27FC236}">
                  <a16:creationId xmlns:a16="http://schemas.microsoft.com/office/drawing/2014/main" id="{3A18A23E-18BB-456F-88BA-28FF0E00AAD5}"/>
                </a:ext>
              </a:extLst>
            </p:cNvPr>
            <p:cNvSpPr/>
            <p:nvPr/>
          </p:nvSpPr>
          <p:spPr>
            <a:xfrm>
              <a:off x="7775553" y="546246"/>
              <a:ext cx="2925058" cy="4080839"/>
            </a:xfrm>
            <a:custGeom>
              <a:avLst/>
              <a:gdLst>
                <a:gd name="connsiteX0" fmla="*/ 2883537 w 2925057"/>
                <a:gd name="connsiteY0" fmla="*/ 2941395 h 4080838"/>
                <a:gd name="connsiteX1" fmla="*/ 2914267 w 2925057"/>
                <a:gd name="connsiteY1" fmla="*/ 2843619 h 4080838"/>
                <a:gd name="connsiteX2" fmla="*/ 2926537 w 2925057"/>
                <a:gd name="connsiteY2" fmla="*/ 2817490 h 4080838"/>
                <a:gd name="connsiteX3" fmla="*/ 2928180 w 2925057"/>
                <a:gd name="connsiteY3" fmla="*/ 2816176 h 4080838"/>
                <a:gd name="connsiteX4" fmla="*/ 2788719 w 2925057"/>
                <a:gd name="connsiteY4" fmla="*/ 2615914 h 4080838"/>
                <a:gd name="connsiteX5" fmla="*/ 2594537 w 2925057"/>
                <a:gd name="connsiteY5" fmla="*/ 2303688 h 4080838"/>
                <a:gd name="connsiteX6" fmla="*/ 2412187 w 2925057"/>
                <a:gd name="connsiteY6" fmla="*/ 1987903 h 4080838"/>
                <a:gd name="connsiteX7" fmla="*/ 2220469 w 2925057"/>
                <a:gd name="connsiteY7" fmla="*/ 1637608 h 4080838"/>
                <a:gd name="connsiteX8" fmla="*/ 2027054 w 2925057"/>
                <a:gd name="connsiteY8" fmla="*/ 1257734 h 4080838"/>
                <a:gd name="connsiteX9" fmla="*/ 1837966 w 2925057"/>
                <a:gd name="connsiteY9" fmla="*/ 853868 h 4080838"/>
                <a:gd name="connsiteX10" fmla="*/ 1490958 w 2925057"/>
                <a:gd name="connsiteY10" fmla="*/ 20829 h 4080838"/>
                <a:gd name="connsiteX11" fmla="*/ 1436675 w 2925057"/>
                <a:gd name="connsiteY11" fmla="*/ 20829 h 4080838"/>
                <a:gd name="connsiteX12" fmla="*/ 1089557 w 2925057"/>
                <a:gd name="connsiteY12" fmla="*/ 853429 h 4080838"/>
                <a:gd name="connsiteX13" fmla="*/ 900469 w 2925057"/>
                <a:gd name="connsiteY13" fmla="*/ 1256967 h 4080838"/>
                <a:gd name="connsiteX14" fmla="*/ 707053 w 2925057"/>
                <a:gd name="connsiteY14" fmla="*/ 1636403 h 4080838"/>
                <a:gd name="connsiteX15" fmla="*/ 515336 w 2925057"/>
                <a:gd name="connsiteY15" fmla="*/ 1986150 h 4080838"/>
                <a:gd name="connsiteX16" fmla="*/ 332712 w 2925057"/>
                <a:gd name="connsiteY16" fmla="*/ 2302045 h 4080838"/>
                <a:gd name="connsiteX17" fmla="*/ 172765 w 2925057"/>
                <a:gd name="connsiteY17" fmla="*/ 2564095 h 4080838"/>
                <a:gd name="connsiteX18" fmla="*/ 67923 w 2925057"/>
                <a:gd name="connsiteY18" fmla="*/ 2723933 h 4080838"/>
                <a:gd name="connsiteX19" fmla="*/ 34728 w 2925057"/>
                <a:gd name="connsiteY19" fmla="*/ 2904694 h 4080838"/>
                <a:gd name="connsiteX20" fmla="*/ 4875 w 2925057"/>
                <a:gd name="connsiteY20" fmla="*/ 2845646 h 4080838"/>
                <a:gd name="connsiteX21" fmla="*/ 329 w 2925057"/>
                <a:gd name="connsiteY21" fmla="*/ 2866680 h 4080838"/>
                <a:gd name="connsiteX22" fmla="*/ 0 w 2925057"/>
                <a:gd name="connsiteY22" fmla="*/ 2892698 h 4080838"/>
                <a:gd name="connsiteX23" fmla="*/ 16433 w 2925057"/>
                <a:gd name="connsiteY23" fmla="*/ 2928632 h 4080838"/>
                <a:gd name="connsiteX24" fmla="*/ 79535 w 2925057"/>
                <a:gd name="connsiteY24" fmla="*/ 3056644 h 4080838"/>
                <a:gd name="connsiteX25" fmla="*/ 146856 w 2925057"/>
                <a:gd name="connsiteY25" fmla="*/ 3178412 h 4080838"/>
                <a:gd name="connsiteX26" fmla="*/ 294752 w 2925057"/>
                <a:gd name="connsiteY26" fmla="*/ 3404912 h 4080838"/>
                <a:gd name="connsiteX27" fmla="*/ 459464 w 2925057"/>
                <a:gd name="connsiteY27" fmla="*/ 3606051 h 4080838"/>
                <a:gd name="connsiteX28" fmla="*/ 481375 w 2925057"/>
                <a:gd name="connsiteY28" fmla="*/ 3629112 h 4080838"/>
                <a:gd name="connsiteX29" fmla="*/ 503285 w 2925057"/>
                <a:gd name="connsiteY29" fmla="*/ 3651351 h 4080838"/>
                <a:gd name="connsiteX30" fmla="*/ 548202 w 2925057"/>
                <a:gd name="connsiteY30" fmla="*/ 3695172 h 4080838"/>
                <a:gd name="connsiteX31" fmla="*/ 570879 w 2925057"/>
                <a:gd name="connsiteY31" fmla="*/ 3716425 h 4080838"/>
                <a:gd name="connsiteX32" fmla="*/ 593886 w 2925057"/>
                <a:gd name="connsiteY32" fmla="*/ 3737076 h 4080838"/>
                <a:gd name="connsiteX33" fmla="*/ 640609 w 2925057"/>
                <a:gd name="connsiteY33" fmla="*/ 3776186 h 4080838"/>
                <a:gd name="connsiteX34" fmla="*/ 735702 w 2925057"/>
                <a:gd name="connsiteY34" fmla="*/ 3848710 h 4080838"/>
                <a:gd name="connsiteX35" fmla="*/ 834299 w 2925057"/>
                <a:gd name="connsiteY35" fmla="*/ 3911758 h 4080838"/>
                <a:gd name="connsiteX36" fmla="*/ 1038341 w 2925057"/>
                <a:gd name="connsiteY36" fmla="*/ 4008657 h 4080838"/>
                <a:gd name="connsiteX37" fmla="*/ 1463405 w 2925057"/>
                <a:gd name="connsiteY37" fmla="*/ 4082550 h 4080838"/>
                <a:gd name="connsiteX38" fmla="*/ 1463734 w 2925057"/>
                <a:gd name="connsiteY38" fmla="*/ 4082551 h 4080838"/>
                <a:gd name="connsiteX39" fmla="*/ 1888908 w 2925057"/>
                <a:gd name="connsiteY39" fmla="*/ 4009862 h 4080838"/>
                <a:gd name="connsiteX40" fmla="*/ 2093114 w 2925057"/>
                <a:gd name="connsiteY40" fmla="*/ 3913565 h 4080838"/>
                <a:gd name="connsiteX41" fmla="*/ 2191712 w 2925057"/>
                <a:gd name="connsiteY41" fmla="*/ 3850792 h 4080838"/>
                <a:gd name="connsiteX42" fmla="*/ 2286968 w 2925057"/>
                <a:gd name="connsiteY42" fmla="*/ 3778542 h 4080838"/>
                <a:gd name="connsiteX43" fmla="*/ 2333747 w 2925057"/>
                <a:gd name="connsiteY43" fmla="*/ 3739541 h 4080838"/>
                <a:gd name="connsiteX44" fmla="*/ 2356698 w 2925057"/>
                <a:gd name="connsiteY44" fmla="*/ 3719000 h 4080838"/>
                <a:gd name="connsiteX45" fmla="*/ 2379485 w 2925057"/>
                <a:gd name="connsiteY45" fmla="*/ 3697747 h 4080838"/>
                <a:gd name="connsiteX46" fmla="*/ 2424402 w 2925057"/>
                <a:gd name="connsiteY46" fmla="*/ 3654254 h 4080838"/>
                <a:gd name="connsiteX47" fmla="*/ 2446312 w 2925057"/>
                <a:gd name="connsiteY47" fmla="*/ 3632344 h 4080838"/>
                <a:gd name="connsiteX48" fmla="*/ 2468223 w 2925057"/>
                <a:gd name="connsiteY48" fmla="*/ 3609338 h 4080838"/>
                <a:gd name="connsiteX49" fmla="*/ 2633538 w 2925057"/>
                <a:gd name="connsiteY49" fmla="*/ 3408911 h 4080838"/>
                <a:gd name="connsiteX50" fmla="*/ 2781763 w 2925057"/>
                <a:gd name="connsiteY50" fmla="*/ 3182794 h 4080838"/>
                <a:gd name="connsiteX51" fmla="*/ 2849247 w 2925057"/>
                <a:gd name="connsiteY51" fmla="*/ 3061191 h 4080838"/>
                <a:gd name="connsiteX52" fmla="*/ 2927961 w 2925057"/>
                <a:gd name="connsiteY52" fmla="*/ 2837703 h 4080838"/>
                <a:gd name="connsiteX53" fmla="*/ 2883537 w 2925057"/>
                <a:gd name="connsiteY53" fmla="*/ 2941395 h 4080838"/>
                <a:gd name="connsiteX54" fmla="*/ 2374117 w 2925057"/>
                <a:gd name="connsiteY54" fmla="*/ 3127634 h 4080838"/>
                <a:gd name="connsiteX55" fmla="*/ 553186 w 2925057"/>
                <a:gd name="connsiteY55" fmla="*/ 3125388 h 4080838"/>
                <a:gd name="connsiteX56" fmla="*/ 360209 w 2925057"/>
                <a:gd name="connsiteY56" fmla="*/ 2649546 h 4080838"/>
                <a:gd name="connsiteX57" fmla="*/ 1425500 w 2925057"/>
                <a:gd name="connsiteY57" fmla="*/ 376820 h 4080838"/>
                <a:gd name="connsiteX58" fmla="*/ 1501694 w 2925057"/>
                <a:gd name="connsiteY58" fmla="*/ 376820 h 4080838"/>
                <a:gd name="connsiteX59" fmla="*/ 2567314 w 2925057"/>
                <a:gd name="connsiteY59" fmla="*/ 2652066 h 4080838"/>
                <a:gd name="connsiteX60" fmla="*/ 2374172 w 2925057"/>
                <a:gd name="connsiteY60" fmla="*/ 3127744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883537" y="2941395"/>
                  </a:moveTo>
                  <a:cubicBezTo>
                    <a:pt x="2893835" y="2908529"/>
                    <a:pt x="2904079" y="2875937"/>
                    <a:pt x="2914267" y="2843619"/>
                  </a:cubicBezTo>
                  <a:cubicBezTo>
                    <a:pt x="2916591" y="2834184"/>
                    <a:pt x="2920762" y="2825304"/>
                    <a:pt x="2926537" y="2817490"/>
                  </a:cubicBezTo>
                  <a:cubicBezTo>
                    <a:pt x="2927007" y="2816964"/>
                    <a:pt x="2927563" y="2816519"/>
                    <a:pt x="2928180" y="2816176"/>
                  </a:cubicBezTo>
                  <a:cubicBezTo>
                    <a:pt x="2920785" y="2735107"/>
                    <a:pt x="2825693" y="2674086"/>
                    <a:pt x="2788719" y="2615914"/>
                  </a:cubicBezTo>
                  <a:cubicBezTo>
                    <a:pt x="2727808" y="2521808"/>
                    <a:pt x="2662021" y="2417897"/>
                    <a:pt x="2594537" y="2303688"/>
                  </a:cubicBezTo>
                  <a:cubicBezTo>
                    <a:pt x="2535981" y="2204488"/>
                    <a:pt x="2474522" y="2099318"/>
                    <a:pt x="2412187" y="1987903"/>
                  </a:cubicBezTo>
                  <a:cubicBezTo>
                    <a:pt x="2349851" y="1876487"/>
                    <a:pt x="2284941" y="1759649"/>
                    <a:pt x="2220469" y="1637608"/>
                  </a:cubicBezTo>
                  <a:cubicBezTo>
                    <a:pt x="2155997" y="1515566"/>
                    <a:pt x="2090923" y="1388814"/>
                    <a:pt x="2027054" y="1257734"/>
                  </a:cubicBezTo>
                  <a:cubicBezTo>
                    <a:pt x="1963185" y="1126654"/>
                    <a:pt x="1899808" y="991740"/>
                    <a:pt x="1837966" y="853868"/>
                  </a:cubicBezTo>
                  <a:cubicBezTo>
                    <a:pt x="1738382" y="635365"/>
                    <a:pt x="1557675" y="191731"/>
                    <a:pt x="1490958" y="20829"/>
                  </a:cubicBezTo>
                  <a:cubicBezTo>
                    <a:pt x="1480003" y="-6943"/>
                    <a:pt x="1447685" y="-6943"/>
                    <a:pt x="1436675" y="20829"/>
                  </a:cubicBezTo>
                  <a:cubicBezTo>
                    <a:pt x="1369902" y="191786"/>
                    <a:pt x="1189085" y="635255"/>
                    <a:pt x="1089557" y="853429"/>
                  </a:cubicBezTo>
                  <a:cubicBezTo>
                    <a:pt x="1027714" y="991192"/>
                    <a:pt x="964721" y="1126271"/>
                    <a:pt x="900469" y="1256967"/>
                  </a:cubicBezTo>
                  <a:cubicBezTo>
                    <a:pt x="836216" y="1387663"/>
                    <a:pt x="771580" y="1514416"/>
                    <a:pt x="707053" y="1636403"/>
                  </a:cubicBezTo>
                  <a:cubicBezTo>
                    <a:pt x="642527" y="1758390"/>
                    <a:pt x="578383" y="1875228"/>
                    <a:pt x="515336" y="1986150"/>
                  </a:cubicBezTo>
                  <a:cubicBezTo>
                    <a:pt x="452288" y="2097072"/>
                    <a:pt x="391323" y="2202845"/>
                    <a:pt x="332712" y="2302045"/>
                  </a:cubicBezTo>
                  <a:cubicBezTo>
                    <a:pt x="277497" y="2395986"/>
                    <a:pt x="223871" y="2483683"/>
                    <a:pt x="172765" y="2564095"/>
                  </a:cubicBezTo>
                  <a:cubicBezTo>
                    <a:pt x="136503" y="2621063"/>
                    <a:pt x="102980" y="2677044"/>
                    <a:pt x="67923" y="2723933"/>
                  </a:cubicBezTo>
                  <a:cubicBezTo>
                    <a:pt x="40535" y="2761400"/>
                    <a:pt x="-13530" y="2795799"/>
                    <a:pt x="34728" y="2904694"/>
                  </a:cubicBezTo>
                  <a:cubicBezTo>
                    <a:pt x="26074" y="2885249"/>
                    <a:pt x="14735" y="2864489"/>
                    <a:pt x="4875" y="2845646"/>
                  </a:cubicBezTo>
                  <a:cubicBezTo>
                    <a:pt x="1889" y="2852256"/>
                    <a:pt x="339" y="2859426"/>
                    <a:pt x="329" y="2866680"/>
                  </a:cubicBezTo>
                  <a:cubicBezTo>
                    <a:pt x="-110" y="2874568"/>
                    <a:pt x="329" y="2883113"/>
                    <a:pt x="0" y="2892698"/>
                  </a:cubicBezTo>
                  <a:lnTo>
                    <a:pt x="16433" y="2928632"/>
                  </a:lnTo>
                  <a:cubicBezTo>
                    <a:pt x="36864" y="2973494"/>
                    <a:pt x="58556" y="3016274"/>
                    <a:pt x="79535" y="3056644"/>
                  </a:cubicBezTo>
                  <a:cubicBezTo>
                    <a:pt x="101446" y="3098493"/>
                    <a:pt x="123794" y="3138809"/>
                    <a:pt x="146856" y="3178412"/>
                  </a:cubicBezTo>
                  <a:cubicBezTo>
                    <a:pt x="193342" y="3257838"/>
                    <a:pt x="242641" y="3333338"/>
                    <a:pt x="294752" y="3404912"/>
                  </a:cubicBezTo>
                  <a:cubicBezTo>
                    <a:pt x="345604" y="3475177"/>
                    <a:pt x="400606" y="3542343"/>
                    <a:pt x="459464" y="3606051"/>
                  </a:cubicBezTo>
                  <a:cubicBezTo>
                    <a:pt x="466694" y="3613775"/>
                    <a:pt x="473925" y="3621498"/>
                    <a:pt x="481375" y="3629112"/>
                  </a:cubicBezTo>
                  <a:cubicBezTo>
                    <a:pt x="488824" y="3636726"/>
                    <a:pt x="495616" y="3643956"/>
                    <a:pt x="503285" y="3651351"/>
                  </a:cubicBezTo>
                  <a:cubicBezTo>
                    <a:pt x="518184" y="3665958"/>
                    <a:pt x="533157" y="3680565"/>
                    <a:pt x="548202" y="3695172"/>
                  </a:cubicBezTo>
                  <a:cubicBezTo>
                    <a:pt x="555761" y="3702293"/>
                    <a:pt x="563320" y="3709414"/>
                    <a:pt x="570879" y="3716425"/>
                  </a:cubicBezTo>
                  <a:cubicBezTo>
                    <a:pt x="578438" y="3723437"/>
                    <a:pt x="586107" y="3730558"/>
                    <a:pt x="593886" y="3737076"/>
                  </a:cubicBezTo>
                  <a:cubicBezTo>
                    <a:pt x="609332" y="3750332"/>
                    <a:pt x="624907" y="3763369"/>
                    <a:pt x="640609" y="3776186"/>
                  </a:cubicBezTo>
                  <a:cubicBezTo>
                    <a:pt x="672106" y="3802260"/>
                    <a:pt x="703109" y="3825923"/>
                    <a:pt x="735702" y="3848710"/>
                  </a:cubicBezTo>
                  <a:cubicBezTo>
                    <a:pt x="768293" y="3871497"/>
                    <a:pt x="800940" y="3892531"/>
                    <a:pt x="834299" y="3911758"/>
                  </a:cubicBezTo>
                  <a:cubicBezTo>
                    <a:pt x="899449" y="3949772"/>
                    <a:pt x="967708" y="3982188"/>
                    <a:pt x="1038341" y="4008657"/>
                  </a:cubicBezTo>
                  <a:cubicBezTo>
                    <a:pt x="1174129" y="4059772"/>
                    <a:pt x="1318334" y="4084841"/>
                    <a:pt x="1463405" y="4082550"/>
                  </a:cubicBezTo>
                  <a:lnTo>
                    <a:pt x="1463734" y="4082551"/>
                  </a:lnTo>
                  <a:cubicBezTo>
                    <a:pt x="1608767" y="4085250"/>
                    <a:pt x="1753009" y="4060591"/>
                    <a:pt x="1888908" y="4009862"/>
                  </a:cubicBezTo>
                  <a:cubicBezTo>
                    <a:pt x="1959577" y="3983594"/>
                    <a:pt x="2027890" y="3951380"/>
                    <a:pt x="2093114" y="3913565"/>
                  </a:cubicBezTo>
                  <a:cubicBezTo>
                    <a:pt x="2126418" y="3894284"/>
                    <a:pt x="2159284" y="3873360"/>
                    <a:pt x="2191712" y="3850792"/>
                  </a:cubicBezTo>
                  <a:cubicBezTo>
                    <a:pt x="2224578" y="3828114"/>
                    <a:pt x="2255417" y="3804506"/>
                    <a:pt x="2286968" y="3778542"/>
                  </a:cubicBezTo>
                  <a:cubicBezTo>
                    <a:pt x="2302634" y="3765761"/>
                    <a:pt x="2318227" y="3752760"/>
                    <a:pt x="2333747" y="3739541"/>
                  </a:cubicBezTo>
                  <a:cubicBezTo>
                    <a:pt x="2341525" y="3733077"/>
                    <a:pt x="2349139" y="3726066"/>
                    <a:pt x="2356698" y="3719000"/>
                  </a:cubicBezTo>
                  <a:cubicBezTo>
                    <a:pt x="2364257" y="3711934"/>
                    <a:pt x="2371926" y="3704868"/>
                    <a:pt x="2379485" y="3697747"/>
                  </a:cubicBezTo>
                  <a:cubicBezTo>
                    <a:pt x="2394567" y="3683432"/>
                    <a:pt x="2409539" y="3668934"/>
                    <a:pt x="2424402" y="3654254"/>
                  </a:cubicBezTo>
                  <a:cubicBezTo>
                    <a:pt x="2431961" y="3646859"/>
                    <a:pt x="2439027" y="3639629"/>
                    <a:pt x="2446312" y="3632344"/>
                  </a:cubicBezTo>
                  <a:cubicBezTo>
                    <a:pt x="2453598" y="3625058"/>
                    <a:pt x="2460883" y="3617061"/>
                    <a:pt x="2468223" y="3609338"/>
                  </a:cubicBezTo>
                  <a:cubicBezTo>
                    <a:pt x="2527291" y="3545899"/>
                    <a:pt x="2582495" y="3478970"/>
                    <a:pt x="2633538" y="3408911"/>
                  </a:cubicBezTo>
                  <a:cubicBezTo>
                    <a:pt x="2686704" y="3336070"/>
                    <a:pt x="2736175" y="3260602"/>
                    <a:pt x="2781763" y="3182794"/>
                  </a:cubicBezTo>
                  <a:cubicBezTo>
                    <a:pt x="2804879" y="3143355"/>
                    <a:pt x="2827446" y="3102985"/>
                    <a:pt x="2849247" y="3061191"/>
                  </a:cubicBezTo>
                  <a:cubicBezTo>
                    <a:pt x="2888960" y="2985654"/>
                    <a:pt x="2942970" y="2892698"/>
                    <a:pt x="2927961" y="2837703"/>
                  </a:cubicBezTo>
                  <a:cubicBezTo>
                    <a:pt x="2913171" y="2872102"/>
                    <a:pt x="2898364" y="2906666"/>
                    <a:pt x="2883537" y="2941395"/>
                  </a:cubicBezTo>
                  <a:close/>
                  <a:moveTo>
                    <a:pt x="2374117" y="3127634"/>
                  </a:moveTo>
                  <a:cubicBezTo>
                    <a:pt x="1807237" y="3400530"/>
                    <a:pt x="1119355" y="3399818"/>
                    <a:pt x="553186" y="3125388"/>
                  </a:cubicBezTo>
                  <a:cubicBezTo>
                    <a:pt x="384859" y="3039609"/>
                    <a:pt x="288398" y="2773615"/>
                    <a:pt x="360209" y="2649546"/>
                  </a:cubicBezTo>
                  <a:cubicBezTo>
                    <a:pt x="698673" y="2059221"/>
                    <a:pt x="1083860" y="1226511"/>
                    <a:pt x="1425500" y="376820"/>
                  </a:cubicBezTo>
                  <a:cubicBezTo>
                    <a:pt x="1441056" y="338477"/>
                    <a:pt x="1486138" y="338477"/>
                    <a:pt x="1501694" y="376820"/>
                  </a:cubicBezTo>
                  <a:cubicBezTo>
                    <a:pt x="1843279" y="1226730"/>
                    <a:pt x="2228412" y="2060481"/>
                    <a:pt x="2567314" y="2652066"/>
                  </a:cubicBezTo>
                  <a:cubicBezTo>
                    <a:pt x="2639563" y="2776463"/>
                    <a:pt x="2542664" y="3042348"/>
                    <a:pt x="2374172" y="3127744"/>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grpSp>
      <p:sp>
        <p:nvSpPr>
          <p:cNvPr id="22" name="Freeform: Shape 21">
            <a:extLst>
              <a:ext uri="{FF2B5EF4-FFF2-40B4-BE49-F238E27FC236}">
                <a16:creationId xmlns:a16="http://schemas.microsoft.com/office/drawing/2014/main" id="{3311C72B-1102-4D48-8D4E-F8BB05B0A272}"/>
              </a:ext>
            </a:extLst>
          </p:cNvPr>
          <p:cNvSpPr/>
          <p:nvPr/>
        </p:nvSpPr>
        <p:spPr>
          <a:xfrm>
            <a:off x="4254559" y="1897868"/>
            <a:ext cx="3684750" cy="168975"/>
          </a:xfrm>
          <a:custGeom>
            <a:avLst/>
            <a:gdLst>
              <a:gd name="connsiteX0" fmla="*/ 7284350 w 7405763"/>
              <a:gd name="connsiteY0" fmla="*/ 48641 h 339613"/>
              <a:gd name="connsiteX1" fmla="*/ 7160938 w 7405763"/>
              <a:gd name="connsiteY1" fmla="*/ 166301 h 339613"/>
              <a:gd name="connsiteX2" fmla="*/ 3714958 w 7405763"/>
              <a:gd name="connsiteY2" fmla="*/ 4711 h 339613"/>
              <a:gd name="connsiteX3" fmla="*/ 3714958 w 7405763"/>
              <a:gd name="connsiteY3" fmla="*/ 0 h 339613"/>
              <a:gd name="connsiteX4" fmla="*/ 3704003 w 7405763"/>
              <a:gd name="connsiteY4" fmla="*/ 2520 h 339613"/>
              <a:gd name="connsiteX5" fmla="*/ 3693047 w 7405763"/>
              <a:gd name="connsiteY5" fmla="*/ 0 h 339613"/>
              <a:gd name="connsiteX6" fmla="*/ 3693047 w 7405763"/>
              <a:gd name="connsiteY6" fmla="*/ 4711 h 339613"/>
              <a:gd name="connsiteX7" fmla="*/ 247012 w 7405763"/>
              <a:gd name="connsiteY7" fmla="*/ 166301 h 339613"/>
              <a:gd name="connsiteX8" fmla="*/ 117662 w 7405763"/>
              <a:gd name="connsiteY8" fmla="*/ 48783 h 339613"/>
              <a:gd name="connsiteX9" fmla="*/ 144 w 7405763"/>
              <a:gd name="connsiteY9" fmla="*/ 178133 h 339613"/>
              <a:gd name="connsiteX10" fmla="*/ 129494 w 7405763"/>
              <a:gd name="connsiteY10" fmla="*/ 295651 h 339613"/>
              <a:gd name="connsiteX11" fmla="*/ 247012 w 7405763"/>
              <a:gd name="connsiteY11" fmla="*/ 178133 h 339613"/>
              <a:gd name="connsiteX12" fmla="*/ 3693047 w 7405763"/>
              <a:gd name="connsiteY12" fmla="*/ 339723 h 339613"/>
              <a:gd name="connsiteX13" fmla="*/ 3693047 w 7405763"/>
              <a:gd name="connsiteY13" fmla="*/ 344434 h 339613"/>
              <a:gd name="connsiteX14" fmla="*/ 3704003 w 7405763"/>
              <a:gd name="connsiteY14" fmla="*/ 341914 h 339613"/>
              <a:gd name="connsiteX15" fmla="*/ 3714958 w 7405763"/>
              <a:gd name="connsiteY15" fmla="*/ 344434 h 339613"/>
              <a:gd name="connsiteX16" fmla="*/ 3714958 w 7405763"/>
              <a:gd name="connsiteY16" fmla="*/ 339723 h 339613"/>
              <a:gd name="connsiteX17" fmla="*/ 7160939 w 7405763"/>
              <a:gd name="connsiteY17" fmla="*/ 178133 h 339613"/>
              <a:gd name="connsiteX18" fmla="*/ 7290289 w 7405763"/>
              <a:gd name="connsiteY18" fmla="*/ 295651 h 339613"/>
              <a:gd name="connsiteX19" fmla="*/ 7407806 w 7405763"/>
              <a:gd name="connsiteY19" fmla="*/ 166301 h 339613"/>
              <a:gd name="connsiteX20" fmla="*/ 7284350 w 7405763"/>
              <a:gd name="connsiteY20" fmla="*/ 48641 h 3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5763" h="339613">
                <a:moveTo>
                  <a:pt x="7284350" y="48641"/>
                </a:moveTo>
                <a:cubicBezTo>
                  <a:pt x="7218409" y="48654"/>
                  <a:pt x="7164095" y="100436"/>
                  <a:pt x="7160938" y="166301"/>
                </a:cubicBezTo>
                <a:cubicBezTo>
                  <a:pt x="7160939" y="166301"/>
                  <a:pt x="4151909" y="88957"/>
                  <a:pt x="3714958" y="4711"/>
                </a:cubicBezTo>
                <a:lnTo>
                  <a:pt x="3714958" y="0"/>
                </a:lnTo>
                <a:lnTo>
                  <a:pt x="3704003" y="2520"/>
                </a:lnTo>
                <a:lnTo>
                  <a:pt x="3693047" y="0"/>
                </a:lnTo>
                <a:lnTo>
                  <a:pt x="3693047" y="4711"/>
                </a:lnTo>
                <a:cubicBezTo>
                  <a:pt x="3256042" y="88957"/>
                  <a:pt x="247012" y="166301"/>
                  <a:pt x="247012" y="166301"/>
                </a:cubicBezTo>
                <a:cubicBezTo>
                  <a:pt x="243745" y="98130"/>
                  <a:pt x="185833" y="45516"/>
                  <a:pt x="117662" y="48783"/>
                </a:cubicBezTo>
                <a:cubicBezTo>
                  <a:pt x="49492" y="52050"/>
                  <a:pt x="-3123" y="109962"/>
                  <a:pt x="144" y="178133"/>
                </a:cubicBezTo>
                <a:cubicBezTo>
                  <a:pt x="3412" y="246303"/>
                  <a:pt x="61323" y="298918"/>
                  <a:pt x="129494" y="295651"/>
                </a:cubicBezTo>
                <a:cubicBezTo>
                  <a:pt x="193092" y="292603"/>
                  <a:pt x="243964" y="241731"/>
                  <a:pt x="247012" y="178133"/>
                </a:cubicBezTo>
                <a:cubicBezTo>
                  <a:pt x="247012" y="178133"/>
                  <a:pt x="3256042" y="255477"/>
                  <a:pt x="3693047" y="339723"/>
                </a:cubicBezTo>
                <a:lnTo>
                  <a:pt x="3693047" y="344434"/>
                </a:lnTo>
                <a:lnTo>
                  <a:pt x="3704003" y="341914"/>
                </a:lnTo>
                <a:lnTo>
                  <a:pt x="3714958" y="344434"/>
                </a:lnTo>
                <a:lnTo>
                  <a:pt x="3714958" y="339723"/>
                </a:lnTo>
                <a:cubicBezTo>
                  <a:pt x="4151909" y="255477"/>
                  <a:pt x="7160939" y="178133"/>
                  <a:pt x="7160939" y="178133"/>
                </a:cubicBezTo>
                <a:cubicBezTo>
                  <a:pt x="7164206" y="246303"/>
                  <a:pt x="7222118" y="298918"/>
                  <a:pt x="7290289" y="295651"/>
                </a:cubicBezTo>
                <a:cubicBezTo>
                  <a:pt x="7358460" y="292383"/>
                  <a:pt x="7411074" y="234472"/>
                  <a:pt x="7407806" y="166301"/>
                </a:cubicBezTo>
                <a:cubicBezTo>
                  <a:pt x="7404649" y="100419"/>
                  <a:pt x="7350308" y="48629"/>
                  <a:pt x="7284350" y="48641"/>
                </a:cubicBezTo>
                <a:close/>
              </a:path>
            </a:pathLst>
          </a:custGeom>
          <a:solidFill>
            <a:schemeClr val="accent1">
              <a:lumMod val="60000"/>
              <a:lumOff val="40000"/>
            </a:schemeClr>
          </a:solid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ontserrat "/>
              <a:ea typeface="+mn-ea"/>
              <a:cs typeface="+mn-cs"/>
            </a:endParaRPr>
          </a:p>
        </p:txBody>
      </p:sp>
      <p:grpSp>
        <p:nvGrpSpPr>
          <p:cNvPr id="23" name="Graphic 15">
            <a:extLst>
              <a:ext uri="{FF2B5EF4-FFF2-40B4-BE49-F238E27FC236}">
                <a16:creationId xmlns:a16="http://schemas.microsoft.com/office/drawing/2014/main" id="{CF5D8CB3-36F9-44AC-9DD0-20110A86EBFF}"/>
              </a:ext>
            </a:extLst>
          </p:cNvPr>
          <p:cNvGrpSpPr/>
          <p:nvPr/>
        </p:nvGrpSpPr>
        <p:grpSpPr>
          <a:xfrm>
            <a:off x="3803509" y="1977770"/>
            <a:ext cx="1456441" cy="2030427"/>
            <a:chOff x="1486554" y="546465"/>
            <a:chExt cx="2927216" cy="4080839"/>
          </a:xfrm>
          <a:solidFill>
            <a:schemeClr val="accent1">
              <a:lumMod val="60000"/>
              <a:lumOff val="40000"/>
            </a:schemeClr>
          </a:solidFill>
        </p:grpSpPr>
        <p:sp>
          <p:nvSpPr>
            <p:cNvPr id="24" name="Freeform: Shape 23">
              <a:extLst>
                <a:ext uri="{FF2B5EF4-FFF2-40B4-BE49-F238E27FC236}">
                  <a16:creationId xmlns:a16="http://schemas.microsoft.com/office/drawing/2014/main" id="{BFB204A1-4A94-4804-9980-D542EDD83A3E}"/>
                </a:ext>
              </a:extLst>
            </p:cNvPr>
            <p:cNvSpPr/>
            <p:nvPr/>
          </p:nvSpPr>
          <p:spPr>
            <a:xfrm>
              <a:off x="1486554" y="3362014"/>
              <a:ext cx="5478" cy="10955"/>
            </a:xfrm>
            <a:custGeom>
              <a:avLst/>
              <a:gdLst>
                <a:gd name="connsiteX0" fmla="*/ 3138 w 0"/>
                <a:gd name="connsiteY0" fmla="*/ 12458 h 10955"/>
                <a:gd name="connsiteX1" fmla="*/ 3851 w 0"/>
                <a:gd name="connsiteY1" fmla="*/ 408 h 10955"/>
                <a:gd name="connsiteX2" fmla="*/ 3138 w 0"/>
                <a:gd name="connsiteY2" fmla="*/ 12458 h 10955"/>
              </a:gdLst>
              <a:ahLst/>
              <a:cxnLst>
                <a:cxn ang="0">
                  <a:pos x="connsiteX0" y="connsiteY0"/>
                </a:cxn>
                <a:cxn ang="0">
                  <a:pos x="connsiteX1" y="connsiteY1"/>
                </a:cxn>
                <a:cxn ang="0">
                  <a:pos x="connsiteX2" y="connsiteY2"/>
                </a:cxn>
              </a:cxnLst>
              <a:rect l="l" t="t" r="r" b="b"/>
              <a:pathLst>
                <a:path h="10955">
                  <a:moveTo>
                    <a:pt x="3138" y="12458"/>
                  </a:moveTo>
                  <a:cubicBezTo>
                    <a:pt x="3138" y="8350"/>
                    <a:pt x="3467" y="4352"/>
                    <a:pt x="3851" y="408"/>
                  </a:cubicBezTo>
                  <a:cubicBezTo>
                    <a:pt x="-422" y="-2002"/>
                    <a:pt x="-1791" y="6817"/>
                    <a:pt x="3138" y="12458"/>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sp>
          <p:nvSpPr>
            <p:cNvPr id="25" name="Freeform: Shape 24">
              <a:extLst>
                <a:ext uri="{FF2B5EF4-FFF2-40B4-BE49-F238E27FC236}">
                  <a16:creationId xmlns:a16="http://schemas.microsoft.com/office/drawing/2014/main" id="{924927D0-33F6-4B59-B293-CDDBE24E80E1}"/>
                </a:ext>
              </a:extLst>
            </p:cNvPr>
            <p:cNvSpPr/>
            <p:nvPr/>
          </p:nvSpPr>
          <p:spPr>
            <a:xfrm>
              <a:off x="1488712" y="546465"/>
              <a:ext cx="2925058" cy="4080839"/>
            </a:xfrm>
            <a:custGeom>
              <a:avLst/>
              <a:gdLst>
                <a:gd name="connsiteX0" fmla="*/ 2929653 w 2925057"/>
                <a:gd name="connsiteY0" fmla="*/ 2866680 h 4080838"/>
                <a:gd name="connsiteX1" fmla="*/ 2925107 w 2925057"/>
                <a:gd name="connsiteY1" fmla="*/ 2845645 h 4080838"/>
                <a:gd name="connsiteX2" fmla="*/ 2895199 w 2925057"/>
                <a:gd name="connsiteY2" fmla="*/ 2904694 h 4080838"/>
                <a:gd name="connsiteX3" fmla="*/ 2862060 w 2925057"/>
                <a:gd name="connsiteY3" fmla="*/ 2723932 h 4080838"/>
                <a:gd name="connsiteX4" fmla="*/ 2757218 w 2925057"/>
                <a:gd name="connsiteY4" fmla="*/ 2564095 h 4080838"/>
                <a:gd name="connsiteX5" fmla="*/ 2597216 w 2925057"/>
                <a:gd name="connsiteY5" fmla="*/ 2302045 h 4080838"/>
                <a:gd name="connsiteX6" fmla="*/ 2414646 w 2925057"/>
                <a:gd name="connsiteY6" fmla="*/ 1986150 h 4080838"/>
                <a:gd name="connsiteX7" fmla="*/ 2222929 w 2925057"/>
                <a:gd name="connsiteY7" fmla="*/ 1636403 h 4080838"/>
                <a:gd name="connsiteX8" fmla="*/ 2029568 w 2925057"/>
                <a:gd name="connsiteY8" fmla="*/ 1256967 h 4080838"/>
                <a:gd name="connsiteX9" fmla="*/ 1840480 w 2925057"/>
                <a:gd name="connsiteY9" fmla="*/ 853429 h 4080838"/>
                <a:gd name="connsiteX10" fmla="*/ 1493363 w 2925057"/>
                <a:gd name="connsiteY10" fmla="*/ 20829 h 4080838"/>
                <a:gd name="connsiteX11" fmla="*/ 1439079 w 2925057"/>
                <a:gd name="connsiteY11" fmla="*/ 20829 h 4080838"/>
                <a:gd name="connsiteX12" fmla="*/ 1092016 w 2925057"/>
                <a:gd name="connsiteY12" fmla="*/ 853868 h 4080838"/>
                <a:gd name="connsiteX13" fmla="*/ 902928 w 2925057"/>
                <a:gd name="connsiteY13" fmla="*/ 1257734 h 4080838"/>
                <a:gd name="connsiteX14" fmla="*/ 709513 w 2925057"/>
                <a:gd name="connsiteY14" fmla="*/ 1637608 h 4080838"/>
                <a:gd name="connsiteX15" fmla="*/ 517796 w 2925057"/>
                <a:gd name="connsiteY15" fmla="*/ 1987903 h 4080838"/>
                <a:gd name="connsiteX16" fmla="*/ 335390 w 2925057"/>
                <a:gd name="connsiteY16" fmla="*/ 2303688 h 4080838"/>
                <a:gd name="connsiteX17" fmla="*/ 141263 w 2925057"/>
                <a:gd name="connsiteY17" fmla="*/ 2615914 h 4080838"/>
                <a:gd name="connsiteX18" fmla="*/ 1693 w 2925057"/>
                <a:gd name="connsiteY18" fmla="*/ 2816176 h 4080838"/>
                <a:gd name="connsiteX19" fmla="*/ 3336 w 2925057"/>
                <a:gd name="connsiteY19" fmla="*/ 2817491 h 4080838"/>
                <a:gd name="connsiteX20" fmla="*/ 15661 w 2925057"/>
                <a:gd name="connsiteY20" fmla="*/ 2843564 h 4080838"/>
                <a:gd name="connsiteX21" fmla="*/ 46390 w 2925057"/>
                <a:gd name="connsiteY21" fmla="*/ 2941176 h 4080838"/>
                <a:gd name="connsiteX22" fmla="*/ 2569 w 2925057"/>
                <a:gd name="connsiteY22" fmla="*/ 2837101 h 4080838"/>
                <a:gd name="connsiteX23" fmla="*/ 81228 w 2925057"/>
                <a:gd name="connsiteY23" fmla="*/ 3060588 h 4080838"/>
                <a:gd name="connsiteX24" fmla="*/ 148713 w 2925057"/>
                <a:gd name="connsiteY24" fmla="*/ 3182192 h 4080838"/>
                <a:gd name="connsiteX25" fmla="*/ 296663 w 2925057"/>
                <a:gd name="connsiteY25" fmla="*/ 3408254 h 4080838"/>
                <a:gd name="connsiteX26" fmla="*/ 462033 w 2925057"/>
                <a:gd name="connsiteY26" fmla="*/ 3608681 h 4080838"/>
                <a:gd name="connsiteX27" fmla="*/ 483944 w 2925057"/>
                <a:gd name="connsiteY27" fmla="*/ 3631686 h 4080838"/>
                <a:gd name="connsiteX28" fmla="*/ 505854 w 2925057"/>
                <a:gd name="connsiteY28" fmla="*/ 3653597 h 4080838"/>
                <a:gd name="connsiteX29" fmla="*/ 550826 w 2925057"/>
                <a:gd name="connsiteY29" fmla="*/ 3697089 h 4080838"/>
                <a:gd name="connsiteX30" fmla="*/ 573558 w 2925057"/>
                <a:gd name="connsiteY30" fmla="*/ 3718343 h 4080838"/>
                <a:gd name="connsiteX31" fmla="*/ 596564 w 2925057"/>
                <a:gd name="connsiteY31" fmla="*/ 3738884 h 4080838"/>
                <a:gd name="connsiteX32" fmla="*/ 643343 w 2925057"/>
                <a:gd name="connsiteY32" fmla="*/ 3777884 h 4080838"/>
                <a:gd name="connsiteX33" fmla="*/ 738544 w 2925057"/>
                <a:gd name="connsiteY33" fmla="*/ 3850135 h 4080838"/>
                <a:gd name="connsiteX34" fmla="*/ 837142 w 2925057"/>
                <a:gd name="connsiteY34" fmla="*/ 3912908 h 4080838"/>
                <a:gd name="connsiteX35" fmla="*/ 1041403 w 2925057"/>
                <a:gd name="connsiteY35" fmla="*/ 4009205 h 4080838"/>
                <a:gd name="connsiteX36" fmla="*/ 1466522 w 2925057"/>
                <a:gd name="connsiteY36" fmla="*/ 4081893 h 4080838"/>
                <a:gd name="connsiteX37" fmla="*/ 1466906 w 2925057"/>
                <a:gd name="connsiteY37" fmla="*/ 4081893 h 4080838"/>
                <a:gd name="connsiteX38" fmla="*/ 1891915 w 2925057"/>
                <a:gd name="connsiteY38" fmla="*/ 4008000 h 4080838"/>
                <a:gd name="connsiteX39" fmla="*/ 2095793 w 2925057"/>
                <a:gd name="connsiteY39" fmla="*/ 3911374 h 4080838"/>
                <a:gd name="connsiteX40" fmla="*/ 2194391 w 2925057"/>
                <a:gd name="connsiteY40" fmla="*/ 3848327 h 4080838"/>
                <a:gd name="connsiteX41" fmla="*/ 2289482 w 2925057"/>
                <a:gd name="connsiteY41" fmla="*/ 3775803 h 4080838"/>
                <a:gd name="connsiteX42" fmla="*/ 2336207 w 2925057"/>
                <a:gd name="connsiteY42" fmla="*/ 3736693 h 4080838"/>
                <a:gd name="connsiteX43" fmla="*/ 2359158 w 2925057"/>
                <a:gd name="connsiteY43" fmla="*/ 3716042 h 4080838"/>
                <a:gd name="connsiteX44" fmla="*/ 2381890 w 2925057"/>
                <a:gd name="connsiteY44" fmla="*/ 3694789 h 4080838"/>
                <a:gd name="connsiteX45" fmla="*/ 2426752 w 2925057"/>
                <a:gd name="connsiteY45" fmla="*/ 3650968 h 4080838"/>
                <a:gd name="connsiteX46" fmla="*/ 2448662 w 2925057"/>
                <a:gd name="connsiteY46" fmla="*/ 3628729 h 4080838"/>
                <a:gd name="connsiteX47" fmla="*/ 2470573 w 2925057"/>
                <a:gd name="connsiteY47" fmla="*/ 3605668 h 4080838"/>
                <a:gd name="connsiteX48" fmla="*/ 2635669 w 2925057"/>
                <a:gd name="connsiteY48" fmla="*/ 3404748 h 4080838"/>
                <a:gd name="connsiteX49" fmla="*/ 2783565 w 2925057"/>
                <a:gd name="connsiteY49" fmla="*/ 3178248 h 4080838"/>
                <a:gd name="connsiteX50" fmla="*/ 2850940 w 2925057"/>
                <a:gd name="connsiteY50" fmla="*/ 3056480 h 4080838"/>
                <a:gd name="connsiteX51" fmla="*/ 2913987 w 2925057"/>
                <a:gd name="connsiteY51" fmla="*/ 2928467 h 4080838"/>
                <a:gd name="connsiteX52" fmla="*/ 2930420 w 2925057"/>
                <a:gd name="connsiteY52" fmla="*/ 2892534 h 4080838"/>
                <a:gd name="connsiteX53" fmla="*/ 2929653 w 2925057"/>
                <a:gd name="connsiteY53" fmla="*/ 2866680 h 4080838"/>
                <a:gd name="connsiteX54" fmla="*/ 2376412 w 2925057"/>
                <a:gd name="connsiteY54" fmla="*/ 3125279 h 4080838"/>
                <a:gd name="connsiteX55" fmla="*/ 555482 w 2925057"/>
                <a:gd name="connsiteY55" fmla="*/ 3127525 h 4080838"/>
                <a:gd name="connsiteX56" fmla="*/ 362559 w 2925057"/>
                <a:gd name="connsiteY56" fmla="*/ 2651847 h 4080838"/>
                <a:gd name="connsiteX57" fmla="*/ 1428124 w 2925057"/>
                <a:gd name="connsiteY57" fmla="*/ 376711 h 4080838"/>
                <a:gd name="connsiteX58" fmla="*/ 1504318 w 2925057"/>
                <a:gd name="connsiteY58" fmla="*/ 376711 h 4080838"/>
                <a:gd name="connsiteX59" fmla="*/ 2569609 w 2925057"/>
                <a:gd name="connsiteY59" fmla="*/ 2649437 h 4080838"/>
                <a:gd name="connsiteX60" fmla="*/ 2376686 w 2925057"/>
                <a:gd name="connsiteY60" fmla="*/ 3125279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929653" y="2866680"/>
                  </a:moveTo>
                  <a:cubicBezTo>
                    <a:pt x="2929617" y="2859428"/>
                    <a:pt x="2928068" y="2852264"/>
                    <a:pt x="2925107" y="2845645"/>
                  </a:cubicBezTo>
                  <a:cubicBezTo>
                    <a:pt x="2915193" y="2864489"/>
                    <a:pt x="2903854" y="2885249"/>
                    <a:pt x="2895199" y="2904694"/>
                  </a:cubicBezTo>
                  <a:cubicBezTo>
                    <a:pt x="2943512" y="2795744"/>
                    <a:pt x="2889722" y="2761345"/>
                    <a:pt x="2862060" y="2723932"/>
                  </a:cubicBezTo>
                  <a:cubicBezTo>
                    <a:pt x="2827003" y="2677044"/>
                    <a:pt x="2793425" y="2621063"/>
                    <a:pt x="2757218" y="2564095"/>
                  </a:cubicBezTo>
                  <a:cubicBezTo>
                    <a:pt x="2706056" y="2483683"/>
                    <a:pt x="2652485" y="2395986"/>
                    <a:pt x="2597216" y="2302045"/>
                  </a:cubicBezTo>
                  <a:cubicBezTo>
                    <a:pt x="2538605" y="2202845"/>
                    <a:pt x="2477037" y="2097620"/>
                    <a:pt x="2414646" y="1986150"/>
                  </a:cubicBezTo>
                  <a:cubicBezTo>
                    <a:pt x="2352256" y="1874680"/>
                    <a:pt x="2287455" y="1758280"/>
                    <a:pt x="2222929" y="1636403"/>
                  </a:cubicBezTo>
                  <a:cubicBezTo>
                    <a:pt x="2158402" y="1514525"/>
                    <a:pt x="2093438" y="1387937"/>
                    <a:pt x="2029568" y="1256967"/>
                  </a:cubicBezTo>
                  <a:cubicBezTo>
                    <a:pt x="1965699" y="1125997"/>
                    <a:pt x="1902323" y="991192"/>
                    <a:pt x="1840480" y="853429"/>
                  </a:cubicBezTo>
                  <a:cubicBezTo>
                    <a:pt x="1740897" y="635036"/>
                    <a:pt x="1560135" y="191567"/>
                    <a:pt x="1493363" y="20829"/>
                  </a:cubicBezTo>
                  <a:cubicBezTo>
                    <a:pt x="1482407" y="-6943"/>
                    <a:pt x="1450089" y="-6943"/>
                    <a:pt x="1439079" y="20829"/>
                  </a:cubicBezTo>
                  <a:cubicBezTo>
                    <a:pt x="1372307" y="191731"/>
                    <a:pt x="1191600" y="635365"/>
                    <a:pt x="1092016" y="853868"/>
                  </a:cubicBezTo>
                  <a:cubicBezTo>
                    <a:pt x="1030228" y="991740"/>
                    <a:pt x="967236" y="1126928"/>
                    <a:pt x="902928" y="1257734"/>
                  </a:cubicBezTo>
                  <a:cubicBezTo>
                    <a:pt x="838621" y="1388540"/>
                    <a:pt x="774094" y="1515621"/>
                    <a:pt x="709513" y="1637608"/>
                  </a:cubicBezTo>
                  <a:cubicBezTo>
                    <a:pt x="644932" y="1759595"/>
                    <a:pt x="580788" y="1876816"/>
                    <a:pt x="517796" y="1987903"/>
                  </a:cubicBezTo>
                  <a:cubicBezTo>
                    <a:pt x="454803" y="2098989"/>
                    <a:pt x="394001" y="2204488"/>
                    <a:pt x="335390" y="2303688"/>
                  </a:cubicBezTo>
                  <a:cubicBezTo>
                    <a:pt x="267961" y="2417952"/>
                    <a:pt x="202174" y="2521863"/>
                    <a:pt x="141263" y="2615914"/>
                  </a:cubicBezTo>
                  <a:cubicBezTo>
                    <a:pt x="104179" y="2673757"/>
                    <a:pt x="9088" y="2734888"/>
                    <a:pt x="1693" y="2816176"/>
                  </a:cubicBezTo>
                  <a:cubicBezTo>
                    <a:pt x="2320" y="2816504"/>
                    <a:pt x="2878" y="2816950"/>
                    <a:pt x="3336" y="2817491"/>
                  </a:cubicBezTo>
                  <a:cubicBezTo>
                    <a:pt x="9101" y="2825297"/>
                    <a:pt x="13287" y="2834154"/>
                    <a:pt x="15661" y="2843564"/>
                  </a:cubicBezTo>
                  <a:cubicBezTo>
                    <a:pt x="25703" y="2875955"/>
                    <a:pt x="35946" y="2908492"/>
                    <a:pt x="46390" y="2941176"/>
                  </a:cubicBezTo>
                  <a:cubicBezTo>
                    <a:pt x="31564" y="2906447"/>
                    <a:pt x="16957" y="2871756"/>
                    <a:pt x="2569" y="2837101"/>
                  </a:cubicBezTo>
                  <a:cubicBezTo>
                    <a:pt x="-12440" y="2891877"/>
                    <a:pt x="41515" y="2984997"/>
                    <a:pt x="81228" y="3060588"/>
                  </a:cubicBezTo>
                  <a:cubicBezTo>
                    <a:pt x="103139" y="3102382"/>
                    <a:pt x="125652" y="3142753"/>
                    <a:pt x="148713" y="3182192"/>
                  </a:cubicBezTo>
                  <a:cubicBezTo>
                    <a:pt x="195053" y="3261453"/>
                    <a:pt x="244352" y="3336551"/>
                    <a:pt x="296663" y="3408254"/>
                  </a:cubicBezTo>
                  <a:cubicBezTo>
                    <a:pt x="347741" y="3478300"/>
                    <a:pt x="402963" y="3545229"/>
                    <a:pt x="462033" y="3608681"/>
                  </a:cubicBezTo>
                  <a:cubicBezTo>
                    <a:pt x="469337" y="3616422"/>
                    <a:pt x="476640" y="3624091"/>
                    <a:pt x="483944" y="3631686"/>
                  </a:cubicBezTo>
                  <a:cubicBezTo>
                    <a:pt x="491229" y="3639246"/>
                    <a:pt x="498240" y="3646476"/>
                    <a:pt x="505854" y="3653597"/>
                  </a:cubicBezTo>
                  <a:cubicBezTo>
                    <a:pt x="520754" y="3668204"/>
                    <a:pt x="535744" y="3682702"/>
                    <a:pt x="550826" y="3697089"/>
                  </a:cubicBezTo>
                  <a:cubicBezTo>
                    <a:pt x="558385" y="3704210"/>
                    <a:pt x="565944" y="3711331"/>
                    <a:pt x="573558" y="3718343"/>
                  </a:cubicBezTo>
                  <a:cubicBezTo>
                    <a:pt x="581172" y="3725354"/>
                    <a:pt x="588786" y="3732420"/>
                    <a:pt x="596564" y="3738884"/>
                  </a:cubicBezTo>
                  <a:cubicBezTo>
                    <a:pt x="612048" y="3752103"/>
                    <a:pt x="627641" y="3765103"/>
                    <a:pt x="643343" y="3777884"/>
                  </a:cubicBezTo>
                  <a:cubicBezTo>
                    <a:pt x="674894" y="3803848"/>
                    <a:pt x="705898" y="3827183"/>
                    <a:pt x="738544" y="3850135"/>
                  </a:cubicBezTo>
                  <a:cubicBezTo>
                    <a:pt x="771191" y="3873086"/>
                    <a:pt x="803838" y="3893627"/>
                    <a:pt x="837142" y="3912908"/>
                  </a:cubicBezTo>
                  <a:cubicBezTo>
                    <a:pt x="902385" y="3950723"/>
                    <a:pt x="970716" y="3982937"/>
                    <a:pt x="1041403" y="4009205"/>
                  </a:cubicBezTo>
                  <a:cubicBezTo>
                    <a:pt x="1177283" y="4059933"/>
                    <a:pt x="1321507" y="4084593"/>
                    <a:pt x="1466522" y="4081893"/>
                  </a:cubicBezTo>
                  <a:lnTo>
                    <a:pt x="1466906" y="4081893"/>
                  </a:lnTo>
                  <a:cubicBezTo>
                    <a:pt x="1611960" y="4084189"/>
                    <a:pt x="1756148" y="4059120"/>
                    <a:pt x="1891915" y="4008000"/>
                  </a:cubicBezTo>
                  <a:cubicBezTo>
                    <a:pt x="1962477" y="3981597"/>
                    <a:pt x="2030680" y="3949274"/>
                    <a:pt x="2095793" y="3911374"/>
                  </a:cubicBezTo>
                  <a:cubicBezTo>
                    <a:pt x="2129097" y="3892020"/>
                    <a:pt x="2161963" y="3871004"/>
                    <a:pt x="2194391" y="3848327"/>
                  </a:cubicBezTo>
                  <a:cubicBezTo>
                    <a:pt x="2226983" y="3825540"/>
                    <a:pt x="2257931" y="3801877"/>
                    <a:pt x="2289482" y="3775803"/>
                  </a:cubicBezTo>
                  <a:cubicBezTo>
                    <a:pt x="2305148" y="3762985"/>
                    <a:pt x="2320723" y="3749948"/>
                    <a:pt x="2336207" y="3736693"/>
                  </a:cubicBezTo>
                  <a:cubicBezTo>
                    <a:pt x="2343985" y="3730174"/>
                    <a:pt x="2351544" y="3723108"/>
                    <a:pt x="2359158" y="3716042"/>
                  </a:cubicBezTo>
                  <a:cubicBezTo>
                    <a:pt x="2366772" y="3708976"/>
                    <a:pt x="2374331" y="3701910"/>
                    <a:pt x="2381890" y="3694789"/>
                  </a:cubicBezTo>
                  <a:cubicBezTo>
                    <a:pt x="2396972" y="3680437"/>
                    <a:pt x="2411926" y="3665830"/>
                    <a:pt x="2426752" y="3650968"/>
                  </a:cubicBezTo>
                  <a:cubicBezTo>
                    <a:pt x="2434311" y="3643573"/>
                    <a:pt x="2441322" y="3636287"/>
                    <a:pt x="2448662" y="3628729"/>
                  </a:cubicBezTo>
                  <a:cubicBezTo>
                    <a:pt x="2456002" y="3621169"/>
                    <a:pt x="2463233" y="3613391"/>
                    <a:pt x="2470573" y="3605668"/>
                  </a:cubicBezTo>
                  <a:cubicBezTo>
                    <a:pt x="2529572" y="3542055"/>
                    <a:pt x="2584703" y="3474961"/>
                    <a:pt x="2635669" y="3404748"/>
                  </a:cubicBezTo>
                  <a:cubicBezTo>
                    <a:pt x="2688728" y="3331771"/>
                    <a:pt x="2738088" y="3256175"/>
                    <a:pt x="2783565" y="3178248"/>
                  </a:cubicBezTo>
                  <a:cubicBezTo>
                    <a:pt x="2806626" y="3138754"/>
                    <a:pt x="2829194" y="3098329"/>
                    <a:pt x="2850940" y="3056480"/>
                  </a:cubicBezTo>
                  <a:cubicBezTo>
                    <a:pt x="2871864" y="3016329"/>
                    <a:pt x="2893556" y="2973329"/>
                    <a:pt x="2913987" y="2928467"/>
                  </a:cubicBezTo>
                  <a:lnTo>
                    <a:pt x="2930420" y="2892534"/>
                  </a:lnTo>
                  <a:cubicBezTo>
                    <a:pt x="2929873" y="2883387"/>
                    <a:pt x="2930092" y="2874567"/>
                    <a:pt x="2929653" y="2866680"/>
                  </a:cubicBezTo>
                  <a:close/>
                  <a:moveTo>
                    <a:pt x="2376412" y="3125279"/>
                  </a:moveTo>
                  <a:cubicBezTo>
                    <a:pt x="1810189" y="3399709"/>
                    <a:pt x="1122308" y="3400420"/>
                    <a:pt x="555482" y="3127525"/>
                  </a:cubicBezTo>
                  <a:cubicBezTo>
                    <a:pt x="387209" y="3042128"/>
                    <a:pt x="290583" y="2776244"/>
                    <a:pt x="362559" y="2651847"/>
                  </a:cubicBezTo>
                  <a:cubicBezTo>
                    <a:pt x="701461" y="2060262"/>
                    <a:pt x="1086593" y="1226511"/>
                    <a:pt x="1428124" y="376711"/>
                  </a:cubicBezTo>
                  <a:cubicBezTo>
                    <a:pt x="1443681" y="338367"/>
                    <a:pt x="1488761" y="338367"/>
                    <a:pt x="1504318" y="376711"/>
                  </a:cubicBezTo>
                  <a:cubicBezTo>
                    <a:pt x="1845958" y="1226402"/>
                    <a:pt x="2231200" y="2059112"/>
                    <a:pt x="2569609" y="2649437"/>
                  </a:cubicBezTo>
                  <a:cubicBezTo>
                    <a:pt x="2641420" y="2773505"/>
                    <a:pt x="2544959" y="3039499"/>
                    <a:pt x="2376686" y="3125279"/>
                  </a:cubicBezTo>
                  <a:close/>
                </a:path>
              </a:pathLst>
            </a:custGeom>
            <a:grpFill/>
            <a:ln w="54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
                <a:ea typeface="+mn-ea"/>
                <a:cs typeface="+mn-cs"/>
              </a:endParaRPr>
            </a:p>
          </p:txBody>
        </p:sp>
      </p:grpSp>
    </p:spTree>
    <p:extLst>
      <p:ext uri="{BB962C8B-B14F-4D97-AF65-F5344CB8AC3E}">
        <p14:creationId xmlns:p14="http://schemas.microsoft.com/office/powerpoint/2010/main" val="181034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B14C782-39BF-4A59-BD33-24C85FFDF2EF}"/>
              </a:ext>
            </a:extLst>
          </p:cNvPr>
          <p:cNvSpPr/>
          <p:nvPr/>
        </p:nvSpPr>
        <p:spPr>
          <a:xfrm>
            <a:off x="4673189" y="1487166"/>
            <a:ext cx="2845620" cy="1732117"/>
          </a:xfrm>
          <a:custGeom>
            <a:avLst/>
            <a:gdLst>
              <a:gd name="connsiteX0" fmla="*/ 0 w 2845620"/>
              <a:gd name="connsiteY0" fmla="*/ 1546532 h 1732117"/>
              <a:gd name="connsiteX1" fmla="*/ 1237226 w 2845620"/>
              <a:gd name="connsiteY1" fmla="*/ 1546532 h 1732117"/>
              <a:gd name="connsiteX2" fmla="*/ 1237226 w 2845620"/>
              <a:gd name="connsiteY2" fmla="*/ 1577463 h 1732117"/>
              <a:gd name="connsiteX3" fmla="*/ 1268157 w 2845620"/>
              <a:gd name="connsiteY3" fmla="*/ 1608393 h 1732117"/>
              <a:gd name="connsiteX4" fmla="*/ 1577463 w 2845620"/>
              <a:gd name="connsiteY4" fmla="*/ 1608393 h 1732117"/>
              <a:gd name="connsiteX5" fmla="*/ 1608394 w 2845620"/>
              <a:gd name="connsiteY5" fmla="*/ 1577463 h 1732117"/>
              <a:gd name="connsiteX6" fmla="*/ 1608394 w 2845620"/>
              <a:gd name="connsiteY6" fmla="*/ 1546532 h 1732117"/>
              <a:gd name="connsiteX7" fmla="*/ 2845620 w 2845620"/>
              <a:gd name="connsiteY7" fmla="*/ 1546532 h 1732117"/>
              <a:gd name="connsiteX8" fmla="*/ 2845620 w 2845620"/>
              <a:gd name="connsiteY8" fmla="*/ 1608393 h 1732117"/>
              <a:gd name="connsiteX9" fmla="*/ 2721897 w 2845620"/>
              <a:gd name="connsiteY9" fmla="*/ 1732117 h 1732117"/>
              <a:gd name="connsiteX10" fmla="*/ 123723 w 2845620"/>
              <a:gd name="connsiteY10" fmla="*/ 1732117 h 1732117"/>
              <a:gd name="connsiteX11" fmla="*/ 0 w 2845620"/>
              <a:gd name="connsiteY11" fmla="*/ 1608393 h 1732117"/>
              <a:gd name="connsiteX12" fmla="*/ 556753 w 2845620"/>
              <a:gd name="connsiteY12" fmla="*/ 185584 h 1732117"/>
              <a:gd name="connsiteX13" fmla="*/ 556753 w 2845620"/>
              <a:gd name="connsiteY13" fmla="*/ 1237227 h 1732117"/>
              <a:gd name="connsiteX14" fmla="*/ 2288870 w 2845620"/>
              <a:gd name="connsiteY14" fmla="*/ 1237227 h 1732117"/>
              <a:gd name="connsiteX15" fmla="*/ 2288870 w 2845620"/>
              <a:gd name="connsiteY15" fmla="*/ 185584 h 1732117"/>
              <a:gd name="connsiteX16" fmla="*/ 494892 w 2845620"/>
              <a:gd name="connsiteY16" fmla="*/ 0 h 1732117"/>
              <a:gd name="connsiteX17" fmla="*/ 2350731 w 2845620"/>
              <a:gd name="connsiteY17" fmla="*/ 0 h 1732117"/>
              <a:gd name="connsiteX18" fmla="*/ 2474454 w 2845620"/>
              <a:gd name="connsiteY18" fmla="*/ 123723 h 1732117"/>
              <a:gd name="connsiteX19" fmla="*/ 2474454 w 2845620"/>
              <a:gd name="connsiteY19" fmla="*/ 1422811 h 1732117"/>
              <a:gd name="connsiteX20" fmla="*/ 371169 w 2845620"/>
              <a:gd name="connsiteY20" fmla="*/ 1422811 h 1732117"/>
              <a:gd name="connsiteX21" fmla="*/ 371169 w 2845620"/>
              <a:gd name="connsiteY21" fmla="*/ 123723 h 1732117"/>
              <a:gd name="connsiteX22" fmla="*/ 494892 w 2845620"/>
              <a:gd name="connsiteY22" fmla="*/ 0 h 173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5620" h="1732117">
                <a:moveTo>
                  <a:pt x="0" y="1546532"/>
                </a:moveTo>
                <a:lnTo>
                  <a:pt x="1237226" y="1546532"/>
                </a:lnTo>
                <a:lnTo>
                  <a:pt x="1237226" y="1577463"/>
                </a:lnTo>
                <a:cubicBezTo>
                  <a:pt x="1237226" y="1596021"/>
                  <a:pt x="1249598" y="1608393"/>
                  <a:pt x="1268157" y="1608393"/>
                </a:cubicBezTo>
                <a:lnTo>
                  <a:pt x="1577463" y="1608393"/>
                </a:lnTo>
                <a:cubicBezTo>
                  <a:pt x="1596021" y="1608393"/>
                  <a:pt x="1608394" y="1596021"/>
                  <a:pt x="1608394" y="1577463"/>
                </a:cubicBezTo>
                <a:lnTo>
                  <a:pt x="1608394" y="1546532"/>
                </a:lnTo>
                <a:lnTo>
                  <a:pt x="2845620" y="1546532"/>
                </a:lnTo>
                <a:lnTo>
                  <a:pt x="2845620" y="1608393"/>
                </a:lnTo>
                <a:cubicBezTo>
                  <a:pt x="2845620" y="1676442"/>
                  <a:pt x="2789944" y="1732117"/>
                  <a:pt x="2721897" y="1732117"/>
                </a:cubicBezTo>
                <a:lnTo>
                  <a:pt x="123723" y="1732117"/>
                </a:lnTo>
                <a:cubicBezTo>
                  <a:pt x="55675" y="1732117"/>
                  <a:pt x="0" y="1676442"/>
                  <a:pt x="0" y="1608393"/>
                </a:cubicBezTo>
                <a:close/>
                <a:moveTo>
                  <a:pt x="556753" y="185584"/>
                </a:moveTo>
                <a:lnTo>
                  <a:pt x="556753" y="1237227"/>
                </a:lnTo>
                <a:lnTo>
                  <a:pt x="2288870" y="1237227"/>
                </a:lnTo>
                <a:lnTo>
                  <a:pt x="2288870" y="185584"/>
                </a:lnTo>
                <a:close/>
                <a:moveTo>
                  <a:pt x="494892" y="0"/>
                </a:moveTo>
                <a:lnTo>
                  <a:pt x="2350731" y="0"/>
                </a:lnTo>
                <a:cubicBezTo>
                  <a:pt x="2418779" y="0"/>
                  <a:pt x="2474454" y="55675"/>
                  <a:pt x="2474454" y="123723"/>
                </a:cubicBezTo>
                <a:lnTo>
                  <a:pt x="2474454" y="1422811"/>
                </a:lnTo>
                <a:lnTo>
                  <a:pt x="371169" y="1422811"/>
                </a:lnTo>
                <a:lnTo>
                  <a:pt x="371169" y="123723"/>
                </a:lnTo>
                <a:cubicBezTo>
                  <a:pt x="371169" y="55675"/>
                  <a:pt x="426844" y="0"/>
                  <a:pt x="494892" y="0"/>
                </a:cubicBezTo>
                <a:close/>
              </a:path>
            </a:pathLst>
          </a:custGeom>
          <a:solidFill>
            <a:schemeClr val="accent1">
              <a:lumMod val="60000"/>
              <a:lumOff val="40000"/>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1" name="Freeform: Shape 10">
            <a:extLst>
              <a:ext uri="{FF2B5EF4-FFF2-40B4-BE49-F238E27FC236}">
                <a16:creationId xmlns:a16="http://schemas.microsoft.com/office/drawing/2014/main" id="{39F2EE98-E5FA-4645-9B63-041F8B5A59F2}"/>
              </a:ext>
            </a:extLst>
          </p:cNvPr>
          <p:cNvSpPr/>
          <p:nvPr/>
        </p:nvSpPr>
        <p:spPr>
          <a:xfrm>
            <a:off x="5229943" y="1672750"/>
            <a:ext cx="1732117" cy="1051643"/>
          </a:xfrm>
          <a:custGeom>
            <a:avLst/>
            <a:gdLst>
              <a:gd name="connsiteX0" fmla="*/ 0 w 1732117"/>
              <a:gd name="connsiteY0" fmla="*/ 0 h 1051643"/>
              <a:gd name="connsiteX1" fmla="*/ 1732117 w 1732117"/>
              <a:gd name="connsiteY1" fmla="*/ 0 h 1051643"/>
              <a:gd name="connsiteX2" fmla="*/ 1732117 w 1732117"/>
              <a:gd name="connsiteY2" fmla="*/ 1051643 h 1051643"/>
              <a:gd name="connsiteX3" fmla="*/ 0 w 1732117"/>
              <a:gd name="connsiteY3" fmla="*/ 1051643 h 1051643"/>
              <a:gd name="connsiteX4" fmla="*/ 0 w 1732117"/>
              <a:gd name="connsiteY4" fmla="*/ 0 h 105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2117" h="1051643">
                <a:moveTo>
                  <a:pt x="0" y="0"/>
                </a:moveTo>
                <a:lnTo>
                  <a:pt x="1732117" y="0"/>
                </a:lnTo>
                <a:lnTo>
                  <a:pt x="1732117" y="1051643"/>
                </a:lnTo>
                <a:lnTo>
                  <a:pt x="0" y="1051643"/>
                </a:lnTo>
                <a:lnTo>
                  <a:pt x="0" y="0"/>
                </a:lnTo>
                <a:close/>
              </a:path>
            </a:pathLst>
          </a:custGeom>
          <a:no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2" name="Title 1">
            <a:extLst>
              <a:ext uri="{FF2B5EF4-FFF2-40B4-BE49-F238E27FC236}">
                <a16:creationId xmlns:a16="http://schemas.microsoft.com/office/drawing/2014/main" id="{F440232C-20EB-4338-AD98-F200C0180C39}"/>
              </a:ext>
            </a:extLst>
          </p:cNvPr>
          <p:cNvSpPr>
            <a:spLocks noGrp="1"/>
          </p:cNvSpPr>
          <p:nvPr>
            <p:ph type="title"/>
          </p:nvPr>
        </p:nvSpPr>
        <p:spPr/>
        <p:txBody>
          <a:bodyPr/>
          <a:lstStyle/>
          <a:p>
            <a:pPr algn="ctr"/>
            <a:r>
              <a:rPr lang="fr-FR" dirty="0" err="1">
                <a:solidFill>
                  <a:schemeClr val="bg1"/>
                </a:solidFill>
              </a:rPr>
              <a:t>Thank</a:t>
            </a:r>
            <a:r>
              <a:rPr lang="fr-FR" dirty="0">
                <a:solidFill>
                  <a:schemeClr val="bg1"/>
                </a:solidFill>
              </a:rPr>
              <a:t> </a:t>
            </a:r>
            <a:r>
              <a:rPr lang="fr-FR" dirty="0" err="1">
                <a:solidFill>
                  <a:schemeClr val="bg1"/>
                </a:solidFill>
              </a:rPr>
              <a:t>you</a:t>
            </a:r>
            <a:r>
              <a:rPr lang="fr-FR" dirty="0">
                <a:solidFill>
                  <a:schemeClr val="bg1"/>
                </a:solidFill>
              </a:rPr>
              <a:t> for attention</a:t>
            </a:r>
            <a:endParaRPr lang="en-US" dirty="0">
              <a:solidFill>
                <a:schemeClr val="bg1"/>
              </a:solidFill>
            </a:endParaRPr>
          </a:p>
        </p:txBody>
      </p:sp>
      <p:sp>
        <p:nvSpPr>
          <p:cNvPr id="3" name="Text Placeholder 2">
            <a:extLst>
              <a:ext uri="{FF2B5EF4-FFF2-40B4-BE49-F238E27FC236}">
                <a16:creationId xmlns:a16="http://schemas.microsoft.com/office/drawing/2014/main" id="{0488CE63-8294-42AB-B9F0-8E09254F1975}"/>
              </a:ext>
            </a:extLst>
          </p:cNvPr>
          <p:cNvSpPr>
            <a:spLocks noGrp="1"/>
          </p:cNvSpPr>
          <p:nvPr>
            <p:ph type="body" idx="1"/>
          </p:nvPr>
        </p:nvSpPr>
        <p:spPr/>
        <p:txBody>
          <a:bodyPr/>
          <a:lstStyle/>
          <a:p>
            <a:pPr algn="ctr"/>
            <a:r>
              <a:rPr lang="fr-FR" dirty="0" err="1">
                <a:solidFill>
                  <a:schemeClr val="bg1"/>
                </a:solidFill>
              </a:rPr>
              <a:t>Turn</a:t>
            </a:r>
            <a:r>
              <a:rPr lang="fr-FR" dirty="0">
                <a:solidFill>
                  <a:schemeClr val="bg1"/>
                </a:solidFill>
              </a:rPr>
              <a:t> </a:t>
            </a:r>
            <a:r>
              <a:rPr lang="fr-FR" dirty="0" err="1">
                <a:solidFill>
                  <a:schemeClr val="bg1"/>
                </a:solidFill>
              </a:rPr>
              <a:t>your</a:t>
            </a:r>
            <a:r>
              <a:rPr lang="fr-FR" dirty="0">
                <a:solidFill>
                  <a:schemeClr val="bg1"/>
                </a:solidFill>
              </a:rPr>
              <a:t> machines on!</a:t>
            </a:r>
            <a:endParaRPr lang="en-US" dirty="0">
              <a:solidFill>
                <a:schemeClr val="bg1"/>
              </a:solidFill>
            </a:endParaRPr>
          </a:p>
        </p:txBody>
      </p:sp>
    </p:spTree>
    <p:extLst>
      <p:ext uri="{BB962C8B-B14F-4D97-AF65-F5344CB8AC3E}">
        <p14:creationId xmlns:p14="http://schemas.microsoft.com/office/powerpoint/2010/main" val="162120613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ctangle 2">
            <a:hlinkHover r:id="rId5" action="ppaction://hlinkfile" highlightClick="1">
              <a:snd r:embed="rId4" name="wind.wav"/>
            </a:hlinkHover>
            <a:extLst>
              <a:ext uri="{FF2B5EF4-FFF2-40B4-BE49-F238E27FC236}">
                <a16:creationId xmlns:a16="http://schemas.microsoft.com/office/drawing/2014/main" id="{48A8464A-9998-4FBB-8848-46A8DCF5F713}"/>
              </a:ext>
            </a:extLst>
          </p:cNvPr>
          <p:cNvSpPr/>
          <p:nvPr/>
        </p:nvSpPr>
        <p:spPr>
          <a:xfrm>
            <a:off x="0" y="0"/>
            <a:ext cx="12191999" cy="6858000"/>
          </a:xfrm>
          <a:prstGeom prst="rect">
            <a:avLst/>
          </a:prstGeom>
          <a:no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4" name="Freeform: Shape 13">
            <a:extLst>
              <a:ext uri="{FF2B5EF4-FFF2-40B4-BE49-F238E27FC236}">
                <a16:creationId xmlns:a16="http://schemas.microsoft.com/office/drawing/2014/main" id="{CF3EDF73-AAF5-4B6D-8EA3-EFF9CB56D439}"/>
              </a:ext>
            </a:extLst>
          </p:cNvPr>
          <p:cNvSpPr/>
          <p:nvPr/>
        </p:nvSpPr>
        <p:spPr>
          <a:xfrm>
            <a:off x="1" y="-272145"/>
            <a:ext cx="12191999" cy="7402289"/>
          </a:xfrm>
          <a:custGeom>
            <a:avLst/>
            <a:gdLst>
              <a:gd name="connsiteX0" fmla="*/ 0 w 1732117"/>
              <a:gd name="connsiteY0" fmla="*/ 0 h 1051643"/>
              <a:gd name="connsiteX1" fmla="*/ 1732117 w 1732117"/>
              <a:gd name="connsiteY1" fmla="*/ 0 h 1051643"/>
              <a:gd name="connsiteX2" fmla="*/ 1732117 w 1732117"/>
              <a:gd name="connsiteY2" fmla="*/ 1051643 h 1051643"/>
              <a:gd name="connsiteX3" fmla="*/ 0 w 1732117"/>
              <a:gd name="connsiteY3" fmla="*/ 1051643 h 1051643"/>
              <a:gd name="connsiteX4" fmla="*/ 0 w 1732117"/>
              <a:gd name="connsiteY4" fmla="*/ 0 h 105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2117" h="1051643">
                <a:moveTo>
                  <a:pt x="0" y="0"/>
                </a:moveTo>
                <a:lnTo>
                  <a:pt x="1732117" y="0"/>
                </a:lnTo>
                <a:lnTo>
                  <a:pt x="1732117" y="1051643"/>
                </a:lnTo>
                <a:lnTo>
                  <a:pt x="0" y="1051643"/>
                </a:lnTo>
                <a:lnTo>
                  <a:pt x="0" y="0"/>
                </a:lnTo>
                <a:close/>
              </a:path>
            </a:pathLst>
          </a:custGeom>
          <a:no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3" name="Freeform: Shape 12">
            <a:extLst>
              <a:ext uri="{FF2B5EF4-FFF2-40B4-BE49-F238E27FC236}">
                <a16:creationId xmlns:a16="http://schemas.microsoft.com/office/drawing/2014/main" id="{B9A9F203-69DB-4F88-AC24-737E158B16A5}"/>
              </a:ext>
            </a:extLst>
          </p:cNvPr>
          <p:cNvSpPr/>
          <p:nvPr/>
        </p:nvSpPr>
        <p:spPr>
          <a:xfrm>
            <a:off x="-3918857" y="-1559846"/>
            <a:ext cx="20029707" cy="12191999"/>
          </a:xfrm>
          <a:custGeom>
            <a:avLst/>
            <a:gdLst>
              <a:gd name="connsiteX0" fmla="*/ 0 w 2845620"/>
              <a:gd name="connsiteY0" fmla="*/ 1546532 h 1732117"/>
              <a:gd name="connsiteX1" fmla="*/ 1237226 w 2845620"/>
              <a:gd name="connsiteY1" fmla="*/ 1546532 h 1732117"/>
              <a:gd name="connsiteX2" fmla="*/ 1237226 w 2845620"/>
              <a:gd name="connsiteY2" fmla="*/ 1577463 h 1732117"/>
              <a:gd name="connsiteX3" fmla="*/ 1268157 w 2845620"/>
              <a:gd name="connsiteY3" fmla="*/ 1608393 h 1732117"/>
              <a:gd name="connsiteX4" fmla="*/ 1577463 w 2845620"/>
              <a:gd name="connsiteY4" fmla="*/ 1608393 h 1732117"/>
              <a:gd name="connsiteX5" fmla="*/ 1608394 w 2845620"/>
              <a:gd name="connsiteY5" fmla="*/ 1577463 h 1732117"/>
              <a:gd name="connsiteX6" fmla="*/ 1608394 w 2845620"/>
              <a:gd name="connsiteY6" fmla="*/ 1546532 h 1732117"/>
              <a:gd name="connsiteX7" fmla="*/ 2845620 w 2845620"/>
              <a:gd name="connsiteY7" fmla="*/ 1546532 h 1732117"/>
              <a:gd name="connsiteX8" fmla="*/ 2845620 w 2845620"/>
              <a:gd name="connsiteY8" fmla="*/ 1608393 h 1732117"/>
              <a:gd name="connsiteX9" fmla="*/ 2721897 w 2845620"/>
              <a:gd name="connsiteY9" fmla="*/ 1732117 h 1732117"/>
              <a:gd name="connsiteX10" fmla="*/ 123723 w 2845620"/>
              <a:gd name="connsiteY10" fmla="*/ 1732117 h 1732117"/>
              <a:gd name="connsiteX11" fmla="*/ 0 w 2845620"/>
              <a:gd name="connsiteY11" fmla="*/ 1608393 h 1732117"/>
              <a:gd name="connsiteX12" fmla="*/ 556753 w 2845620"/>
              <a:gd name="connsiteY12" fmla="*/ 185584 h 1732117"/>
              <a:gd name="connsiteX13" fmla="*/ 556753 w 2845620"/>
              <a:gd name="connsiteY13" fmla="*/ 1237227 h 1732117"/>
              <a:gd name="connsiteX14" fmla="*/ 2288870 w 2845620"/>
              <a:gd name="connsiteY14" fmla="*/ 1237227 h 1732117"/>
              <a:gd name="connsiteX15" fmla="*/ 2288870 w 2845620"/>
              <a:gd name="connsiteY15" fmla="*/ 185584 h 1732117"/>
              <a:gd name="connsiteX16" fmla="*/ 494892 w 2845620"/>
              <a:gd name="connsiteY16" fmla="*/ 0 h 1732117"/>
              <a:gd name="connsiteX17" fmla="*/ 2350731 w 2845620"/>
              <a:gd name="connsiteY17" fmla="*/ 0 h 1732117"/>
              <a:gd name="connsiteX18" fmla="*/ 2474454 w 2845620"/>
              <a:gd name="connsiteY18" fmla="*/ 123723 h 1732117"/>
              <a:gd name="connsiteX19" fmla="*/ 2474454 w 2845620"/>
              <a:gd name="connsiteY19" fmla="*/ 1422811 h 1732117"/>
              <a:gd name="connsiteX20" fmla="*/ 371169 w 2845620"/>
              <a:gd name="connsiteY20" fmla="*/ 1422811 h 1732117"/>
              <a:gd name="connsiteX21" fmla="*/ 371169 w 2845620"/>
              <a:gd name="connsiteY21" fmla="*/ 123723 h 1732117"/>
              <a:gd name="connsiteX22" fmla="*/ 494892 w 2845620"/>
              <a:gd name="connsiteY22" fmla="*/ 0 h 173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5620" h="1732117">
                <a:moveTo>
                  <a:pt x="0" y="1546532"/>
                </a:moveTo>
                <a:lnTo>
                  <a:pt x="1237226" y="1546532"/>
                </a:lnTo>
                <a:lnTo>
                  <a:pt x="1237226" y="1577463"/>
                </a:lnTo>
                <a:cubicBezTo>
                  <a:pt x="1237226" y="1596021"/>
                  <a:pt x="1249598" y="1608393"/>
                  <a:pt x="1268157" y="1608393"/>
                </a:cubicBezTo>
                <a:lnTo>
                  <a:pt x="1577463" y="1608393"/>
                </a:lnTo>
                <a:cubicBezTo>
                  <a:pt x="1596021" y="1608393"/>
                  <a:pt x="1608394" y="1596021"/>
                  <a:pt x="1608394" y="1577463"/>
                </a:cubicBezTo>
                <a:lnTo>
                  <a:pt x="1608394" y="1546532"/>
                </a:lnTo>
                <a:lnTo>
                  <a:pt x="2845620" y="1546532"/>
                </a:lnTo>
                <a:lnTo>
                  <a:pt x="2845620" y="1608393"/>
                </a:lnTo>
                <a:cubicBezTo>
                  <a:pt x="2845620" y="1676442"/>
                  <a:pt x="2789944" y="1732117"/>
                  <a:pt x="2721897" y="1732117"/>
                </a:cubicBezTo>
                <a:lnTo>
                  <a:pt x="123723" y="1732117"/>
                </a:lnTo>
                <a:cubicBezTo>
                  <a:pt x="55675" y="1732117"/>
                  <a:pt x="0" y="1676442"/>
                  <a:pt x="0" y="1608393"/>
                </a:cubicBezTo>
                <a:close/>
                <a:moveTo>
                  <a:pt x="556753" y="185584"/>
                </a:moveTo>
                <a:lnTo>
                  <a:pt x="556753" y="1237227"/>
                </a:lnTo>
                <a:lnTo>
                  <a:pt x="2288870" y="1237227"/>
                </a:lnTo>
                <a:lnTo>
                  <a:pt x="2288870" y="185584"/>
                </a:lnTo>
                <a:close/>
                <a:moveTo>
                  <a:pt x="494892" y="0"/>
                </a:moveTo>
                <a:lnTo>
                  <a:pt x="2350731" y="0"/>
                </a:lnTo>
                <a:cubicBezTo>
                  <a:pt x="2418779" y="0"/>
                  <a:pt x="2474454" y="55675"/>
                  <a:pt x="2474454" y="123723"/>
                </a:cubicBezTo>
                <a:lnTo>
                  <a:pt x="2474454" y="1422811"/>
                </a:lnTo>
                <a:lnTo>
                  <a:pt x="371169" y="1422811"/>
                </a:lnTo>
                <a:lnTo>
                  <a:pt x="371169" y="123723"/>
                </a:lnTo>
                <a:cubicBezTo>
                  <a:pt x="371169" y="55675"/>
                  <a:pt x="426844" y="0"/>
                  <a:pt x="494892" y="0"/>
                </a:cubicBezTo>
                <a:close/>
              </a:path>
            </a:pathLst>
          </a:custGeom>
          <a:solidFill>
            <a:schemeClr val="accent1">
              <a:lumMod val="60000"/>
              <a:lumOff val="40000"/>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grpSp>
        <p:nvGrpSpPr>
          <p:cNvPr id="48" name="Group 47">
            <a:extLst>
              <a:ext uri="{FF2B5EF4-FFF2-40B4-BE49-F238E27FC236}">
                <a16:creationId xmlns:a16="http://schemas.microsoft.com/office/drawing/2014/main" id="{51698A48-8289-4A4B-BE43-31F9A546F291}"/>
              </a:ext>
            </a:extLst>
          </p:cNvPr>
          <p:cNvGrpSpPr/>
          <p:nvPr/>
        </p:nvGrpSpPr>
        <p:grpSpPr>
          <a:xfrm>
            <a:off x="4066879" y="909646"/>
            <a:ext cx="3857191" cy="4974630"/>
            <a:chOff x="4066879" y="909646"/>
            <a:chExt cx="3857191" cy="4974630"/>
          </a:xfrm>
        </p:grpSpPr>
        <p:sp>
          <p:nvSpPr>
            <p:cNvPr id="43" name="Freeform: Shape 42">
              <a:extLst>
                <a:ext uri="{FF2B5EF4-FFF2-40B4-BE49-F238E27FC236}">
                  <a16:creationId xmlns:a16="http://schemas.microsoft.com/office/drawing/2014/main" id="{067ABA97-DD13-4B6E-8AB2-C20F7A12DF1E}"/>
                </a:ext>
              </a:extLst>
            </p:cNvPr>
            <p:cNvSpPr/>
            <p:nvPr/>
          </p:nvSpPr>
          <p:spPr>
            <a:xfrm>
              <a:off x="7242444" y="909646"/>
              <a:ext cx="603655" cy="603654"/>
            </a:xfrm>
            <a:custGeom>
              <a:avLst/>
              <a:gdLst>
                <a:gd name="connsiteX0" fmla="*/ 614217 w 603655"/>
                <a:gd name="connsiteY0" fmla="*/ 289859 h 603653"/>
                <a:gd name="connsiteX1" fmla="*/ 443181 w 603655"/>
                <a:gd name="connsiteY1" fmla="*/ 581625 h 603653"/>
                <a:gd name="connsiteX2" fmla="*/ 108153 w 603655"/>
                <a:gd name="connsiteY2" fmla="*/ 533333 h 603653"/>
                <a:gd name="connsiteX3" fmla="*/ 70344 w 603655"/>
                <a:gd name="connsiteY3" fmla="*/ 108164 h 603653"/>
                <a:gd name="connsiteX4" fmla="*/ 412999 w 603655"/>
                <a:gd name="connsiteY4" fmla="*/ 21234 h 603653"/>
                <a:gd name="connsiteX5" fmla="*/ 513608 w 603655"/>
                <a:gd name="connsiteY5" fmla="*/ 81599 h 603653"/>
                <a:gd name="connsiteX6" fmla="*/ 584035 w 603655"/>
                <a:gd name="connsiteY6" fmla="*/ 175165 h 603653"/>
                <a:gd name="connsiteX7" fmla="*/ 614217 w 603655"/>
                <a:gd name="connsiteY7" fmla="*/ 289859 h 6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5" h="603653">
                  <a:moveTo>
                    <a:pt x="614217" y="289859"/>
                  </a:moveTo>
                  <a:cubicBezTo>
                    <a:pt x="622165" y="412923"/>
                    <a:pt x="554445" y="528444"/>
                    <a:pt x="443181" y="581625"/>
                  </a:cubicBezTo>
                  <a:cubicBezTo>
                    <a:pt x="332139" y="635556"/>
                    <a:pt x="199446" y="616429"/>
                    <a:pt x="108153" y="533333"/>
                  </a:cubicBezTo>
                  <a:cubicBezTo>
                    <a:pt x="-19691" y="426367"/>
                    <a:pt x="-36624" y="236012"/>
                    <a:pt x="70344" y="108164"/>
                  </a:cubicBezTo>
                  <a:cubicBezTo>
                    <a:pt x="153870" y="8332"/>
                    <a:pt x="291986" y="-26707"/>
                    <a:pt x="412999" y="21234"/>
                  </a:cubicBezTo>
                  <a:cubicBezTo>
                    <a:pt x="450305" y="34284"/>
                    <a:pt x="484542" y="54827"/>
                    <a:pt x="513608" y="81599"/>
                  </a:cubicBezTo>
                  <a:cubicBezTo>
                    <a:pt x="542966" y="107891"/>
                    <a:pt x="566890" y="139677"/>
                    <a:pt x="584035" y="175165"/>
                  </a:cubicBezTo>
                  <a:cubicBezTo>
                    <a:pt x="601158" y="211181"/>
                    <a:pt x="611390" y="250081"/>
                    <a:pt x="614217" y="289859"/>
                  </a:cubicBezTo>
                  <a:close/>
                </a:path>
              </a:pathLst>
            </a:custGeom>
            <a:solidFill>
              <a:schemeClr val="bg1"/>
            </a:solidFill>
            <a:ln w="10056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A29B335-9298-44E6-AA20-473ED0714303}"/>
                </a:ext>
              </a:extLst>
            </p:cNvPr>
            <p:cNvSpPr/>
            <p:nvPr/>
          </p:nvSpPr>
          <p:spPr>
            <a:xfrm>
              <a:off x="4201529" y="3990398"/>
              <a:ext cx="3722541" cy="1307916"/>
            </a:xfrm>
            <a:custGeom>
              <a:avLst/>
              <a:gdLst>
                <a:gd name="connsiteX0" fmla="*/ 1881392 w 3722540"/>
                <a:gd name="connsiteY0" fmla="*/ 716336 h 1307916"/>
                <a:gd name="connsiteX1" fmla="*/ 0 w 3722540"/>
                <a:gd name="connsiteY1" fmla="*/ 0 h 1307916"/>
                <a:gd name="connsiteX2" fmla="*/ 2575767 w 3722540"/>
                <a:gd name="connsiteY2" fmla="*/ 1186009 h 1307916"/>
                <a:gd name="connsiteX3" fmla="*/ 3761779 w 3722540"/>
                <a:gd name="connsiteY3" fmla="*/ 0 h 1307916"/>
                <a:gd name="connsiteX4" fmla="*/ 1881392 w 3722540"/>
                <a:gd name="connsiteY4" fmla="*/ 716336 h 130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540" h="1307916">
                  <a:moveTo>
                    <a:pt x="1881392" y="716336"/>
                  </a:moveTo>
                  <a:cubicBezTo>
                    <a:pt x="1076519" y="716336"/>
                    <a:pt x="366218" y="427588"/>
                    <a:pt x="0" y="0"/>
                  </a:cubicBezTo>
                  <a:cubicBezTo>
                    <a:pt x="383768" y="1038787"/>
                    <a:pt x="1536977" y="1569782"/>
                    <a:pt x="2575767" y="1186009"/>
                  </a:cubicBezTo>
                  <a:cubicBezTo>
                    <a:pt x="3125405" y="982960"/>
                    <a:pt x="3558719" y="549637"/>
                    <a:pt x="3761779" y="0"/>
                  </a:cubicBezTo>
                  <a:cubicBezTo>
                    <a:pt x="3396567" y="427588"/>
                    <a:pt x="2690290" y="716336"/>
                    <a:pt x="1881392" y="716336"/>
                  </a:cubicBezTo>
                  <a:close/>
                </a:path>
              </a:pathLst>
            </a:custGeom>
            <a:solidFill>
              <a:schemeClr val="bg1"/>
            </a:solidFill>
            <a:ln w="10056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1F64392-4C2C-4EAD-90AF-F86D50B14AAE}"/>
                </a:ext>
              </a:extLst>
            </p:cNvPr>
            <p:cNvSpPr/>
            <p:nvPr/>
          </p:nvSpPr>
          <p:spPr>
            <a:xfrm>
              <a:off x="4201529" y="1334446"/>
              <a:ext cx="3722541" cy="1307916"/>
            </a:xfrm>
            <a:custGeom>
              <a:avLst/>
              <a:gdLst>
                <a:gd name="connsiteX0" fmla="*/ 1881392 w 3722540"/>
                <a:gd name="connsiteY0" fmla="*/ 594475 h 1307916"/>
                <a:gd name="connsiteX1" fmla="*/ 3761779 w 3722540"/>
                <a:gd name="connsiteY1" fmla="*/ 1310810 h 1307916"/>
                <a:gd name="connsiteX2" fmla="*/ 1186012 w 3722540"/>
                <a:gd name="connsiteY2" fmla="*/ 124797 h 1307916"/>
                <a:gd name="connsiteX3" fmla="*/ 0 w 3722540"/>
                <a:gd name="connsiteY3" fmla="*/ 1310810 h 1307916"/>
                <a:gd name="connsiteX4" fmla="*/ 1881392 w 3722540"/>
                <a:gd name="connsiteY4" fmla="*/ 594475 h 130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540" h="1307916">
                  <a:moveTo>
                    <a:pt x="1881392" y="594475"/>
                  </a:moveTo>
                  <a:cubicBezTo>
                    <a:pt x="2686266" y="594475"/>
                    <a:pt x="3395561" y="883222"/>
                    <a:pt x="3761779" y="1310810"/>
                  </a:cubicBezTo>
                  <a:cubicBezTo>
                    <a:pt x="3378015" y="272027"/>
                    <a:pt x="2224802" y="-258970"/>
                    <a:pt x="1186012" y="124797"/>
                  </a:cubicBezTo>
                  <a:cubicBezTo>
                    <a:pt x="636376" y="327855"/>
                    <a:pt x="203059" y="761174"/>
                    <a:pt x="0" y="1310810"/>
                  </a:cubicBezTo>
                  <a:cubicBezTo>
                    <a:pt x="366218" y="887247"/>
                    <a:pt x="1071488" y="594475"/>
                    <a:pt x="1881392" y="594475"/>
                  </a:cubicBezTo>
                  <a:close/>
                </a:path>
              </a:pathLst>
            </a:custGeom>
            <a:solidFill>
              <a:schemeClr val="bg1"/>
            </a:solidFill>
            <a:ln w="10056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7BD8F9-05E7-438D-9281-1705F8A86578}"/>
                </a:ext>
              </a:extLst>
            </p:cNvPr>
            <p:cNvSpPr/>
            <p:nvPr/>
          </p:nvSpPr>
          <p:spPr>
            <a:xfrm>
              <a:off x="4210759" y="5180013"/>
              <a:ext cx="704264" cy="704263"/>
            </a:xfrm>
            <a:custGeom>
              <a:avLst/>
              <a:gdLst>
                <a:gd name="connsiteX0" fmla="*/ 762443 w 704264"/>
                <a:gd name="connsiteY0" fmla="*/ 361775 h 704262"/>
                <a:gd name="connsiteX1" fmla="*/ 710126 w 704264"/>
                <a:gd name="connsiteY1" fmla="*/ 578085 h 704262"/>
                <a:gd name="connsiteX2" fmla="*/ 547139 w 704264"/>
                <a:gd name="connsiteY2" fmla="*/ 726986 h 704262"/>
                <a:gd name="connsiteX3" fmla="*/ 325799 w 704264"/>
                <a:gd name="connsiteY3" fmla="*/ 764211 h 704262"/>
                <a:gd name="connsiteX4" fmla="*/ 124580 w 704264"/>
                <a:gd name="connsiteY4" fmla="*/ 663602 h 704262"/>
                <a:gd name="connsiteX5" fmla="*/ 9886 w 704264"/>
                <a:gd name="connsiteY5" fmla="*/ 472445 h 704262"/>
                <a:gd name="connsiteX6" fmla="*/ 23971 w 704264"/>
                <a:gd name="connsiteY6" fmla="*/ 253117 h 704262"/>
                <a:gd name="connsiteX7" fmla="*/ 157781 w 704264"/>
                <a:gd name="connsiteY7" fmla="*/ 74033 h 704262"/>
                <a:gd name="connsiteX8" fmla="*/ 513938 w 704264"/>
                <a:gd name="connsiteY8" fmla="*/ 20711 h 704262"/>
                <a:gd name="connsiteX9" fmla="*/ 728236 w 704264"/>
                <a:gd name="connsiteY9" fmla="*/ 214886 h 704262"/>
                <a:gd name="connsiteX10" fmla="*/ 762443 w 704264"/>
                <a:gd name="connsiteY10" fmla="*/ 361775 h 70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264" h="704262">
                  <a:moveTo>
                    <a:pt x="762443" y="361775"/>
                  </a:moveTo>
                  <a:cubicBezTo>
                    <a:pt x="766477" y="437433"/>
                    <a:pt x="748297" y="512628"/>
                    <a:pt x="710126" y="578085"/>
                  </a:cubicBezTo>
                  <a:cubicBezTo>
                    <a:pt x="671574" y="642625"/>
                    <a:pt x="614894" y="694408"/>
                    <a:pt x="547139" y="726986"/>
                  </a:cubicBezTo>
                  <a:cubicBezTo>
                    <a:pt x="478503" y="760519"/>
                    <a:pt x="401626" y="773447"/>
                    <a:pt x="325799" y="764211"/>
                  </a:cubicBezTo>
                  <a:cubicBezTo>
                    <a:pt x="250133" y="751675"/>
                    <a:pt x="180009" y="716613"/>
                    <a:pt x="124580" y="663602"/>
                  </a:cubicBezTo>
                  <a:cubicBezTo>
                    <a:pt x="67869" y="612976"/>
                    <a:pt x="27872" y="546312"/>
                    <a:pt x="9886" y="472445"/>
                  </a:cubicBezTo>
                  <a:cubicBezTo>
                    <a:pt x="-7047" y="399534"/>
                    <a:pt x="-2148" y="323262"/>
                    <a:pt x="23971" y="253117"/>
                  </a:cubicBezTo>
                  <a:cubicBezTo>
                    <a:pt x="50057" y="181594"/>
                    <a:pt x="96589" y="119318"/>
                    <a:pt x="157781" y="74033"/>
                  </a:cubicBezTo>
                  <a:cubicBezTo>
                    <a:pt x="260981" y="-65"/>
                    <a:pt x="393560" y="-19915"/>
                    <a:pt x="513938" y="20711"/>
                  </a:cubicBezTo>
                  <a:cubicBezTo>
                    <a:pt x="607759" y="55340"/>
                    <a:pt x="684549" y="124922"/>
                    <a:pt x="728236" y="214886"/>
                  </a:cubicBezTo>
                  <a:cubicBezTo>
                    <a:pt x="749434" y="261035"/>
                    <a:pt x="761074" y="311008"/>
                    <a:pt x="762443" y="361775"/>
                  </a:cubicBezTo>
                  <a:close/>
                </a:path>
              </a:pathLst>
            </a:custGeom>
            <a:solidFill>
              <a:schemeClr val="bg1"/>
            </a:solidFill>
            <a:ln w="10056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6B5AC2E-7C42-4D6F-85EF-D4AB3BE43EC5}"/>
                </a:ext>
              </a:extLst>
            </p:cNvPr>
            <p:cNvSpPr/>
            <p:nvPr/>
          </p:nvSpPr>
          <p:spPr>
            <a:xfrm>
              <a:off x="4066879" y="1386889"/>
              <a:ext cx="402437" cy="402436"/>
            </a:xfrm>
            <a:custGeom>
              <a:avLst/>
              <a:gdLst>
                <a:gd name="connsiteX0" fmla="*/ 226204 w 402436"/>
                <a:gd name="connsiteY0" fmla="*/ 444441 h 402435"/>
                <a:gd name="connsiteX1" fmla="*/ 103460 w 402436"/>
                <a:gd name="connsiteY1" fmla="*/ 411240 h 402435"/>
                <a:gd name="connsiteX2" fmla="*/ 18949 w 402436"/>
                <a:gd name="connsiteY2" fmla="*/ 310631 h 402435"/>
                <a:gd name="connsiteX3" fmla="*/ 2851 w 402436"/>
                <a:gd name="connsiteY3" fmla="*/ 183863 h 402435"/>
                <a:gd name="connsiteX4" fmla="*/ 59192 w 402436"/>
                <a:gd name="connsiteY4" fmla="*/ 70175 h 402435"/>
                <a:gd name="connsiteX5" fmla="*/ 296630 w 402436"/>
                <a:gd name="connsiteY5" fmla="*/ 13834 h 402435"/>
                <a:gd name="connsiteX6" fmla="*/ 397239 w 402436"/>
                <a:gd name="connsiteY6" fmla="*/ 90297 h 402435"/>
                <a:gd name="connsiteX7" fmla="*/ 439495 w 402436"/>
                <a:gd name="connsiteY7" fmla="*/ 211028 h 402435"/>
                <a:gd name="connsiteX8" fmla="*/ 226656 w 402436"/>
                <a:gd name="connsiteY8" fmla="*/ 444420 h 402435"/>
                <a:gd name="connsiteX9" fmla="*/ 226204 w 402436"/>
                <a:gd name="connsiteY9" fmla="*/ 444441 h 40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436" h="402435">
                  <a:moveTo>
                    <a:pt x="226204" y="444441"/>
                  </a:moveTo>
                  <a:cubicBezTo>
                    <a:pt x="182908" y="445736"/>
                    <a:pt x="140199" y="434183"/>
                    <a:pt x="103460" y="411240"/>
                  </a:cubicBezTo>
                  <a:cubicBezTo>
                    <a:pt x="65881" y="386888"/>
                    <a:pt x="36448" y="351849"/>
                    <a:pt x="18949" y="310631"/>
                  </a:cubicBezTo>
                  <a:cubicBezTo>
                    <a:pt x="1575" y="270782"/>
                    <a:pt x="-4011" y="226789"/>
                    <a:pt x="2851" y="183863"/>
                  </a:cubicBezTo>
                  <a:cubicBezTo>
                    <a:pt x="9725" y="141149"/>
                    <a:pt x="29367" y="101515"/>
                    <a:pt x="59192" y="70175"/>
                  </a:cubicBezTo>
                  <a:cubicBezTo>
                    <a:pt x="119619" y="5034"/>
                    <a:pt x="213378" y="-17214"/>
                    <a:pt x="296630" y="13834"/>
                  </a:cubicBezTo>
                  <a:cubicBezTo>
                    <a:pt x="337090" y="28630"/>
                    <a:pt x="372150" y="55276"/>
                    <a:pt x="397239" y="90297"/>
                  </a:cubicBezTo>
                  <a:cubicBezTo>
                    <a:pt x="423007" y="125448"/>
                    <a:pt x="437718" y="167479"/>
                    <a:pt x="439495" y="211028"/>
                  </a:cubicBezTo>
                  <a:cubicBezTo>
                    <a:pt x="445171" y="334251"/>
                    <a:pt x="349880" y="438744"/>
                    <a:pt x="226656" y="444420"/>
                  </a:cubicBezTo>
                  <a:cubicBezTo>
                    <a:pt x="226505" y="444427"/>
                    <a:pt x="226355" y="444434"/>
                    <a:pt x="226204" y="444441"/>
                  </a:cubicBezTo>
                  <a:close/>
                </a:path>
              </a:pathLst>
            </a:custGeom>
            <a:solidFill>
              <a:schemeClr val="bg1"/>
            </a:solidFill>
            <a:ln w="100566" cap="flat">
              <a:noFill/>
              <a:prstDash val="solid"/>
              <a:miter/>
            </a:ln>
          </p:spPr>
          <p:txBody>
            <a:bodyPr rtlCol="0" anchor="ctr"/>
            <a:lstStyle/>
            <a:p>
              <a:endParaRPr lang="en-US"/>
            </a:p>
          </p:txBody>
        </p:sp>
      </p:grpSp>
    </p:spTree>
    <p:extLst>
      <p:ext uri="{BB962C8B-B14F-4D97-AF65-F5344CB8AC3E}">
        <p14:creationId xmlns:p14="http://schemas.microsoft.com/office/powerpoint/2010/main" val="1133490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nodeType="withEffect" p14:presetBounceEnd="74000">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14:bounceEnd="74000">
                                          <p:cBhvr additive="base">
                                            <p:cTn id="7" dur="1000" fill="hold"/>
                                            <p:tgtEl>
                                              <p:spTgt spid="48"/>
                                            </p:tgtEl>
                                            <p:attrNameLst>
                                              <p:attrName>ppt_x</p:attrName>
                                            </p:attrNameLst>
                                          </p:cBhvr>
                                          <p:tavLst>
                                            <p:tav tm="0">
                                              <p:val>
                                                <p:strVal val="#ppt_x"/>
                                              </p:val>
                                            </p:tav>
                                            <p:tav tm="100000">
                                              <p:val>
                                                <p:strVal val="#ppt_x"/>
                                              </p:val>
                                            </p:tav>
                                          </p:tavLst>
                                        </p:anim>
                                        <p:anim calcmode="lin" valueType="num" p14:bounceEnd="74000">
                                          <p:cBhvr additive="base">
                                            <p:cTn id="8" dur="1000" fill="hold"/>
                                            <p:tgtEl>
                                              <p:spTgt spid="4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ppt_x"/>
                                              </p:val>
                                            </p:tav>
                                            <p:tav tm="100000">
                                              <p:val>
                                                <p:strVal val="#ppt_x"/>
                                              </p:val>
                                            </p:tav>
                                          </p:tavLst>
                                        </p:anim>
                                        <p:anim calcmode="lin" valueType="num">
                                          <p:cBhvr additive="base">
                                            <p:cTn id="8" dur="1000" fill="hold"/>
                                            <p:tgtEl>
                                              <p:spTgt spid="4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6" name="whoosh.wav"/>
                                            </p:tgtEl>
                                          </p:cMediaNode>
                                        </p:audio>
                                      </p:sub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el-GR" sz="13800" b="1" dirty="0">
                <a:solidFill>
                  <a:schemeClr val="accent1"/>
                </a:solidFill>
                <a:latin typeface="Gidole" panose="02000503000000000000" pitchFamily="2" charset="0"/>
              </a:rPr>
              <a:t>ΥΧΑΡΙΣΤΩ </a:t>
            </a:r>
            <a:endParaRPr lang="en-US" sz="13800" b="1" dirty="0">
              <a:solidFill>
                <a:schemeClr val="accent1"/>
              </a:solidFill>
              <a:latin typeface="Gidole" panose="02000503000000000000" pitchFamily="2" charset="0"/>
            </a:endParaRPr>
          </a:p>
        </p:txBody>
      </p:sp>
    </p:spTree>
    <p:extLst>
      <p:ext uri="{BB962C8B-B14F-4D97-AF65-F5344CB8AC3E}">
        <p14:creationId xmlns:p14="http://schemas.microsoft.com/office/powerpoint/2010/main" val="407045217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0" y="2163763"/>
            <a:ext cx="10515600" cy="2530475"/>
          </a:xfrm>
        </p:spPr>
        <p:txBody>
          <a:bodyPr>
            <a:normAutofit/>
          </a:bodyPr>
          <a:lstStyle/>
          <a:p>
            <a:pPr algn="ctr"/>
            <a:r>
              <a:rPr lang="ko-KR" altLang="en-US" sz="13800" dirty="0">
                <a:solidFill>
                  <a:schemeClr val="accent6"/>
                </a:solidFill>
              </a:rPr>
              <a:t>감</a:t>
            </a:r>
            <a:r>
              <a:rPr lang="ko-KR" altLang="en-US" sz="13800" b="1" dirty="0">
                <a:solidFill>
                  <a:schemeClr val="accent6"/>
                </a:solidFill>
              </a:rPr>
              <a:t>사</a:t>
            </a:r>
            <a:r>
              <a:rPr lang="ko-KR" altLang="en-US" sz="13800" dirty="0">
                <a:solidFill>
                  <a:schemeClr val="accent6"/>
                </a:solidFill>
              </a:rPr>
              <a:t>합니다 </a:t>
            </a:r>
            <a:endParaRPr lang="en-US" sz="13800" dirty="0">
              <a:solidFill>
                <a:schemeClr val="accent6"/>
              </a:solidFill>
            </a:endParaRPr>
          </a:p>
        </p:txBody>
      </p:sp>
    </p:spTree>
    <p:extLst>
      <p:ext uri="{BB962C8B-B14F-4D97-AF65-F5344CB8AC3E}">
        <p14:creationId xmlns:p14="http://schemas.microsoft.com/office/powerpoint/2010/main" val="4290685019"/>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atabase">
            <a:extLst>
              <a:ext uri="{FF2B5EF4-FFF2-40B4-BE49-F238E27FC236}">
                <a16:creationId xmlns:a16="http://schemas.microsoft.com/office/drawing/2014/main" id="{6FEE0456-C1D9-462B-8858-DCEEDF65D258}"/>
              </a:ext>
            </a:extLst>
          </p:cNvPr>
          <p:cNvPicPr>
            <a:picLocks noGrp="1" noChangeAspect="1"/>
          </p:cNvPicPr>
          <p:nvPr>
            <p:ph type="pic" sz="quarter" idx="10"/>
          </p:nvPr>
        </p:nvPicPr>
        <p:blipFill>
          <a:blip r:embed="rId2">
            <a:extLst>
              <a:ext uri="{96DAC541-7B7A-43D3-8B79-37D633B846F1}">
                <asvg:svgBlip xmlns:asvg="http://schemas.microsoft.com/office/drawing/2016/SVG/main" xmlns="" r:embed="rId3"/>
              </a:ext>
            </a:extLst>
          </a:blip>
          <a:srcRect/>
          <a:stretch>
            <a:fillRect/>
          </a:stretch>
        </p:blipFill>
        <p:spPr>
          <a:xfrm>
            <a:off x="2463699" y="-4384334"/>
            <a:ext cx="10505872" cy="10505874"/>
          </a:xfrm>
        </p:spPr>
      </p:pic>
      <p:sp>
        <p:nvSpPr>
          <p:cNvPr id="3" name="Title 2">
            <a:extLst>
              <a:ext uri="{FF2B5EF4-FFF2-40B4-BE49-F238E27FC236}">
                <a16:creationId xmlns:a16="http://schemas.microsoft.com/office/drawing/2014/main" id="{7546EF07-C04B-4B2D-8CE7-C5B9F8B4D3A4}"/>
              </a:ext>
            </a:extLst>
          </p:cNvPr>
          <p:cNvSpPr>
            <a:spLocks noGrp="1"/>
          </p:cNvSpPr>
          <p:nvPr>
            <p:ph type="title"/>
          </p:nvPr>
        </p:nvSpPr>
        <p:spPr>
          <a:xfrm>
            <a:off x="4384351" y="956605"/>
            <a:ext cx="6664568" cy="1916723"/>
          </a:xfrm>
        </p:spPr>
        <p:txBody>
          <a:bodyPr>
            <a:normAutofit/>
          </a:bodyPr>
          <a:lstStyle/>
          <a:p>
            <a:r>
              <a:rPr lang="fr-FR" sz="6600" dirty="0" err="1">
                <a:solidFill>
                  <a:schemeClr val="accent1">
                    <a:lumMod val="50000"/>
                  </a:schemeClr>
                </a:solidFill>
              </a:rPr>
              <a:t>Reworking</a:t>
            </a:r>
            <a:r>
              <a:rPr lang="fr-FR" sz="6600" dirty="0">
                <a:solidFill>
                  <a:schemeClr val="accent1">
                    <a:lumMod val="50000"/>
                  </a:schemeClr>
                </a:solidFill>
              </a:rPr>
              <a:t> </a:t>
            </a:r>
            <a:r>
              <a:rPr lang="fr-FR" sz="6600" dirty="0" err="1">
                <a:solidFill>
                  <a:schemeClr val="accent1">
                    <a:lumMod val="50000"/>
                  </a:schemeClr>
                </a:solidFill>
              </a:rPr>
              <a:t>dataset</a:t>
            </a:r>
            <a:endParaRPr lang="en-US" sz="6600" dirty="0">
              <a:solidFill>
                <a:schemeClr val="accent1">
                  <a:lumMod val="50000"/>
                </a:schemeClr>
              </a:solidFill>
            </a:endParaRPr>
          </a:p>
        </p:txBody>
      </p:sp>
      <p:sp>
        <p:nvSpPr>
          <p:cNvPr id="4" name="Text Placeholder 3">
            <a:extLst>
              <a:ext uri="{FF2B5EF4-FFF2-40B4-BE49-F238E27FC236}">
                <a16:creationId xmlns:a16="http://schemas.microsoft.com/office/drawing/2014/main" id="{850A1D18-EE0A-4AF7-AD29-E1F49C265FDE}"/>
              </a:ext>
            </a:extLst>
          </p:cNvPr>
          <p:cNvSpPr>
            <a:spLocks noGrp="1"/>
          </p:cNvSpPr>
          <p:nvPr>
            <p:ph type="body" idx="1"/>
          </p:nvPr>
        </p:nvSpPr>
        <p:spPr>
          <a:xfrm>
            <a:off x="248540" y="2307772"/>
            <a:ext cx="5240890" cy="3657600"/>
          </a:xfrm>
          <a:prstGeom prst="snipRoundRect">
            <a:avLst>
              <a:gd name="adj1" fmla="val 23828"/>
              <a:gd name="adj2" fmla="val 31659"/>
            </a:avLst>
          </a:prstGeom>
          <a:ln>
            <a:noFill/>
          </a:ln>
        </p:spPr>
        <p:txBody>
          <a:bodyPr>
            <a:normAutofit/>
          </a:bodyPr>
          <a:lstStyle/>
          <a:p>
            <a:pPr algn="l"/>
            <a:r>
              <a:rPr lang="fr-FR" sz="3600" dirty="0" err="1">
                <a:solidFill>
                  <a:schemeClr val="bg2"/>
                </a:solidFill>
                <a:latin typeface="+mj-lt"/>
              </a:rPr>
              <a:t>Downsampling</a:t>
            </a:r>
            <a:endParaRPr lang="fr-FR" sz="3600" dirty="0">
              <a:solidFill>
                <a:schemeClr val="bg2"/>
              </a:solidFill>
              <a:latin typeface="+mj-lt"/>
            </a:endParaRPr>
          </a:p>
          <a:p>
            <a:pPr algn="l"/>
            <a:r>
              <a:rPr lang="fr-FR" sz="3600" dirty="0" err="1">
                <a:solidFill>
                  <a:schemeClr val="bg2"/>
                </a:solidFill>
                <a:latin typeface="+mj-lt"/>
              </a:rPr>
              <a:t>Oversampling</a:t>
            </a:r>
            <a:endParaRPr lang="fr-FR" sz="3600" dirty="0">
              <a:solidFill>
                <a:schemeClr val="bg2"/>
              </a:solidFill>
              <a:latin typeface="+mj-lt"/>
            </a:endParaRPr>
          </a:p>
          <a:p>
            <a:pPr algn="l"/>
            <a:r>
              <a:rPr lang="fr-FR" sz="3600" dirty="0" err="1">
                <a:solidFill>
                  <a:srgbClr val="3F3F3F"/>
                </a:solidFill>
                <a:latin typeface="Montserrat SemiBold"/>
              </a:rPr>
              <a:t>Hybrid</a:t>
            </a:r>
            <a:endParaRPr lang="fr-FR" sz="3600" dirty="0">
              <a:solidFill>
                <a:srgbClr val="3F3F3F"/>
              </a:solidFill>
              <a:latin typeface="Montserrat SemiBold"/>
            </a:endParaRPr>
          </a:p>
          <a:p>
            <a:pPr algn="l"/>
            <a:endParaRPr lang="en-US" sz="3600" dirty="0">
              <a:solidFill>
                <a:schemeClr val="bg2"/>
              </a:solidFill>
              <a:latin typeface="+mj-lt"/>
            </a:endParaRPr>
          </a:p>
        </p:txBody>
      </p:sp>
    </p:spTree>
    <p:extLst>
      <p:ext uri="{BB962C8B-B14F-4D97-AF65-F5344CB8AC3E}">
        <p14:creationId xmlns:p14="http://schemas.microsoft.com/office/powerpoint/2010/main" val="5490906"/>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fr-FR" sz="13800" dirty="0">
                <a:solidFill>
                  <a:schemeClr val="accent1"/>
                </a:solidFill>
              </a:rPr>
              <a:t>DANKE</a:t>
            </a:r>
            <a:r>
              <a:rPr lang="el-GR" sz="13800" dirty="0">
                <a:solidFill>
                  <a:schemeClr val="accent1"/>
                </a:solidFill>
              </a:rPr>
              <a:t> </a:t>
            </a:r>
            <a:endParaRPr lang="en-US" sz="13800" dirty="0">
              <a:solidFill>
                <a:schemeClr val="accent1"/>
              </a:solidFill>
            </a:endParaRPr>
          </a:p>
        </p:txBody>
      </p:sp>
    </p:spTree>
    <p:extLst>
      <p:ext uri="{BB962C8B-B14F-4D97-AF65-F5344CB8AC3E}">
        <p14:creationId xmlns:p14="http://schemas.microsoft.com/office/powerpoint/2010/main" val="129480676"/>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en-US" sz="13800" dirty="0">
                <a:solidFill>
                  <a:schemeClr val="accent6"/>
                </a:solidFill>
              </a:rPr>
              <a:t>OBRIGADO </a:t>
            </a:r>
          </a:p>
        </p:txBody>
      </p:sp>
    </p:spTree>
    <p:extLst>
      <p:ext uri="{BB962C8B-B14F-4D97-AF65-F5344CB8AC3E}">
        <p14:creationId xmlns:p14="http://schemas.microsoft.com/office/powerpoint/2010/main" val="3819819660"/>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en-US" sz="13800" dirty="0">
                <a:solidFill>
                  <a:schemeClr val="accent1"/>
                </a:solidFill>
              </a:rPr>
              <a:t>GRACIAS </a:t>
            </a:r>
          </a:p>
        </p:txBody>
      </p:sp>
    </p:spTree>
    <p:extLst>
      <p:ext uri="{BB962C8B-B14F-4D97-AF65-F5344CB8AC3E}">
        <p14:creationId xmlns:p14="http://schemas.microsoft.com/office/powerpoint/2010/main" val="2724742710"/>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ar-MA" sz="13800" dirty="0">
                <a:solidFill>
                  <a:schemeClr val="accent6"/>
                </a:solidFill>
                <a:latin typeface="GE Modern Bold" panose="020A0503020102020204" pitchFamily="18" charset="-78"/>
                <a:ea typeface="GE Modern Bold" panose="020A0503020102020204" pitchFamily="18" charset="-78"/>
                <a:cs typeface="GE Modern Bold" panose="020A0503020102020204" pitchFamily="18" charset="-78"/>
              </a:rPr>
              <a:t>شكرا</a:t>
            </a:r>
            <a:r>
              <a:rPr lang="en-US" sz="13800" dirty="0">
                <a:solidFill>
                  <a:schemeClr val="accent6"/>
                </a:solidFill>
                <a:latin typeface="GE Modern Bold" panose="020A0503020102020204" pitchFamily="18" charset="-78"/>
                <a:ea typeface="GE Modern Bold" panose="020A0503020102020204" pitchFamily="18" charset="-78"/>
                <a:cs typeface="GE Modern Bold" panose="020A0503020102020204" pitchFamily="18" charset="-78"/>
              </a:rPr>
              <a:t> </a:t>
            </a:r>
          </a:p>
        </p:txBody>
      </p:sp>
    </p:spTree>
    <p:extLst>
      <p:ext uri="{BB962C8B-B14F-4D97-AF65-F5344CB8AC3E}">
        <p14:creationId xmlns:p14="http://schemas.microsoft.com/office/powerpoint/2010/main" val="701148212"/>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fr-FR" sz="13800" dirty="0">
                <a:solidFill>
                  <a:schemeClr val="accent1"/>
                </a:solidFill>
              </a:rPr>
              <a:t>MERCI</a:t>
            </a:r>
            <a:endParaRPr lang="en-US" sz="13800" dirty="0">
              <a:solidFill>
                <a:schemeClr val="accent1"/>
              </a:solidFill>
            </a:endParaRPr>
          </a:p>
        </p:txBody>
      </p:sp>
    </p:spTree>
    <p:extLst>
      <p:ext uri="{BB962C8B-B14F-4D97-AF65-F5344CB8AC3E}">
        <p14:creationId xmlns:p14="http://schemas.microsoft.com/office/powerpoint/2010/main" val="3463742159"/>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a:bodyPr>
          <a:lstStyle/>
          <a:p>
            <a:pPr algn="ctr"/>
            <a:r>
              <a:rPr lang="fr-FR" sz="13800" dirty="0">
                <a:solidFill>
                  <a:schemeClr val="accent6"/>
                </a:solidFill>
              </a:rPr>
              <a:t>THANK</a:t>
            </a:r>
            <a:endParaRPr lang="en-US" sz="13800" dirty="0">
              <a:solidFill>
                <a:schemeClr val="bg1"/>
              </a:solidFill>
            </a:endParaRPr>
          </a:p>
        </p:txBody>
      </p:sp>
    </p:spTree>
    <p:extLst>
      <p:ext uri="{BB962C8B-B14F-4D97-AF65-F5344CB8AC3E}">
        <p14:creationId xmlns:p14="http://schemas.microsoft.com/office/powerpoint/2010/main" val="994537634"/>
      </p:ext>
    </p:extLst>
  </p:cSld>
  <p:clrMapOvr>
    <a:masterClrMapping/>
  </p:clrMapOvr>
  <mc:AlternateContent xmlns:mc="http://schemas.openxmlformats.org/markup-compatibility/2006" xmlns:p14="http://schemas.microsoft.com/office/powerpoint/2010/main">
    <mc:Choice Requires="p14">
      <p:transition p14:dur="250" advClick="0" advTm="0">
        <p14:prism isContent="1" isInverted="1"/>
      </p:transition>
    </mc:Choice>
    <mc:Fallback xmlns="">
      <p:transition advClick="0"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34AF-946B-4738-9D58-CDF2342A684E}"/>
              </a:ext>
            </a:extLst>
          </p:cNvPr>
          <p:cNvSpPr>
            <a:spLocks noGrp="1"/>
          </p:cNvSpPr>
          <p:nvPr>
            <p:ph type="title" idx="4294967295"/>
          </p:nvPr>
        </p:nvSpPr>
        <p:spPr>
          <a:xfrm>
            <a:off x="838200" y="2163763"/>
            <a:ext cx="10515600" cy="2530475"/>
          </a:xfrm>
        </p:spPr>
        <p:txBody>
          <a:bodyPr>
            <a:normAutofit fontScale="90000"/>
          </a:bodyPr>
          <a:lstStyle/>
          <a:p>
            <a:pPr algn="ctr"/>
            <a:r>
              <a:rPr lang="fr-FR" sz="13800" dirty="0">
                <a:solidFill>
                  <a:schemeClr val="accent6"/>
                </a:solidFill>
              </a:rPr>
              <a:t>THANK </a:t>
            </a:r>
            <a:r>
              <a:rPr lang="fr-FR" sz="13800" dirty="0">
                <a:solidFill>
                  <a:schemeClr val="bg1"/>
                </a:solidFill>
              </a:rPr>
              <a:t>YOU</a:t>
            </a:r>
            <a:endParaRPr lang="en-US" sz="13800" dirty="0">
              <a:solidFill>
                <a:schemeClr val="bg1"/>
              </a:solidFill>
            </a:endParaRPr>
          </a:p>
        </p:txBody>
      </p:sp>
    </p:spTree>
    <p:extLst>
      <p:ext uri="{BB962C8B-B14F-4D97-AF65-F5344CB8AC3E}">
        <p14:creationId xmlns:p14="http://schemas.microsoft.com/office/powerpoint/2010/main" val="925233454"/>
      </p:ext>
    </p:extLst>
  </p:cSld>
  <p:clrMapOvr>
    <a:masterClrMapping/>
  </p:clrMapOvr>
  <mc:AlternateContent xmlns:mc="http://schemas.openxmlformats.org/markup-compatibility/2006" xmlns:p159="http://schemas.microsoft.com/office/powerpoint/2015/09/main">
    <mc:Choice Requires="p159">
      <p:transition advClick="0">
        <p159:morph option="byWord"/>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2">
            <a:extLst>
              <a:ext uri="{96DAC541-7B7A-43D3-8B79-37D633B846F1}">
                <asvg:svgBlip xmlns:asvg="http://schemas.microsoft.com/office/drawing/2016/SVG/main" xmlns="" r:embed="rId3"/>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4">
            <a:extLst>
              <a:ext uri="{96DAC541-7B7A-43D3-8B79-37D633B846F1}">
                <asvg:svgBlip xmlns:asvg="http://schemas.microsoft.com/office/drawing/2016/SVG/main" xmlns="" r:embed="rId5"/>
              </a:ext>
            </a:extLst>
          </a:blip>
          <a:srcRect l="-16152" t="1" r="-16152" b="-22093"/>
          <a:stretch/>
        </p:blipFill>
        <p:spPr>
          <a:xfrm rot="16200000">
            <a:off x="8253629" y="3120384"/>
            <a:ext cx="2662627" cy="2457098"/>
          </a:xfrm>
          <a:solidFill>
            <a:schemeClr val="bg2">
              <a:lumMod val="50000"/>
            </a:schemeClr>
          </a:solidFill>
        </p:spPr>
      </p:pic>
      <p:pic>
        <p:nvPicPr>
          <p:cNvPr id="16" name="Picture Placeholder 15" descr="Arrow Rotate left">
            <a:extLst>
              <a:ext uri="{FF2B5EF4-FFF2-40B4-BE49-F238E27FC236}">
                <a16:creationId xmlns:a16="http://schemas.microsoft.com/office/drawing/2014/main" id="{522AED99-66EB-4FCC-B9E5-B785DE620945}"/>
              </a:ext>
            </a:extLst>
          </p:cNvPr>
          <p:cNvPicPr>
            <a:picLocks noGrp="1" noChangeAspect="1"/>
          </p:cNvPicPr>
          <p:nvPr>
            <p:ph type="pic" sz="quarter" idx="13"/>
          </p:nvPr>
        </p:nvPicPr>
        <p:blipFill rotWithShape="1">
          <a:blip r:embed="rId6">
            <a:extLst>
              <a:ext uri="{96DAC541-7B7A-43D3-8B79-37D633B846F1}">
                <asvg:svgBlip xmlns:asvg="http://schemas.microsoft.com/office/drawing/2016/SVG/main" xmlns="" r:embed="rId7"/>
              </a:ext>
            </a:extLst>
          </a:blip>
          <a:srcRect l="-24111" t="-18399" r="-24111" b="-18399"/>
          <a:stretch/>
        </p:blipFill>
        <p:spPr>
          <a:xfrm rot="5400000">
            <a:off x="6942804" y="608535"/>
            <a:ext cx="2464057" cy="2274138"/>
          </a:xfrm>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91694"/>
            <a:ext cx="6019800" cy="840230"/>
          </a:xfrm>
        </p:spPr>
        <p:txBody>
          <a:bodyPr/>
          <a:lstStyle/>
          <a:p>
            <a:r>
              <a:rPr lang="fr-FR" dirty="0" err="1"/>
              <a:t>Downsampling</a:t>
            </a:r>
            <a:endParaRPr lang="en-US" dirty="0"/>
          </a:p>
        </p:txBody>
      </p:sp>
      <p:sp>
        <p:nvSpPr>
          <p:cNvPr id="14" name="Text Placeholder 13">
            <a:extLst>
              <a:ext uri="{FF2B5EF4-FFF2-40B4-BE49-F238E27FC236}">
                <a16:creationId xmlns:a16="http://schemas.microsoft.com/office/drawing/2014/main" id="{F15A4440-C736-44F3-88BD-97EE30DC1352}"/>
              </a:ext>
            </a:extLst>
          </p:cNvPr>
          <p:cNvSpPr>
            <a:spLocks noGrp="1"/>
          </p:cNvSpPr>
          <p:nvPr>
            <p:ph type="body" sz="quarter" idx="14"/>
          </p:nvPr>
        </p:nvSpPr>
        <p:spPr>
          <a:xfrm>
            <a:off x="838201" y="1269500"/>
            <a:ext cx="6019800" cy="552450"/>
          </a:xfrm>
        </p:spPr>
        <p:txBody>
          <a:bodyPr>
            <a:noAutofit/>
          </a:bodyPr>
          <a:lstStyle/>
          <a:p>
            <a:pPr algn="just">
              <a:lnSpc>
                <a:spcPct val="100000"/>
              </a:lnSpc>
            </a:pPr>
            <a:r>
              <a:rPr lang="fr-FR" b="1" dirty="0" err="1">
                <a:solidFill>
                  <a:schemeClr val="accent2">
                    <a:lumMod val="50000"/>
                  </a:schemeClr>
                </a:solidFill>
              </a:rPr>
              <a:t>Consists</a:t>
            </a:r>
            <a:r>
              <a:rPr lang="fr-FR" b="1" dirty="0">
                <a:solidFill>
                  <a:schemeClr val="accent2">
                    <a:lumMod val="50000"/>
                  </a:schemeClr>
                </a:solidFill>
              </a:rPr>
              <a:t> of </a:t>
            </a:r>
            <a:r>
              <a:rPr lang="fr-FR" b="1" dirty="0" err="1">
                <a:solidFill>
                  <a:schemeClr val="accent2">
                    <a:lumMod val="50000"/>
                  </a:schemeClr>
                </a:solidFill>
              </a:rPr>
              <a:t>reducing</a:t>
            </a:r>
            <a:r>
              <a:rPr lang="fr-FR" b="1" dirty="0">
                <a:solidFill>
                  <a:schemeClr val="accent2">
                    <a:lumMod val="50000"/>
                  </a:schemeClr>
                </a:solidFill>
              </a:rPr>
              <a:t> the ratio of the dominant class in </a:t>
            </a:r>
            <a:r>
              <a:rPr lang="fr-FR" b="1" dirty="0" err="1">
                <a:solidFill>
                  <a:schemeClr val="accent2">
                    <a:lumMod val="50000"/>
                  </a:schemeClr>
                </a:solidFill>
              </a:rPr>
              <a:t>our</a:t>
            </a:r>
            <a:r>
              <a:rPr lang="fr-FR" b="1" dirty="0">
                <a:solidFill>
                  <a:schemeClr val="accent2">
                    <a:lumMod val="50000"/>
                  </a:schemeClr>
                </a:solidFill>
              </a:rPr>
              <a:t> </a:t>
            </a:r>
            <a:r>
              <a:rPr lang="fr-FR" b="1" dirty="0" err="1">
                <a:solidFill>
                  <a:schemeClr val="accent2">
                    <a:lumMod val="50000"/>
                  </a:schemeClr>
                </a:solidFill>
              </a:rPr>
              <a:t>sample</a:t>
            </a:r>
            <a:endParaRPr lang="en-US" b="1" dirty="0">
              <a:solidFill>
                <a:schemeClr val="accent2">
                  <a:lumMod val="50000"/>
                </a:schemeClr>
              </a:solidFill>
            </a:endParaRPr>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p:txBody>
          <a:bodyPr/>
          <a:lstStyle/>
          <a:p>
            <a:pPr marL="0" indent="0">
              <a:buNone/>
            </a:pPr>
            <a:r>
              <a:rPr lang="en-US" dirty="0" err="1">
                <a:solidFill>
                  <a:schemeClr val="bg2"/>
                </a:solidFill>
              </a:rPr>
              <a:t>Undersampling</a:t>
            </a:r>
            <a:r>
              <a:rPr lang="en-US" dirty="0">
                <a:solidFill>
                  <a:schemeClr val="bg2"/>
                </a:solidFill>
              </a:rPr>
              <a:t> can be a good choice when you have a ton of data -think millions of rows. But a drawback is that we are removing information that may be valuable. This could lead to underfitting and poor generalization to the testing set.</a:t>
            </a:r>
          </a:p>
        </p:txBody>
      </p:sp>
    </p:spTree>
    <p:extLst>
      <p:ext uri="{BB962C8B-B14F-4D97-AF65-F5344CB8AC3E}">
        <p14:creationId xmlns:p14="http://schemas.microsoft.com/office/powerpoint/2010/main" val="3089025671"/>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C94434-7F8B-421C-A563-9EA1DAA3E5F4}"/>
              </a:ext>
            </a:extLst>
          </p:cNvPr>
          <p:cNvSpPr/>
          <p:nvPr/>
        </p:nvSpPr>
        <p:spPr>
          <a:xfrm>
            <a:off x="2684526" y="514350"/>
            <a:ext cx="3249023" cy="6343650"/>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1" name="Rectangle 10">
            <a:extLst>
              <a:ext uri="{FF2B5EF4-FFF2-40B4-BE49-F238E27FC236}">
                <a16:creationId xmlns:a16="http://schemas.microsoft.com/office/drawing/2014/main" id="{B10649B6-06B5-4805-8539-5C0EC61F9F16}"/>
              </a:ext>
            </a:extLst>
          </p:cNvPr>
          <p:cNvSpPr/>
          <p:nvPr/>
        </p:nvSpPr>
        <p:spPr>
          <a:xfrm>
            <a:off x="6258451" y="5129348"/>
            <a:ext cx="3249023" cy="1728652"/>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3" name="Graphic 11" descr="Arrow Straight">
            <a:extLst>
              <a:ext uri="{FF2B5EF4-FFF2-40B4-BE49-F238E27FC236}">
                <a16:creationId xmlns:a16="http://schemas.microsoft.com/office/drawing/2014/main" id="{FFA2C725-B7F0-4100-953B-E8793FAF4F9C}"/>
              </a:ext>
            </a:extLst>
          </p:cNvPr>
          <p:cNvSpPr/>
          <p:nvPr/>
        </p:nvSpPr>
        <p:spPr>
          <a:xfrm rot="16200000">
            <a:off x="496808" y="1209675"/>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noFill/>
          <a:ln w="38629" cap="flat">
            <a:noFill/>
            <a:prstDash val="solid"/>
            <a:miter/>
          </a:ln>
        </p:spPr>
        <p:txBody>
          <a:bodyPr rtlCol="0" anchor="ctr"/>
          <a:lstStyle/>
          <a:p>
            <a:endParaRPr lang="en-US"/>
          </a:p>
        </p:txBody>
      </p:sp>
    </p:spTree>
    <p:extLst>
      <p:ext uri="{BB962C8B-B14F-4D97-AF65-F5344CB8AC3E}">
        <p14:creationId xmlns:p14="http://schemas.microsoft.com/office/powerpoint/2010/main" val="35105501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549800-AE26-4344-AD88-D448679C3826}"/>
              </a:ext>
            </a:extLst>
          </p:cNvPr>
          <p:cNvSpPr/>
          <p:nvPr/>
        </p:nvSpPr>
        <p:spPr>
          <a:xfrm>
            <a:off x="2684526" y="4933950"/>
            <a:ext cx="3249023" cy="1924050"/>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1" name="Rectangle 10">
            <a:extLst>
              <a:ext uri="{FF2B5EF4-FFF2-40B4-BE49-F238E27FC236}">
                <a16:creationId xmlns:a16="http://schemas.microsoft.com/office/drawing/2014/main" id="{BAE09E7B-39EB-4903-8D36-49BA198C1BE7}"/>
              </a:ext>
            </a:extLst>
          </p:cNvPr>
          <p:cNvSpPr/>
          <p:nvPr/>
        </p:nvSpPr>
        <p:spPr>
          <a:xfrm>
            <a:off x="6258453" y="5129348"/>
            <a:ext cx="3249023" cy="1728652"/>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4" name="Graphic 11" descr="Arrow Straight">
            <a:extLst>
              <a:ext uri="{FF2B5EF4-FFF2-40B4-BE49-F238E27FC236}">
                <a16:creationId xmlns:a16="http://schemas.microsoft.com/office/drawing/2014/main" id="{60897FB5-BDEC-448D-B889-77D86FD84A16}"/>
              </a:ext>
            </a:extLst>
          </p:cNvPr>
          <p:cNvSpPr/>
          <p:nvPr/>
        </p:nvSpPr>
        <p:spPr>
          <a:xfrm rot="16200000">
            <a:off x="496810" y="7673413"/>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solidFill>
            <a:schemeClr val="bg1"/>
          </a:solidFill>
          <a:ln w="7620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106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988474"/>
            <a:ext cx="6019800" cy="757130"/>
          </a:xfrm>
        </p:spPr>
        <p:txBody>
          <a:bodyPr/>
          <a:lstStyle/>
          <a:p>
            <a:r>
              <a:rPr lang="fr-FR" sz="4800" dirty="0" err="1"/>
              <a:t>Tomek</a:t>
            </a:r>
            <a:r>
              <a:rPr lang="fr-FR" sz="4800" dirty="0"/>
              <a:t> links</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Tomek links are pairs of very close instances, but of opposite classes. Removing the instances of the majority class of each pair increases the space between the two classes, facilitating the classification process.</a:t>
            </a:r>
          </a:p>
        </p:txBody>
      </p:sp>
      <p:pic>
        <p:nvPicPr>
          <p:cNvPr id="5" name="Picture Placeholder 4" descr="Link">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15446" t="15446"/>
          <a:stretch/>
        </p:blipFill>
        <p:spPr>
          <a:xfrm rot="5400000">
            <a:off x="7037763" y="608535"/>
            <a:ext cx="2274138" cy="2274138"/>
          </a:xfrm>
          <a:ln>
            <a:noFill/>
          </a:ln>
        </p:spPr>
      </p:pic>
    </p:spTree>
    <p:extLst>
      <p:ext uri="{BB962C8B-B14F-4D97-AF65-F5344CB8AC3E}">
        <p14:creationId xmlns:p14="http://schemas.microsoft.com/office/powerpoint/2010/main" val="10213046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192606120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23" name="Freeform: Shape 722">
            <a:extLst>
              <a:ext uri="{FF2B5EF4-FFF2-40B4-BE49-F238E27FC236}">
                <a16:creationId xmlns:a16="http://schemas.microsoft.com/office/drawing/2014/main" id="{7C7A29F6-A281-4903-A30F-F78A238FEEE4}"/>
              </a:ext>
            </a:extLst>
          </p:cNvPr>
          <p:cNvSpPr/>
          <p:nvPr/>
        </p:nvSpPr>
        <p:spPr>
          <a:xfrm>
            <a:off x="3738112" y="2488074"/>
            <a:ext cx="1744277" cy="1439581"/>
          </a:xfrm>
          <a:custGeom>
            <a:avLst/>
            <a:gdLst>
              <a:gd name="connsiteX0" fmla="*/ 117020 w 1744277"/>
              <a:gd name="connsiteY0" fmla="*/ 1307105 h 1439581"/>
              <a:gd name="connsiteX1" fmla="*/ 163386 w 1744277"/>
              <a:gd name="connsiteY1" fmla="*/ 1326976 h 1439581"/>
              <a:gd name="connsiteX2" fmla="*/ 183258 w 1744277"/>
              <a:gd name="connsiteY2" fmla="*/ 1373343 h 1439581"/>
              <a:gd name="connsiteX3" fmla="*/ 163386 w 1744277"/>
              <a:gd name="connsiteY3" fmla="*/ 1419709 h 1439581"/>
              <a:gd name="connsiteX4" fmla="*/ 117020 w 1744277"/>
              <a:gd name="connsiteY4" fmla="*/ 1439581 h 1439581"/>
              <a:gd name="connsiteX5" fmla="*/ 70653 w 1744277"/>
              <a:gd name="connsiteY5" fmla="*/ 1419709 h 1439581"/>
              <a:gd name="connsiteX6" fmla="*/ 50782 w 1744277"/>
              <a:gd name="connsiteY6" fmla="*/ 1373343 h 1439581"/>
              <a:gd name="connsiteX7" fmla="*/ 70653 w 1744277"/>
              <a:gd name="connsiteY7" fmla="*/ 1326976 h 1439581"/>
              <a:gd name="connsiteX8" fmla="*/ 117020 w 1744277"/>
              <a:gd name="connsiteY8" fmla="*/ 1307105 h 1439581"/>
              <a:gd name="connsiteX9" fmla="*/ 66238 w 1744277"/>
              <a:gd name="connsiteY9" fmla="*/ 876555 h 1439581"/>
              <a:gd name="connsiteX10" fmla="*/ 112604 w 1744277"/>
              <a:gd name="connsiteY10" fmla="*/ 896426 h 1439581"/>
              <a:gd name="connsiteX11" fmla="*/ 132476 w 1744277"/>
              <a:gd name="connsiteY11" fmla="*/ 942793 h 1439581"/>
              <a:gd name="connsiteX12" fmla="*/ 112604 w 1744277"/>
              <a:gd name="connsiteY12" fmla="*/ 989159 h 1439581"/>
              <a:gd name="connsiteX13" fmla="*/ 66238 w 1744277"/>
              <a:gd name="connsiteY13" fmla="*/ 1009031 h 1439581"/>
              <a:gd name="connsiteX14" fmla="*/ 19871 w 1744277"/>
              <a:gd name="connsiteY14" fmla="*/ 989159 h 1439581"/>
              <a:gd name="connsiteX15" fmla="*/ 0 w 1744277"/>
              <a:gd name="connsiteY15" fmla="*/ 942793 h 1439581"/>
              <a:gd name="connsiteX16" fmla="*/ 19871 w 1744277"/>
              <a:gd name="connsiteY16" fmla="*/ 896426 h 1439581"/>
              <a:gd name="connsiteX17" fmla="*/ 66238 w 1744277"/>
              <a:gd name="connsiteY17" fmla="*/ 876555 h 1439581"/>
              <a:gd name="connsiteX18" fmla="*/ 170011 w 1744277"/>
              <a:gd name="connsiteY18" fmla="*/ 463668 h 1439581"/>
              <a:gd name="connsiteX19" fmla="*/ 216378 w 1744277"/>
              <a:gd name="connsiteY19" fmla="*/ 483539 h 1439581"/>
              <a:gd name="connsiteX20" fmla="*/ 236250 w 1744277"/>
              <a:gd name="connsiteY20" fmla="*/ 529906 h 1439581"/>
              <a:gd name="connsiteX21" fmla="*/ 216378 w 1744277"/>
              <a:gd name="connsiteY21" fmla="*/ 576272 h 1439581"/>
              <a:gd name="connsiteX22" fmla="*/ 170011 w 1744277"/>
              <a:gd name="connsiteY22" fmla="*/ 596145 h 1439581"/>
              <a:gd name="connsiteX23" fmla="*/ 123644 w 1744277"/>
              <a:gd name="connsiteY23" fmla="*/ 576272 h 1439581"/>
              <a:gd name="connsiteX24" fmla="*/ 103773 w 1744277"/>
              <a:gd name="connsiteY24" fmla="*/ 529906 h 1439581"/>
              <a:gd name="connsiteX25" fmla="*/ 123644 w 1744277"/>
              <a:gd name="connsiteY25" fmla="*/ 483539 h 1439581"/>
              <a:gd name="connsiteX26" fmla="*/ 170011 w 1744277"/>
              <a:gd name="connsiteY26" fmla="*/ 463668 h 1439581"/>
              <a:gd name="connsiteX27" fmla="*/ 1678039 w 1744277"/>
              <a:gd name="connsiteY27" fmla="*/ 0 h 1439581"/>
              <a:gd name="connsiteX28" fmla="*/ 1724405 w 1744277"/>
              <a:gd name="connsiteY28" fmla="*/ 19871 h 1439581"/>
              <a:gd name="connsiteX29" fmla="*/ 1744277 w 1744277"/>
              <a:gd name="connsiteY29" fmla="*/ 66238 h 1439581"/>
              <a:gd name="connsiteX30" fmla="*/ 1724405 w 1744277"/>
              <a:gd name="connsiteY30" fmla="*/ 112604 h 1439581"/>
              <a:gd name="connsiteX31" fmla="*/ 1678039 w 1744277"/>
              <a:gd name="connsiteY31" fmla="*/ 132476 h 1439581"/>
              <a:gd name="connsiteX32" fmla="*/ 1631672 w 1744277"/>
              <a:gd name="connsiteY32" fmla="*/ 112604 h 1439581"/>
              <a:gd name="connsiteX33" fmla="*/ 1611801 w 1744277"/>
              <a:gd name="connsiteY33" fmla="*/ 66238 h 1439581"/>
              <a:gd name="connsiteX34" fmla="*/ 1631672 w 1744277"/>
              <a:gd name="connsiteY34" fmla="*/ 19871 h 1439581"/>
              <a:gd name="connsiteX35" fmla="*/ 1678039 w 1744277"/>
              <a:gd name="connsiteY35" fmla="*/ 0 h 14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44277" h="1439581">
                <a:moveTo>
                  <a:pt x="117020" y="1307105"/>
                </a:moveTo>
                <a:cubicBezTo>
                  <a:pt x="134684" y="1307105"/>
                  <a:pt x="150139" y="1313729"/>
                  <a:pt x="163386" y="1326976"/>
                </a:cubicBezTo>
                <a:cubicBezTo>
                  <a:pt x="176634" y="1338016"/>
                  <a:pt x="183258" y="1355679"/>
                  <a:pt x="183258" y="1373343"/>
                </a:cubicBezTo>
                <a:cubicBezTo>
                  <a:pt x="183258" y="1391007"/>
                  <a:pt x="176634" y="1406462"/>
                  <a:pt x="163386" y="1419709"/>
                </a:cubicBezTo>
                <a:cubicBezTo>
                  <a:pt x="152348" y="1432957"/>
                  <a:pt x="134684" y="1439581"/>
                  <a:pt x="117020" y="1439581"/>
                </a:cubicBezTo>
                <a:cubicBezTo>
                  <a:pt x="99356" y="1439581"/>
                  <a:pt x="83901" y="1432957"/>
                  <a:pt x="70653" y="1419709"/>
                </a:cubicBezTo>
                <a:cubicBezTo>
                  <a:pt x="57406" y="1408671"/>
                  <a:pt x="50782" y="1391007"/>
                  <a:pt x="50782" y="1373343"/>
                </a:cubicBezTo>
                <a:cubicBezTo>
                  <a:pt x="50782" y="1355679"/>
                  <a:pt x="57406" y="1340224"/>
                  <a:pt x="70653" y="1326976"/>
                </a:cubicBezTo>
                <a:cubicBezTo>
                  <a:pt x="81693" y="1313729"/>
                  <a:pt x="99356" y="1307105"/>
                  <a:pt x="117020" y="1307105"/>
                </a:cubicBezTo>
                <a:close/>
                <a:moveTo>
                  <a:pt x="66238" y="876555"/>
                </a:moveTo>
                <a:cubicBezTo>
                  <a:pt x="83902" y="876555"/>
                  <a:pt x="99357" y="883179"/>
                  <a:pt x="112604" y="896426"/>
                </a:cubicBezTo>
                <a:cubicBezTo>
                  <a:pt x="125853" y="907466"/>
                  <a:pt x="132476" y="925129"/>
                  <a:pt x="132476" y="942793"/>
                </a:cubicBezTo>
                <a:cubicBezTo>
                  <a:pt x="132476" y="960457"/>
                  <a:pt x="125853" y="975912"/>
                  <a:pt x="112604" y="989159"/>
                </a:cubicBezTo>
                <a:cubicBezTo>
                  <a:pt x="101566" y="1002407"/>
                  <a:pt x="83902" y="1009031"/>
                  <a:pt x="66238" y="1009031"/>
                </a:cubicBezTo>
                <a:cubicBezTo>
                  <a:pt x="48575" y="1009031"/>
                  <a:pt x="33119" y="1002407"/>
                  <a:pt x="19871" y="989159"/>
                </a:cubicBezTo>
                <a:cubicBezTo>
                  <a:pt x="6624" y="978121"/>
                  <a:pt x="0" y="960457"/>
                  <a:pt x="0" y="942793"/>
                </a:cubicBezTo>
                <a:cubicBezTo>
                  <a:pt x="0" y="925129"/>
                  <a:pt x="6624" y="909674"/>
                  <a:pt x="19871" y="896426"/>
                </a:cubicBezTo>
                <a:cubicBezTo>
                  <a:pt x="30911" y="883179"/>
                  <a:pt x="48575" y="876555"/>
                  <a:pt x="66238" y="876555"/>
                </a:cubicBezTo>
                <a:close/>
                <a:moveTo>
                  <a:pt x="170011" y="463668"/>
                </a:moveTo>
                <a:cubicBezTo>
                  <a:pt x="187675" y="463668"/>
                  <a:pt x="203131" y="470292"/>
                  <a:pt x="216378" y="483539"/>
                </a:cubicBezTo>
                <a:cubicBezTo>
                  <a:pt x="229625" y="494579"/>
                  <a:pt x="236250" y="512243"/>
                  <a:pt x="236250" y="529906"/>
                </a:cubicBezTo>
                <a:cubicBezTo>
                  <a:pt x="236250" y="547570"/>
                  <a:pt x="229625" y="563025"/>
                  <a:pt x="216378" y="576272"/>
                </a:cubicBezTo>
                <a:cubicBezTo>
                  <a:pt x="205339" y="589521"/>
                  <a:pt x="187675" y="596145"/>
                  <a:pt x="170011" y="596145"/>
                </a:cubicBezTo>
                <a:cubicBezTo>
                  <a:pt x="152347" y="596145"/>
                  <a:pt x="136892" y="589521"/>
                  <a:pt x="123644" y="576272"/>
                </a:cubicBezTo>
                <a:cubicBezTo>
                  <a:pt x="110397" y="565234"/>
                  <a:pt x="103773" y="547570"/>
                  <a:pt x="103773" y="529906"/>
                </a:cubicBezTo>
                <a:cubicBezTo>
                  <a:pt x="103773" y="512243"/>
                  <a:pt x="110397" y="496787"/>
                  <a:pt x="123644" y="483539"/>
                </a:cubicBezTo>
                <a:cubicBezTo>
                  <a:pt x="134685" y="470292"/>
                  <a:pt x="152347" y="463668"/>
                  <a:pt x="170011" y="463668"/>
                </a:cubicBezTo>
                <a:close/>
                <a:moveTo>
                  <a:pt x="1678039" y="0"/>
                </a:moveTo>
                <a:cubicBezTo>
                  <a:pt x="1695703" y="0"/>
                  <a:pt x="1711158" y="6624"/>
                  <a:pt x="1724405" y="19871"/>
                </a:cubicBezTo>
                <a:cubicBezTo>
                  <a:pt x="1737653" y="30911"/>
                  <a:pt x="1744277" y="48575"/>
                  <a:pt x="1744277" y="66238"/>
                </a:cubicBezTo>
                <a:cubicBezTo>
                  <a:pt x="1744277" y="83902"/>
                  <a:pt x="1737653" y="99357"/>
                  <a:pt x="1724405" y="112604"/>
                </a:cubicBezTo>
                <a:cubicBezTo>
                  <a:pt x="1713366" y="125853"/>
                  <a:pt x="1695703" y="132476"/>
                  <a:pt x="1678039" y="132476"/>
                </a:cubicBezTo>
                <a:cubicBezTo>
                  <a:pt x="1660375" y="132476"/>
                  <a:pt x="1642712" y="125853"/>
                  <a:pt x="1631672" y="112604"/>
                </a:cubicBezTo>
                <a:cubicBezTo>
                  <a:pt x="1618425" y="101566"/>
                  <a:pt x="1611801" y="83902"/>
                  <a:pt x="1611801" y="66238"/>
                </a:cubicBezTo>
                <a:cubicBezTo>
                  <a:pt x="1611801" y="48575"/>
                  <a:pt x="1618425" y="33119"/>
                  <a:pt x="1631672" y="19871"/>
                </a:cubicBezTo>
                <a:cubicBezTo>
                  <a:pt x="1642712" y="6624"/>
                  <a:pt x="1660375" y="0"/>
                  <a:pt x="1678039" y="0"/>
                </a:cubicBezTo>
                <a:close/>
              </a:path>
            </a:pathLst>
          </a:custGeom>
          <a:solidFill>
            <a:schemeClr val="tx1">
              <a:alpha val="30000"/>
            </a:schemeClr>
          </a:solidFill>
          <a:ln w="16404" cap="flat">
            <a:noFill/>
            <a:prstDash val="solid"/>
            <a:miter/>
          </a:ln>
          <a:effectLst>
            <a:glow rad="228600">
              <a:schemeClr val="bg1">
                <a:lumMod val="9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8" name="Freeform: Shape 717">
            <a:extLst>
              <a:ext uri="{FF2B5EF4-FFF2-40B4-BE49-F238E27FC236}">
                <a16:creationId xmlns:a16="http://schemas.microsoft.com/office/drawing/2014/main" id="{55583601-7948-4DAB-B936-AF2F3E80E21C}"/>
              </a:ext>
            </a:extLst>
          </p:cNvPr>
          <p:cNvSpPr/>
          <p:nvPr/>
        </p:nvSpPr>
        <p:spPr>
          <a:xfrm>
            <a:off x="2863762" y="2284942"/>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tx1">
              <a:alpha val="30000"/>
            </a:schemeClr>
          </a:solidFill>
          <a:ln w="16404"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1F4A59F-1BB3-4CE5-B696-2CC63DF5FA6F}"/>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3232432 w 6343428"/>
              <a:gd name="connsiteY309" fmla="*/ 2600960 h 4477714"/>
              <a:gd name="connsiteX310" fmla="*/ 3278800 w 6343428"/>
              <a:gd name="connsiteY310" fmla="*/ 2620831 h 4477714"/>
              <a:gd name="connsiteX311" fmla="*/ 3298670 w 6343428"/>
              <a:gd name="connsiteY311" fmla="*/ 2667198 h 4477714"/>
              <a:gd name="connsiteX312" fmla="*/ 3278800 w 6343428"/>
              <a:gd name="connsiteY312" fmla="*/ 2713566 h 4477714"/>
              <a:gd name="connsiteX313" fmla="*/ 3232432 w 6343428"/>
              <a:gd name="connsiteY313" fmla="*/ 2733436 h 4477714"/>
              <a:gd name="connsiteX314" fmla="*/ 3186066 w 6343428"/>
              <a:gd name="connsiteY314" fmla="*/ 2713566 h 4477714"/>
              <a:gd name="connsiteX315" fmla="*/ 3166194 w 6343428"/>
              <a:gd name="connsiteY315" fmla="*/ 2667198 h 4477714"/>
              <a:gd name="connsiteX316" fmla="*/ 3186066 w 6343428"/>
              <a:gd name="connsiteY316" fmla="*/ 2620831 h 4477714"/>
              <a:gd name="connsiteX317" fmla="*/ 3232432 w 6343428"/>
              <a:gd name="connsiteY317" fmla="*/ 2600960 h 4477714"/>
              <a:gd name="connsiteX318" fmla="*/ 3190481 w 6343428"/>
              <a:gd name="connsiteY318" fmla="*/ 2475108 h 4477714"/>
              <a:gd name="connsiteX319" fmla="*/ 3236849 w 6343428"/>
              <a:gd name="connsiteY319" fmla="*/ 2494979 h 4477714"/>
              <a:gd name="connsiteX320" fmla="*/ 3256719 w 6343428"/>
              <a:gd name="connsiteY320" fmla="*/ 2541346 h 4477714"/>
              <a:gd name="connsiteX321" fmla="*/ 3236849 w 6343428"/>
              <a:gd name="connsiteY321" fmla="*/ 2587714 h 4477714"/>
              <a:gd name="connsiteX322" fmla="*/ 3190481 w 6343428"/>
              <a:gd name="connsiteY322" fmla="*/ 2607584 h 4477714"/>
              <a:gd name="connsiteX323" fmla="*/ 3144115 w 6343428"/>
              <a:gd name="connsiteY323" fmla="*/ 2587714 h 4477714"/>
              <a:gd name="connsiteX324" fmla="*/ 3124243 w 6343428"/>
              <a:gd name="connsiteY324" fmla="*/ 2541346 h 4477714"/>
              <a:gd name="connsiteX325" fmla="*/ 3144115 w 6343428"/>
              <a:gd name="connsiteY325" fmla="*/ 2494979 h 4477714"/>
              <a:gd name="connsiteX326" fmla="*/ 3190481 w 6343428"/>
              <a:gd name="connsiteY326" fmla="*/ 2475108 h 4477714"/>
              <a:gd name="connsiteX327" fmla="*/ 2258728 w 6343428"/>
              <a:gd name="connsiteY327" fmla="*/ 2461860 h 4477714"/>
              <a:gd name="connsiteX328" fmla="*/ 2305094 w 6343428"/>
              <a:gd name="connsiteY328" fmla="*/ 2481731 h 4477714"/>
              <a:gd name="connsiteX329" fmla="*/ 2324966 w 6343428"/>
              <a:gd name="connsiteY329" fmla="*/ 2528098 h 4477714"/>
              <a:gd name="connsiteX330" fmla="*/ 2305094 w 6343428"/>
              <a:gd name="connsiteY330" fmla="*/ 2574466 h 4477714"/>
              <a:gd name="connsiteX331" fmla="*/ 2258728 w 6343428"/>
              <a:gd name="connsiteY331" fmla="*/ 2594336 h 4477714"/>
              <a:gd name="connsiteX332" fmla="*/ 2233888 w 6343428"/>
              <a:gd name="connsiteY332" fmla="*/ 2588540 h 4477714"/>
              <a:gd name="connsiteX333" fmla="*/ 2219831 w 6343428"/>
              <a:gd name="connsiteY333" fmla="*/ 2579350 h 4477714"/>
              <a:gd name="connsiteX334" fmla="*/ 2219812 w 6343428"/>
              <a:gd name="connsiteY334" fmla="*/ 2579432 h 4477714"/>
              <a:gd name="connsiteX335" fmla="*/ 2205736 w 6343428"/>
              <a:gd name="connsiteY335" fmla="*/ 2600959 h 4477714"/>
              <a:gd name="connsiteX336" fmla="*/ 2159370 w 6343428"/>
              <a:gd name="connsiteY336" fmla="*/ 2620831 h 4477714"/>
              <a:gd name="connsiteX337" fmla="*/ 2113003 w 6343428"/>
              <a:gd name="connsiteY337" fmla="*/ 2600959 h 4477714"/>
              <a:gd name="connsiteX338" fmla="*/ 2093132 w 6343428"/>
              <a:gd name="connsiteY338" fmla="*/ 2554593 h 4477714"/>
              <a:gd name="connsiteX339" fmla="*/ 2113003 w 6343428"/>
              <a:gd name="connsiteY339" fmla="*/ 2508226 h 4477714"/>
              <a:gd name="connsiteX340" fmla="*/ 2159370 w 6343428"/>
              <a:gd name="connsiteY340" fmla="*/ 2488355 h 4477714"/>
              <a:gd name="connsiteX341" fmla="*/ 2184209 w 6343428"/>
              <a:gd name="connsiteY341" fmla="*/ 2494151 h 4477714"/>
              <a:gd name="connsiteX342" fmla="*/ 2198266 w 6343428"/>
              <a:gd name="connsiteY342" fmla="*/ 2503342 h 4477714"/>
              <a:gd name="connsiteX343" fmla="*/ 2198286 w 6343428"/>
              <a:gd name="connsiteY343" fmla="*/ 2503259 h 4477714"/>
              <a:gd name="connsiteX344" fmla="*/ 2212361 w 6343428"/>
              <a:gd name="connsiteY344" fmla="*/ 2481731 h 4477714"/>
              <a:gd name="connsiteX345" fmla="*/ 2258728 w 6343428"/>
              <a:gd name="connsiteY345" fmla="*/ 2461860 h 4477714"/>
              <a:gd name="connsiteX346" fmla="*/ 2576673 w 6343428"/>
              <a:gd name="connsiteY346" fmla="*/ 2453029 h 4477714"/>
              <a:gd name="connsiteX347" fmla="*/ 2623041 w 6343428"/>
              <a:gd name="connsiteY347" fmla="*/ 2472900 h 4477714"/>
              <a:gd name="connsiteX348" fmla="*/ 2642911 w 6343428"/>
              <a:gd name="connsiteY348" fmla="*/ 2519267 h 4477714"/>
              <a:gd name="connsiteX349" fmla="*/ 2623041 w 6343428"/>
              <a:gd name="connsiteY349" fmla="*/ 2565635 h 4477714"/>
              <a:gd name="connsiteX350" fmla="*/ 2576673 w 6343428"/>
              <a:gd name="connsiteY350" fmla="*/ 2585505 h 4477714"/>
              <a:gd name="connsiteX351" fmla="*/ 2530306 w 6343428"/>
              <a:gd name="connsiteY351" fmla="*/ 2565635 h 4477714"/>
              <a:gd name="connsiteX352" fmla="*/ 2510435 w 6343428"/>
              <a:gd name="connsiteY352" fmla="*/ 2519267 h 4477714"/>
              <a:gd name="connsiteX353" fmla="*/ 2530306 w 6343428"/>
              <a:gd name="connsiteY353" fmla="*/ 2472900 h 4477714"/>
              <a:gd name="connsiteX354" fmla="*/ 2576673 w 6343428"/>
              <a:gd name="connsiteY354" fmla="*/ 2453029 h 4477714"/>
              <a:gd name="connsiteX355" fmla="*/ 3954431 w 6343428"/>
              <a:gd name="connsiteY355" fmla="*/ 2446405 h 4477714"/>
              <a:gd name="connsiteX356" fmla="*/ 4000799 w 6343428"/>
              <a:gd name="connsiteY356" fmla="*/ 2466276 h 4477714"/>
              <a:gd name="connsiteX357" fmla="*/ 4020669 w 6343428"/>
              <a:gd name="connsiteY357" fmla="*/ 2512643 h 4477714"/>
              <a:gd name="connsiteX358" fmla="*/ 4000799 w 6343428"/>
              <a:gd name="connsiteY358" fmla="*/ 2559011 h 4477714"/>
              <a:gd name="connsiteX359" fmla="*/ 3954431 w 6343428"/>
              <a:gd name="connsiteY359" fmla="*/ 2578881 h 4477714"/>
              <a:gd name="connsiteX360" fmla="*/ 3908065 w 6343428"/>
              <a:gd name="connsiteY360" fmla="*/ 2559011 h 4477714"/>
              <a:gd name="connsiteX361" fmla="*/ 3888193 w 6343428"/>
              <a:gd name="connsiteY361" fmla="*/ 2512643 h 4477714"/>
              <a:gd name="connsiteX362" fmla="*/ 3908065 w 6343428"/>
              <a:gd name="connsiteY362" fmla="*/ 2466276 h 4477714"/>
              <a:gd name="connsiteX363" fmla="*/ 3954431 w 6343428"/>
              <a:gd name="connsiteY363" fmla="*/ 2446405 h 4477714"/>
              <a:gd name="connsiteX364" fmla="*/ 1739860 w 6343428"/>
              <a:gd name="connsiteY364" fmla="*/ 2388998 h 4477714"/>
              <a:gd name="connsiteX365" fmla="*/ 1786226 w 6343428"/>
              <a:gd name="connsiteY365" fmla="*/ 2408869 h 4477714"/>
              <a:gd name="connsiteX366" fmla="*/ 1806098 w 6343428"/>
              <a:gd name="connsiteY366" fmla="*/ 2455236 h 4477714"/>
              <a:gd name="connsiteX367" fmla="*/ 1786226 w 6343428"/>
              <a:gd name="connsiteY367" fmla="*/ 2501602 h 4477714"/>
              <a:gd name="connsiteX368" fmla="*/ 1739860 w 6343428"/>
              <a:gd name="connsiteY368" fmla="*/ 2521474 h 4477714"/>
              <a:gd name="connsiteX369" fmla="*/ 1693493 w 6343428"/>
              <a:gd name="connsiteY369" fmla="*/ 2501602 h 4477714"/>
              <a:gd name="connsiteX370" fmla="*/ 1673622 w 6343428"/>
              <a:gd name="connsiteY370" fmla="*/ 2455236 h 4477714"/>
              <a:gd name="connsiteX371" fmla="*/ 1693493 w 6343428"/>
              <a:gd name="connsiteY371" fmla="*/ 2408869 h 4477714"/>
              <a:gd name="connsiteX372" fmla="*/ 1739860 w 6343428"/>
              <a:gd name="connsiteY372" fmla="*/ 2388998 h 4477714"/>
              <a:gd name="connsiteX373" fmla="*/ 3146323 w 6343428"/>
              <a:gd name="connsiteY373" fmla="*/ 2322760 h 4477714"/>
              <a:gd name="connsiteX374" fmla="*/ 3192691 w 6343428"/>
              <a:gd name="connsiteY374" fmla="*/ 2342631 h 4477714"/>
              <a:gd name="connsiteX375" fmla="*/ 3212561 w 6343428"/>
              <a:gd name="connsiteY375" fmla="*/ 2388998 h 4477714"/>
              <a:gd name="connsiteX376" fmla="*/ 3192691 w 6343428"/>
              <a:gd name="connsiteY376" fmla="*/ 2435364 h 4477714"/>
              <a:gd name="connsiteX377" fmla="*/ 3146323 w 6343428"/>
              <a:gd name="connsiteY377" fmla="*/ 2455236 h 4477714"/>
              <a:gd name="connsiteX378" fmla="*/ 3099957 w 6343428"/>
              <a:gd name="connsiteY378" fmla="*/ 2435364 h 4477714"/>
              <a:gd name="connsiteX379" fmla="*/ 3080085 w 6343428"/>
              <a:gd name="connsiteY379" fmla="*/ 2388998 h 4477714"/>
              <a:gd name="connsiteX380" fmla="*/ 3099957 w 6343428"/>
              <a:gd name="connsiteY380" fmla="*/ 2342631 h 4477714"/>
              <a:gd name="connsiteX381" fmla="*/ 3146323 w 6343428"/>
              <a:gd name="connsiteY381" fmla="*/ 2322760 h 4477714"/>
              <a:gd name="connsiteX382" fmla="*/ 1954031 w 6343428"/>
              <a:gd name="connsiteY382" fmla="*/ 2316136 h 4477714"/>
              <a:gd name="connsiteX383" fmla="*/ 2000399 w 6343428"/>
              <a:gd name="connsiteY383" fmla="*/ 2336007 h 4477714"/>
              <a:gd name="connsiteX384" fmla="*/ 2020269 w 6343428"/>
              <a:gd name="connsiteY384" fmla="*/ 2382374 h 4477714"/>
              <a:gd name="connsiteX385" fmla="*/ 2000399 w 6343428"/>
              <a:gd name="connsiteY385" fmla="*/ 2428740 h 4477714"/>
              <a:gd name="connsiteX386" fmla="*/ 1954031 w 6343428"/>
              <a:gd name="connsiteY386" fmla="*/ 2448612 h 4477714"/>
              <a:gd name="connsiteX387" fmla="*/ 1907664 w 6343428"/>
              <a:gd name="connsiteY387" fmla="*/ 2428740 h 4477714"/>
              <a:gd name="connsiteX388" fmla="*/ 1887793 w 6343428"/>
              <a:gd name="connsiteY388" fmla="*/ 2382374 h 4477714"/>
              <a:gd name="connsiteX389" fmla="*/ 1907664 w 6343428"/>
              <a:gd name="connsiteY389" fmla="*/ 2336007 h 4477714"/>
              <a:gd name="connsiteX390" fmla="*/ 1954031 w 6343428"/>
              <a:gd name="connsiteY390" fmla="*/ 2316136 h 4477714"/>
              <a:gd name="connsiteX391" fmla="*/ 3468683 w 6343428"/>
              <a:gd name="connsiteY391" fmla="*/ 2230025 h 4477714"/>
              <a:gd name="connsiteX392" fmla="*/ 3515050 w 6343428"/>
              <a:gd name="connsiteY392" fmla="*/ 2249896 h 4477714"/>
              <a:gd name="connsiteX393" fmla="*/ 3534921 w 6343428"/>
              <a:gd name="connsiteY393" fmla="*/ 2296263 h 4477714"/>
              <a:gd name="connsiteX394" fmla="*/ 3515050 w 6343428"/>
              <a:gd name="connsiteY394" fmla="*/ 2342631 h 4477714"/>
              <a:gd name="connsiteX395" fmla="*/ 3468683 w 6343428"/>
              <a:gd name="connsiteY395" fmla="*/ 2362501 h 4477714"/>
              <a:gd name="connsiteX396" fmla="*/ 3422317 w 6343428"/>
              <a:gd name="connsiteY396" fmla="*/ 2342631 h 4477714"/>
              <a:gd name="connsiteX397" fmla="*/ 3402445 w 6343428"/>
              <a:gd name="connsiteY397" fmla="*/ 2296263 h 4477714"/>
              <a:gd name="connsiteX398" fmla="*/ 3422317 w 6343428"/>
              <a:gd name="connsiteY398" fmla="*/ 2249896 h 4477714"/>
              <a:gd name="connsiteX399" fmla="*/ 3468683 w 6343428"/>
              <a:gd name="connsiteY399" fmla="*/ 2230025 h 4477714"/>
              <a:gd name="connsiteX400" fmla="*/ 4663182 w 6343428"/>
              <a:gd name="connsiteY400" fmla="*/ 2203530 h 4477714"/>
              <a:gd name="connsiteX401" fmla="*/ 4709549 w 6343428"/>
              <a:gd name="connsiteY401" fmla="*/ 2223401 h 4477714"/>
              <a:gd name="connsiteX402" fmla="*/ 4729420 w 6343428"/>
              <a:gd name="connsiteY402" fmla="*/ 2269768 h 4477714"/>
              <a:gd name="connsiteX403" fmla="*/ 4709549 w 6343428"/>
              <a:gd name="connsiteY403" fmla="*/ 2316136 h 4477714"/>
              <a:gd name="connsiteX404" fmla="*/ 4703788 w 6343428"/>
              <a:gd name="connsiteY404" fmla="*/ 2320283 h 4477714"/>
              <a:gd name="connsiteX405" fmla="*/ 4718933 w 6343428"/>
              <a:gd name="connsiteY405" fmla="*/ 2323312 h 4477714"/>
              <a:gd name="connsiteX406" fmla="*/ 4740461 w 6343428"/>
              <a:gd name="connsiteY406" fmla="*/ 2338215 h 4477714"/>
              <a:gd name="connsiteX407" fmla="*/ 4760331 w 6343428"/>
              <a:gd name="connsiteY407" fmla="*/ 2384582 h 4477714"/>
              <a:gd name="connsiteX408" fmla="*/ 4740461 w 6343428"/>
              <a:gd name="connsiteY408" fmla="*/ 2430950 h 4477714"/>
              <a:gd name="connsiteX409" fmla="*/ 4694093 w 6343428"/>
              <a:gd name="connsiteY409" fmla="*/ 2450820 h 4477714"/>
              <a:gd name="connsiteX410" fmla="*/ 4647727 w 6343428"/>
              <a:gd name="connsiteY410" fmla="*/ 2430950 h 4477714"/>
              <a:gd name="connsiteX411" fmla="*/ 4627855 w 6343428"/>
              <a:gd name="connsiteY411" fmla="*/ 2384582 h 4477714"/>
              <a:gd name="connsiteX412" fmla="*/ 4647727 w 6343428"/>
              <a:gd name="connsiteY412" fmla="*/ 2338215 h 4477714"/>
              <a:gd name="connsiteX413" fmla="*/ 4653420 w 6343428"/>
              <a:gd name="connsiteY413" fmla="*/ 2334116 h 4477714"/>
              <a:gd name="connsiteX414" fmla="*/ 4637515 w 6343428"/>
              <a:gd name="connsiteY414" fmla="*/ 2331038 h 4477714"/>
              <a:gd name="connsiteX415" fmla="*/ 4616816 w 6343428"/>
              <a:gd name="connsiteY415" fmla="*/ 2316136 h 4477714"/>
              <a:gd name="connsiteX416" fmla="*/ 4596944 w 6343428"/>
              <a:gd name="connsiteY416" fmla="*/ 2269768 h 4477714"/>
              <a:gd name="connsiteX417" fmla="*/ 4616816 w 6343428"/>
              <a:gd name="connsiteY417" fmla="*/ 2223401 h 4477714"/>
              <a:gd name="connsiteX418" fmla="*/ 4663182 w 6343428"/>
              <a:gd name="connsiteY418" fmla="*/ 2203530 h 4477714"/>
              <a:gd name="connsiteX419" fmla="*/ 2691485 w 6343428"/>
              <a:gd name="connsiteY419" fmla="*/ 2170411 h 4477714"/>
              <a:gd name="connsiteX420" fmla="*/ 2737853 w 6343428"/>
              <a:gd name="connsiteY420" fmla="*/ 2190282 h 4477714"/>
              <a:gd name="connsiteX421" fmla="*/ 2757723 w 6343428"/>
              <a:gd name="connsiteY421" fmla="*/ 2236649 h 4477714"/>
              <a:gd name="connsiteX422" fmla="*/ 2737853 w 6343428"/>
              <a:gd name="connsiteY422" fmla="*/ 2283017 h 4477714"/>
              <a:gd name="connsiteX423" fmla="*/ 2691485 w 6343428"/>
              <a:gd name="connsiteY423" fmla="*/ 2302887 h 4477714"/>
              <a:gd name="connsiteX424" fmla="*/ 2645118 w 6343428"/>
              <a:gd name="connsiteY424" fmla="*/ 2283017 h 4477714"/>
              <a:gd name="connsiteX425" fmla="*/ 2625247 w 6343428"/>
              <a:gd name="connsiteY425" fmla="*/ 2236649 h 4477714"/>
              <a:gd name="connsiteX426" fmla="*/ 2645118 w 6343428"/>
              <a:gd name="connsiteY426" fmla="*/ 2190282 h 4477714"/>
              <a:gd name="connsiteX427" fmla="*/ 2691485 w 6343428"/>
              <a:gd name="connsiteY427" fmla="*/ 2170411 h 4477714"/>
              <a:gd name="connsiteX428" fmla="*/ 958247 w 6343428"/>
              <a:gd name="connsiteY428" fmla="*/ 2161580 h 4477714"/>
              <a:gd name="connsiteX429" fmla="*/ 1004615 w 6343428"/>
              <a:gd name="connsiteY429" fmla="*/ 2181451 h 4477714"/>
              <a:gd name="connsiteX430" fmla="*/ 1024485 w 6343428"/>
              <a:gd name="connsiteY430" fmla="*/ 2227818 h 4477714"/>
              <a:gd name="connsiteX431" fmla="*/ 1004615 w 6343428"/>
              <a:gd name="connsiteY431" fmla="*/ 2274184 h 4477714"/>
              <a:gd name="connsiteX432" fmla="*/ 958247 w 6343428"/>
              <a:gd name="connsiteY432" fmla="*/ 2294056 h 4477714"/>
              <a:gd name="connsiteX433" fmla="*/ 911880 w 6343428"/>
              <a:gd name="connsiteY433" fmla="*/ 2274184 h 4477714"/>
              <a:gd name="connsiteX434" fmla="*/ 892009 w 6343428"/>
              <a:gd name="connsiteY434" fmla="*/ 2227818 h 4477714"/>
              <a:gd name="connsiteX435" fmla="*/ 911880 w 6343428"/>
              <a:gd name="connsiteY435" fmla="*/ 2181451 h 4477714"/>
              <a:gd name="connsiteX436" fmla="*/ 958247 w 6343428"/>
              <a:gd name="connsiteY436" fmla="*/ 2161580 h 4477714"/>
              <a:gd name="connsiteX437" fmla="*/ 3130866 w 6343428"/>
              <a:gd name="connsiteY437" fmla="*/ 2159371 h 4477714"/>
              <a:gd name="connsiteX438" fmla="*/ 3177233 w 6343428"/>
              <a:gd name="connsiteY438" fmla="*/ 2179242 h 4477714"/>
              <a:gd name="connsiteX439" fmla="*/ 3197104 w 6343428"/>
              <a:gd name="connsiteY439" fmla="*/ 2225609 h 4477714"/>
              <a:gd name="connsiteX440" fmla="*/ 3177233 w 6343428"/>
              <a:gd name="connsiteY440" fmla="*/ 2271977 h 4477714"/>
              <a:gd name="connsiteX441" fmla="*/ 3130866 w 6343428"/>
              <a:gd name="connsiteY441" fmla="*/ 2291847 h 4477714"/>
              <a:gd name="connsiteX442" fmla="*/ 3084500 w 6343428"/>
              <a:gd name="connsiteY442" fmla="*/ 2271977 h 4477714"/>
              <a:gd name="connsiteX443" fmla="*/ 3064628 w 6343428"/>
              <a:gd name="connsiteY443" fmla="*/ 2225609 h 4477714"/>
              <a:gd name="connsiteX444" fmla="*/ 3084500 w 6343428"/>
              <a:gd name="connsiteY444" fmla="*/ 2179242 h 4477714"/>
              <a:gd name="connsiteX445" fmla="*/ 3130866 w 6343428"/>
              <a:gd name="connsiteY445" fmla="*/ 2159371 h 4477714"/>
              <a:gd name="connsiteX446" fmla="*/ 1569848 w 6343428"/>
              <a:gd name="connsiteY446" fmla="*/ 2124044 h 4477714"/>
              <a:gd name="connsiteX447" fmla="*/ 1616214 w 6343428"/>
              <a:gd name="connsiteY447" fmla="*/ 2143915 h 4477714"/>
              <a:gd name="connsiteX448" fmla="*/ 1636086 w 6343428"/>
              <a:gd name="connsiteY448" fmla="*/ 2190282 h 4477714"/>
              <a:gd name="connsiteX449" fmla="*/ 1616214 w 6343428"/>
              <a:gd name="connsiteY449" fmla="*/ 2236648 h 4477714"/>
              <a:gd name="connsiteX450" fmla="*/ 1569848 w 6343428"/>
              <a:gd name="connsiteY450" fmla="*/ 2256520 h 4477714"/>
              <a:gd name="connsiteX451" fmla="*/ 1523481 w 6343428"/>
              <a:gd name="connsiteY451" fmla="*/ 2236648 h 4477714"/>
              <a:gd name="connsiteX452" fmla="*/ 1503610 w 6343428"/>
              <a:gd name="connsiteY452" fmla="*/ 2190282 h 4477714"/>
              <a:gd name="connsiteX453" fmla="*/ 1523481 w 6343428"/>
              <a:gd name="connsiteY453" fmla="*/ 2143915 h 4477714"/>
              <a:gd name="connsiteX454" fmla="*/ 1569848 w 6343428"/>
              <a:gd name="connsiteY454" fmla="*/ 2124044 h 4477714"/>
              <a:gd name="connsiteX455" fmla="*/ 4700717 w 6343428"/>
              <a:gd name="connsiteY455" fmla="*/ 2075469 h 4477714"/>
              <a:gd name="connsiteX456" fmla="*/ 4747085 w 6343428"/>
              <a:gd name="connsiteY456" fmla="*/ 2095340 h 4477714"/>
              <a:gd name="connsiteX457" fmla="*/ 4766955 w 6343428"/>
              <a:gd name="connsiteY457" fmla="*/ 2141707 h 4477714"/>
              <a:gd name="connsiteX458" fmla="*/ 4747085 w 6343428"/>
              <a:gd name="connsiteY458" fmla="*/ 2188075 h 4477714"/>
              <a:gd name="connsiteX459" fmla="*/ 4700717 w 6343428"/>
              <a:gd name="connsiteY459" fmla="*/ 2207945 h 4477714"/>
              <a:gd name="connsiteX460" fmla="*/ 4654351 w 6343428"/>
              <a:gd name="connsiteY460" fmla="*/ 2188075 h 4477714"/>
              <a:gd name="connsiteX461" fmla="*/ 4634479 w 6343428"/>
              <a:gd name="connsiteY461" fmla="*/ 2141707 h 4477714"/>
              <a:gd name="connsiteX462" fmla="*/ 4654351 w 6343428"/>
              <a:gd name="connsiteY462" fmla="*/ 2095340 h 4477714"/>
              <a:gd name="connsiteX463" fmla="*/ 4700717 w 6343428"/>
              <a:gd name="connsiteY463" fmla="*/ 2075469 h 4477714"/>
              <a:gd name="connsiteX464" fmla="*/ 3426732 w 6343428"/>
              <a:gd name="connsiteY464" fmla="*/ 2068845 h 4477714"/>
              <a:gd name="connsiteX465" fmla="*/ 3473100 w 6343428"/>
              <a:gd name="connsiteY465" fmla="*/ 2088716 h 4477714"/>
              <a:gd name="connsiteX466" fmla="*/ 3492970 w 6343428"/>
              <a:gd name="connsiteY466" fmla="*/ 2135083 h 4477714"/>
              <a:gd name="connsiteX467" fmla="*/ 3473100 w 6343428"/>
              <a:gd name="connsiteY467" fmla="*/ 2181449 h 4477714"/>
              <a:gd name="connsiteX468" fmla="*/ 3426732 w 6343428"/>
              <a:gd name="connsiteY468" fmla="*/ 2201321 h 4477714"/>
              <a:gd name="connsiteX469" fmla="*/ 3380366 w 6343428"/>
              <a:gd name="connsiteY469" fmla="*/ 2181449 h 4477714"/>
              <a:gd name="connsiteX470" fmla="*/ 3360494 w 6343428"/>
              <a:gd name="connsiteY470" fmla="*/ 2135083 h 4477714"/>
              <a:gd name="connsiteX471" fmla="*/ 3380366 w 6343428"/>
              <a:gd name="connsiteY471" fmla="*/ 2088716 h 4477714"/>
              <a:gd name="connsiteX472" fmla="*/ 3426732 w 6343428"/>
              <a:gd name="connsiteY472" fmla="*/ 2068845 h 4477714"/>
              <a:gd name="connsiteX473" fmla="*/ 2386788 w 6343428"/>
              <a:gd name="connsiteY473" fmla="*/ 2040142 h 4477714"/>
              <a:gd name="connsiteX474" fmla="*/ 2433154 w 6343428"/>
              <a:gd name="connsiteY474" fmla="*/ 2060013 h 4477714"/>
              <a:gd name="connsiteX475" fmla="*/ 2453026 w 6343428"/>
              <a:gd name="connsiteY475" fmla="*/ 2106380 h 4477714"/>
              <a:gd name="connsiteX476" fmla="*/ 2433154 w 6343428"/>
              <a:gd name="connsiteY476" fmla="*/ 2152746 h 4477714"/>
              <a:gd name="connsiteX477" fmla="*/ 2386788 w 6343428"/>
              <a:gd name="connsiteY477" fmla="*/ 2172618 h 4477714"/>
              <a:gd name="connsiteX478" fmla="*/ 2340421 w 6343428"/>
              <a:gd name="connsiteY478" fmla="*/ 2152746 h 4477714"/>
              <a:gd name="connsiteX479" fmla="*/ 2320550 w 6343428"/>
              <a:gd name="connsiteY479" fmla="*/ 2106380 h 4477714"/>
              <a:gd name="connsiteX480" fmla="*/ 2340421 w 6343428"/>
              <a:gd name="connsiteY480" fmla="*/ 2060013 h 4477714"/>
              <a:gd name="connsiteX481" fmla="*/ 2386788 w 6343428"/>
              <a:gd name="connsiteY481" fmla="*/ 2040142 h 4477714"/>
              <a:gd name="connsiteX482" fmla="*/ 4252504 w 6343428"/>
              <a:gd name="connsiteY482" fmla="*/ 2004815 h 4477714"/>
              <a:gd name="connsiteX483" fmla="*/ 4298872 w 6343428"/>
              <a:gd name="connsiteY483" fmla="*/ 2024686 h 4477714"/>
              <a:gd name="connsiteX484" fmla="*/ 4318742 w 6343428"/>
              <a:gd name="connsiteY484" fmla="*/ 2071053 h 4477714"/>
              <a:gd name="connsiteX485" fmla="*/ 4311247 w 6343428"/>
              <a:gd name="connsiteY485" fmla="*/ 2088544 h 4477714"/>
              <a:gd name="connsiteX486" fmla="*/ 4314878 w 6343428"/>
              <a:gd name="connsiteY486" fmla="*/ 2089270 h 4477714"/>
              <a:gd name="connsiteX487" fmla="*/ 4336406 w 6343428"/>
              <a:gd name="connsiteY487" fmla="*/ 2104173 h 4477714"/>
              <a:gd name="connsiteX488" fmla="*/ 4356276 w 6343428"/>
              <a:gd name="connsiteY488" fmla="*/ 2150540 h 4477714"/>
              <a:gd name="connsiteX489" fmla="*/ 4336406 w 6343428"/>
              <a:gd name="connsiteY489" fmla="*/ 2196906 h 4477714"/>
              <a:gd name="connsiteX490" fmla="*/ 4290038 w 6343428"/>
              <a:gd name="connsiteY490" fmla="*/ 2216778 h 4477714"/>
              <a:gd name="connsiteX491" fmla="*/ 4243673 w 6343428"/>
              <a:gd name="connsiteY491" fmla="*/ 2196906 h 4477714"/>
              <a:gd name="connsiteX492" fmla="*/ 4223800 w 6343428"/>
              <a:gd name="connsiteY492" fmla="*/ 2150540 h 4477714"/>
              <a:gd name="connsiteX493" fmla="*/ 4231297 w 6343428"/>
              <a:gd name="connsiteY493" fmla="*/ 2133050 h 4477714"/>
              <a:gd name="connsiteX494" fmla="*/ 4227665 w 6343428"/>
              <a:gd name="connsiteY494" fmla="*/ 2132323 h 4477714"/>
              <a:gd name="connsiteX495" fmla="*/ 4220976 w 6343428"/>
              <a:gd name="connsiteY495" fmla="*/ 2127693 h 4477714"/>
              <a:gd name="connsiteX496" fmla="*/ 4208346 w 6343428"/>
              <a:gd name="connsiteY496" fmla="*/ 2157165 h 4477714"/>
              <a:gd name="connsiteX497" fmla="*/ 4161978 w 6343428"/>
              <a:gd name="connsiteY497" fmla="*/ 2177035 h 4477714"/>
              <a:gd name="connsiteX498" fmla="*/ 4115612 w 6343428"/>
              <a:gd name="connsiteY498" fmla="*/ 2157165 h 4477714"/>
              <a:gd name="connsiteX499" fmla="*/ 4095740 w 6343428"/>
              <a:gd name="connsiteY499" fmla="*/ 2110797 h 4477714"/>
              <a:gd name="connsiteX500" fmla="*/ 4115612 w 6343428"/>
              <a:gd name="connsiteY500" fmla="*/ 2064430 h 4477714"/>
              <a:gd name="connsiteX501" fmla="*/ 4161978 w 6343428"/>
              <a:gd name="connsiteY501" fmla="*/ 2044559 h 4477714"/>
              <a:gd name="connsiteX502" fmla="*/ 4186818 w 6343428"/>
              <a:gd name="connsiteY502" fmla="*/ 2049527 h 4477714"/>
              <a:gd name="connsiteX503" fmla="*/ 4193507 w 6343428"/>
              <a:gd name="connsiteY503" fmla="*/ 2054158 h 4477714"/>
              <a:gd name="connsiteX504" fmla="*/ 4206138 w 6343428"/>
              <a:gd name="connsiteY504" fmla="*/ 2024686 h 4477714"/>
              <a:gd name="connsiteX505" fmla="*/ 4252504 w 6343428"/>
              <a:gd name="connsiteY505" fmla="*/ 2004815 h 4477714"/>
              <a:gd name="connsiteX506" fmla="*/ 1596344 w 6343428"/>
              <a:gd name="connsiteY506" fmla="*/ 1909874 h 4477714"/>
              <a:gd name="connsiteX507" fmla="*/ 1642710 w 6343428"/>
              <a:gd name="connsiteY507" fmla="*/ 1929745 h 4477714"/>
              <a:gd name="connsiteX508" fmla="*/ 1662582 w 6343428"/>
              <a:gd name="connsiteY508" fmla="*/ 1976112 h 4477714"/>
              <a:gd name="connsiteX509" fmla="*/ 1642710 w 6343428"/>
              <a:gd name="connsiteY509" fmla="*/ 2022480 h 4477714"/>
              <a:gd name="connsiteX510" fmla="*/ 1596344 w 6343428"/>
              <a:gd name="connsiteY510" fmla="*/ 2042350 h 4477714"/>
              <a:gd name="connsiteX511" fmla="*/ 1549977 w 6343428"/>
              <a:gd name="connsiteY511" fmla="*/ 2022480 h 4477714"/>
              <a:gd name="connsiteX512" fmla="*/ 1530106 w 6343428"/>
              <a:gd name="connsiteY512" fmla="*/ 1976112 h 4477714"/>
              <a:gd name="connsiteX513" fmla="*/ 1549977 w 6343428"/>
              <a:gd name="connsiteY513" fmla="*/ 1929745 h 4477714"/>
              <a:gd name="connsiteX514" fmla="*/ 1596344 w 6343428"/>
              <a:gd name="connsiteY514" fmla="*/ 1909874 h 4477714"/>
              <a:gd name="connsiteX515" fmla="*/ 2309510 w 6343428"/>
              <a:gd name="connsiteY515" fmla="*/ 1885586 h 4477714"/>
              <a:gd name="connsiteX516" fmla="*/ 2355876 w 6343428"/>
              <a:gd name="connsiteY516" fmla="*/ 1905457 h 4477714"/>
              <a:gd name="connsiteX517" fmla="*/ 2375748 w 6343428"/>
              <a:gd name="connsiteY517" fmla="*/ 1951824 h 4477714"/>
              <a:gd name="connsiteX518" fmla="*/ 2355876 w 6343428"/>
              <a:gd name="connsiteY518" fmla="*/ 1998190 h 4477714"/>
              <a:gd name="connsiteX519" fmla="*/ 2335178 w 6343428"/>
              <a:gd name="connsiteY519" fmla="*/ 2013094 h 4477714"/>
              <a:gd name="connsiteX520" fmla="*/ 2315139 w 6343428"/>
              <a:gd name="connsiteY520" fmla="*/ 2016973 h 4477714"/>
              <a:gd name="connsiteX521" fmla="*/ 2318341 w 6343428"/>
              <a:gd name="connsiteY521" fmla="*/ 2033518 h 4477714"/>
              <a:gd name="connsiteX522" fmla="*/ 2298471 w 6343428"/>
              <a:gd name="connsiteY522" fmla="*/ 2079886 h 4477714"/>
              <a:gd name="connsiteX523" fmla="*/ 2252103 w 6343428"/>
              <a:gd name="connsiteY523" fmla="*/ 2099756 h 4477714"/>
              <a:gd name="connsiteX524" fmla="*/ 2205736 w 6343428"/>
              <a:gd name="connsiteY524" fmla="*/ 2079886 h 4477714"/>
              <a:gd name="connsiteX525" fmla="*/ 2185865 w 6343428"/>
              <a:gd name="connsiteY525" fmla="*/ 2033518 h 4477714"/>
              <a:gd name="connsiteX526" fmla="*/ 2205736 w 6343428"/>
              <a:gd name="connsiteY526" fmla="*/ 1987151 h 4477714"/>
              <a:gd name="connsiteX527" fmla="*/ 2226436 w 6343428"/>
              <a:gd name="connsiteY527" fmla="*/ 1972248 h 4477714"/>
              <a:gd name="connsiteX528" fmla="*/ 2246474 w 6343428"/>
              <a:gd name="connsiteY528" fmla="*/ 1968369 h 4477714"/>
              <a:gd name="connsiteX529" fmla="*/ 2243272 w 6343428"/>
              <a:gd name="connsiteY529" fmla="*/ 1951824 h 4477714"/>
              <a:gd name="connsiteX530" fmla="*/ 2263143 w 6343428"/>
              <a:gd name="connsiteY530" fmla="*/ 1905457 h 4477714"/>
              <a:gd name="connsiteX531" fmla="*/ 2309510 w 6343428"/>
              <a:gd name="connsiteY531" fmla="*/ 1885586 h 4477714"/>
              <a:gd name="connsiteX532" fmla="*/ 1123843 w 6343428"/>
              <a:gd name="connsiteY532" fmla="*/ 1872338 h 4477714"/>
              <a:gd name="connsiteX533" fmla="*/ 1170211 w 6343428"/>
              <a:gd name="connsiteY533" fmla="*/ 1892209 h 4477714"/>
              <a:gd name="connsiteX534" fmla="*/ 1190081 w 6343428"/>
              <a:gd name="connsiteY534" fmla="*/ 1938576 h 4477714"/>
              <a:gd name="connsiteX535" fmla="*/ 1170211 w 6343428"/>
              <a:gd name="connsiteY535" fmla="*/ 1984944 h 4477714"/>
              <a:gd name="connsiteX536" fmla="*/ 1123843 w 6343428"/>
              <a:gd name="connsiteY536" fmla="*/ 2004814 h 4477714"/>
              <a:gd name="connsiteX537" fmla="*/ 1077476 w 6343428"/>
              <a:gd name="connsiteY537" fmla="*/ 1984944 h 4477714"/>
              <a:gd name="connsiteX538" fmla="*/ 1057605 w 6343428"/>
              <a:gd name="connsiteY538" fmla="*/ 1938576 h 4477714"/>
              <a:gd name="connsiteX539" fmla="*/ 1077476 w 6343428"/>
              <a:gd name="connsiteY539" fmla="*/ 1892209 h 4477714"/>
              <a:gd name="connsiteX540" fmla="*/ 1123843 w 6343428"/>
              <a:gd name="connsiteY540" fmla="*/ 1872338 h 4477714"/>
              <a:gd name="connsiteX541" fmla="*/ 2956439 w 6343428"/>
              <a:gd name="connsiteY541" fmla="*/ 1821555 h 4477714"/>
              <a:gd name="connsiteX542" fmla="*/ 3002807 w 6343428"/>
              <a:gd name="connsiteY542" fmla="*/ 1841426 h 4477714"/>
              <a:gd name="connsiteX543" fmla="*/ 3022677 w 6343428"/>
              <a:gd name="connsiteY543" fmla="*/ 1887793 h 4477714"/>
              <a:gd name="connsiteX544" fmla="*/ 3002807 w 6343428"/>
              <a:gd name="connsiteY544" fmla="*/ 1934159 h 4477714"/>
              <a:gd name="connsiteX545" fmla="*/ 2956439 w 6343428"/>
              <a:gd name="connsiteY545" fmla="*/ 1954031 h 4477714"/>
              <a:gd name="connsiteX546" fmla="*/ 2910073 w 6343428"/>
              <a:gd name="connsiteY546" fmla="*/ 1934159 h 4477714"/>
              <a:gd name="connsiteX547" fmla="*/ 2890201 w 6343428"/>
              <a:gd name="connsiteY547" fmla="*/ 1887793 h 4477714"/>
              <a:gd name="connsiteX548" fmla="*/ 2910073 w 6343428"/>
              <a:gd name="connsiteY548" fmla="*/ 1841426 h 4477714"/>
              <a:gd name="connsiteX549" fmla="*/ 2956439 w 6343428"/>
              <a:gd name="connsiteY549" fmla="*/ 1821555 h 4477714"/>
              <a:gd name="connsiteX550" fmla="*/ 1828178 w 6343428"/>
              <a:gd name="connsiteY550" fmla="*/ 1777396 h 4477714"/>
              <a:gd name="connsiteX551" fmla="*/ 1874544 w 6343428"/>
              <a:gd name="connsiteY551" fmla="*/ 1797267 h 4477714"/>
              <a:gd name="connsiteX552" fmla="*/ 1894416 w 6343428"/>
              <a:gd name="connsiteY552" fmla="*/ 1843634 h 4477714"/>
              <a:gd name="connsiteX553" fmla="*/ 1874544 w 6343428"/>
              <a:gd name="connsiteY553" fmla="*/ 1890000 h 4477714"/>
              <a:gd name="connsiteX554" fmla="*/ 1828178 w 6343428"/>
              <a:gd name="connsiteY554" fmla="*/ 1909872 h 4477714"/>
              <a:gd name="connsiteX555" fmla="*/ 1781811 w 6343428"/>
              <a:gd name="connsiteY555" fmla="*/ 1890000 h 4477714"/>
              <a:gd name="connsiteX556" fmla="*/ 1761940 w 6343428"/>
              <a:gd name="connsiteY556" fmla="*/ 1843634 h 4477714"/>
              <a:gd name="connsiteX557" fmla="*/ 1781811 w 6343428"/>
              <a:gd name="connsiteY557" fmla="*/ 1797267 h 4477714"/>
              <a:gd name="connsiteX558" fmla="*/ 1828178 w 6343428"/>
              <a:gd name="connsiteY558" fmla="*/ 1777396 h 4477714"/>
              <a:gd name="connsiteX559" fmla="*/ 3325166 w 6343428"/>
              <a:gd name="connsiteY559" fmla="*/ 1775189 h 4477714"/>
              <a:gd name="connsiteX560" fmla="*/ 3371533 w 6343428"/>
              <a:gd name="connsiteY560" fmla="*/ 1795060 h 4477714"/>
              <a:gd name="connsiteX561" fmla="*/ 3391404 w 6343428"/>
              <a:gd name="connsiteY561" fmla="*/ 1841427 h 4477714"/>
              <a:gd name="connsiteX562" fmla="*/ 3371533 w 6343428"/>
              <a:gd name="connsiteY562" fmla="*/ 1887793 h 4477714"/>
              <a:gd name="connsiteX563" fmla="*/ 3325166 w 6343428"/>
              <a:gd name="connsiteY563" fmla="*/ 1907665 h 4477714"/>
              <a:gd name="connsiteX564" fmla="*/ 3278800 w 6343428"/>
              <a:gd name="connsiteY564" fmla="*/ 1887793 h 4477714"/>
              <a:gd name="connsiteX565" fmla="*/ 3258928 w 6343428"/>
              <a:gd name="connsiteY565" fmla="*/ 1841427 h 4477714"/>
              <a:gd name="connsiteX566" fmla="*/ 3278800 w 6343428"/>
              <a:gd name="connsiteY566" fmla="*/ 1795060 h 4477714"/>
              <a:gd name="connsiteX567" fmla="*/ 3325166 w 6343428"/>
              <a:gd name="connsiteY567" fmla="*/ 1775189 h 4477714"/>
              <a:gd name="connsiteX568" fmla="*/ 4239257 w 6343428"/>
              <a:gd name="connsiteY568" fmla="*/ 1680247 h 4477714"/>
              <a:gd name="connsiteX569" fmla="*/ 4285625 w 6343428"/>
              <a:gd name="connsiteY569" fmla="*/ 1700118 h 4477714"/>
              <a:gd name="connsiteX570" fmla="*/ 4299217 w 6343428"/>
              <a:gd name="connsiteY570" fmla="*/ 1718997 h 4477714"/>
              <a:gd name="connsiteX571" fmla="*/ 4305495 w 6343428"/>
              <a:gd name="connsiteY571" fmla="*/ 1717782 h 4477714"/>
              <a:gd name="connsiteX572" fmla="*/ 4351863 w 6343428"/>
              <a:gd name="connsiteY572" fmla="*/ 1737653 h 4477714"/>
              <a:gd name="connsiteX573" fmla="*/ 4371733 w 6343428"/>
              <a:gd name="connsiteY573" fmla="*/ 1784020 h 4477714"/>
              <a:gd name="connsiteX574" fmla="*/ 4351863 w 6343428"/>
              <a:gd name="connsiteY574" fmla="*/ 1830388 h 4477714"/>
              <a:gd name="connsiteX575" fmla="*/ 4305495 w 6343428"/>
              <a:gd name="connsiteY575" fmla="*/ 1850258 h 4477714"/>
              <a:gd name="connsiteX576" fmla="*/ 4259129 w 6343428"/>
              <a:gd name="connsiteY576" fmla="*/ 1830388 h 4477714"/>
              <a:gd name="connsiteX577" fmla="*/ 4245536 w 6343428"/>
              <a:gd name="connsiteY577" fmla="*/ 1811508 h 4477714"/>
              <a:gd name="connsiteX578" fmla="*/ 4239257 w 6343428"/>
              <a:gd name="connsiteY578" fmla="*/ 1812723 h 4477714"/>
              <a:gd name="connsiteX579" fmla="*/ 4192891 w 6343428"/>
              <a:gd name="connsiteY579" fmla="*/ 1792851 h 4477714"/>
              <a:gd name="connsiteX580" fmla="*/ 4173019 w 6343428"/>
              <a:gd name="connsiteY580" fmla="*/ 1746485 h 4477714"/>
              <a:gd name="connsiteX581" fmla="*/ 4192891 w 6343428"/>
              <a:gd name="connsiteY581" fmla="*/ 1700118 h 4477714"/>
              <a:gd name="connsiteX582" fmla="*/ 4239257 w 6343428"/>
              <a:gd name="connsiteY582" fmla="*/ 1680247 h 4477714"/>
              <a:gd name="connsiteX583" fmla="*/ 1344638 w 6343428"/>
              <a:gd name="connsiteY583" fmla="*/ 1565434 h 4477714"/>
              <a:gd name="connsiteX584" fmla="*/ 1391006 w 6343428"/>
              <a:gd name="connsiteY584" fmla="*/ 1585305 h 4477714"/>
              <a:gd name="connsiteX585" fmla="*/ 1410876 w 6343428"/>
              <a:gd name="connsiteY585" fmla="*/ 1631672 h 4477714"/>
              <a:gd name="connsiteX586" fmla="*/ 1391006 w 6343428"/>
              <a:gd name="connsiteY586" fmla="*/ 1678038 h 4477714"/>
              <a:gd name="connsiteX587" fmla="*/ 1344638 w 6343428"/>
              <a:gd name="connsiteY587" fmla="*/ 1697910 h 4477714"/>
              <a:gd name="connsiteX588" fmla="*/ 1298271 w 6343428"/>
              <a:gd name="connsiteY588" fmla="*/ 1678038 h 4477714"/>
              <a:gd name="connsiteX589" fmla="*/ 1278400 w 6343428"/>
              <a:gd name="connsiteY589" fmla="*/ 1631672 h 4477714"/>
              <a:gd name="connsiteX590" fmla="*/ 1298271 w 6343428"/>
              <a:gd name="connsiteY590" fmla="*/ 1585305 h 4477714"/>
              <a:gd name="connsiteX591" fmla="*/ 1344638 w 6343428"/>
              <a:gd name="connsiteY591" fmla="*/ 1565434 h 4477714"/>
              <a:gd name="connsiteX592" fmla="*/ 2289639 w 6343428"/>
              <a:gd name="connsiteY592" fmla="*/ 1455037 h 4477714"/>
              <a:gd name="connsiteX593" fmla="*/ 2336007 w 6343428"/>
              <a:gd name="connsiteY593" fmla="*/ 1474908 h 4477714"/>
              <a:gd name="connsiteX594" fmla="*/ 2355877 w 6343428"/>
              <a:gd name="connsiteY594" fmla="*/ 1521275 h 4477714"/>
              <a:gd name="connsiteX595" fmla="*/ 2336007 w 6343428"/>
              <a:gd name="connsiteY595" fmla="*/ 1567641 h 4477714"/>
              <a:gd name="connsiteX596" fmla="*/ 2289639 w 6343428"/>
              <a:gd name="connsiteY596" fmla="*/ 1587513 h 4477714"/>
              <a:gd name="connsiteX597" fmla="*/ 2243272 w 6343428"/>
              <a:gd name="connsiteY597" fmla="*/ 1567641 h 4477714"/>
              <a:gd name="connsiteX598" fmla="*/ 2223401 w 6343428"/>
              <a:gd name="connsiteY598" fmla="*/ 1521275 h 4477714"/>
              <a:gd name="connsiteX599" fmla="*/ 2243272 w 6343428"/>
              <a:gd name="connsiteY599" fmla="*/ 1474908 h 4477714"/>
              <a:gd name="connsiteX600" fmla="*/ 2289639 w 6343428"/>
              <a:gd name="connsiteY600" fmla="*/ 1455037 h 4477714"/>
              <a:gd name="connsiteX601" fmla="*/ 3793250 w 6343428"/>
              <a:gd name="connsiteY601" fmla="*/ 1397630 h 4477714"/>
              <a:gd name="connsiteX602" fmla="*/ 3839618 w 6343428"/>
              <a:gd name="connsiteY602" fmla="*/ 1417501 h 4477714"/>
              <a:gd name="connsiteX603" fmla="*/ 3859488 w 6343428"/>
              <a:gd name="connsiteY603" fmla="*/ 1463868 h 4477714"/>
              <a:gd name="connsiteX604" fmla="*/ 3839618 w 6343428"/>
              <a:gd name="connsiteY604" fmla="*/ 1510236 h 4477714"/>
              <a:gd name="connsiteX605" fmla="*/ 3793250 w 6343428"/>
              <a:gd name="connsiteY605" fmla="*/ 1530106 h 4477714"/>
              <a:gd name="connsiteX606" fmla="*/ 3746885 w 6343428"/>
              <a:gd name="connsiteY606" fmla="*/ 1510236 h 4477714"/>
              <a:gd name="connsiteX607" fmla="*/ 3727012 w 6343428"/>
              <a:gd name="connsiteY607" fmla="*/ 1463868 h 4477714"/>
              <a:gd name="connsiteX608" fmla="*/ 3746885 w 6343428"/>
              <a:gd name="connsiteY608" fmla="*/ 1417501 h 4477714"/>
              <a:gd name="connsiteX609" fmla="*/ 3793250 w 6343428"/>
              <a:gd name="connsiteY609" fmla="*/ 1397630 h 4477714"/>
              <a:gd name="connsiteX610" fmla="*/ 2605375 w 6343428"/>
              <a:gd name="connsiteY610" fmla="*/ 1278400 h 4477714"/>
              <a:gd name="connsiteX611" fmla="*/ 2651743 w 6343428"/>
              <a:gd name="connsiteY611" fmla="*/ 1298271 h 4477714"/>
              <a:gd name="connsiteX612" fmla="*/ 2671613 w 6343428"/>
              <a:gd name="connsiteY612" fmla="*/ 1344638 h 4477714"/>
              <a:gd name="connsiteX613" fmla="*/ 2651743 w 6343428"/>
              <a:gd name="connsiteY613" fmla="*/ 1391004 h 4477714"/>
              <a:gd name="connsiteX614" fmla="*/ 2605375 w 6343428"/>
              <a:gd name="connsiteY614" fmla="*/ 1410876 h 4477714"/>
              <a:gd name="connsiteX615" fmla="*/ 2559008 w 6343428"/>
              <a:gd name="connsiteY615" fmla="*/ 1391004 h 4477714"/>
              <a:gd name="connsiteX616" fmla="*/ 2539137 w 6343428"/>
              <a:gd name="connsiteY616" fmla="*/ 1344638 h 4477714"/>
              <a:gd name="connsiteX617" fmla="*/ 2559008 w 6343428"/>
              <a:gd name="connsiteY617" fmla="*/ 1298271 h 4477714"/>
              <a:gd name="connsiteX618" fmla="*/ 2605375 w 6343428"/>
              <a:gd name="connsiteY618" fmla="*/ 1278400 h 4477714"/>
              <a:gd name="connsiteX619" fmla="*/ 3307503 w 6343428"/>
              <a:gd name="connsiteY619" fmla="*/ 1185667 h 4477714"/>
              <a:gd name="connsiteX620" fmla="*/ 3353870 w 6343428"/>
              <a:gd name="connsiteY620" fmla="*/ 1205538 h 4477714"/>
              <a:gd name="connsiteX621" fmla="*/ 3373741 w 6343428"/>
              <a:gd name="connsiteY621" fmla="*/ 1251905 h 4477714"/>
              <a:gd name="connsiteX622" fmla="*/ 3353870 w 6343428"/>
              <a:gd name="connsiteY622" fmla="*/ 1298271 h 4477714"/>
              <a:gd name="connsiteX623" fmla="*/ 3307503 w 6343428"/>
              <a:gd name="connsiteY623" fmla="*/ 1318143 h 4477714"/>
              <a:gd name="connsiteX624" fmla="*/ 3261137 w 6343428"/>
              <a:gd name="connsiteY624" fmla="*/ 1298271 h 4477714"/>
              <a:gd name="connsiteX625" fmla="*/ 3241265 w 6343428"/>
              <a:gd name="connsiteY625" fmla="*/ 1251905 h 4477714"/>
              <a:gd name="connsiteX626" fmla="*/ 3261137 w 6343428"/>
              <a:gd name="connsiteY626" fmla="*/ 1205538 h 4477714"/>
              <a:gd name="connsiteX627" fmla="*/ 3307503 w 6343428"/>
              <a:gd name="connsiteY627" fmla="*/ 1185667 h 4477714"/>
              <a:gd name="connsiteX628" fmla="*/ 3007222 w 6343428"/>
              <a:gd name="connsiteY628" fmla="*/ 1168003 h 4477714"/>
              <a:gd name="connsiteX629" fmla="*/ 3053590 w 6343428"/>
              <a:gd name="connsiteY629" fmla="*/ 1187874 h 4477714"/>
              <a:gd name="connsiteX630" fmla="*/ 3073460 w 6343428"/>
              <a:gd name="connsiteY630" fmla="*/ 1234241 h 4477714"/>
              <a:gd name="connsiteX631" fmla="*/ 3053590 w 6343428"/>
              <a:gd name="connsiteY631" fmla="*/ 1280607 h 4477714"/>
              <a:gd name="connsiteX632" fmla="*/ 3032890 w 6343428"/>
              <a:gd name="connsiteY632" fmla="*/ 1295511 h 4477714"/>
              <a:gd name="connsiteX633" fmla="*/ 3030803 w 6343428"/>
              <a:gd name="connsiteY633" fmla="*/ 1295915 h 4477714"/>
              <a:gd name="connsiteX634" fmla="*/ 3046966 w 6343428"/>
              <a:gd name="connsiteY634" fmla="*/ 1307104 h 4477714"/>
              <a:gd name="connsiteX635" fmla="*/ 3066836 w 6343428"/>
              <a:gd name="connsiteY635" fmla="*/ 1353471 h 4477714"/>
              <a:gd name="connsiteX636" fmla="*/ 3062277 w 6343428"/>
              <a:gd name="connsiteY636" fmla="*/ 1376272 h 4477714"/>
              <a:gd name="connsiteX637" fmla="*/ 3080912 w 6343428"/>
              <a:gd name="connsiteY637" fmla="*/ 1362855 h 4477714"/>
              <a:gd name="connsiteX638" fmla="*/ 3106579 w 6343428"/>
              <a:gd name="connsiteY638" fmla="*/ 1357887 h 4477714"/>
              <a:gd name="connsiteX639" fmla="*/ 3152947 w 6343428"/>
              <a:gd name="connsiteY639" fmla="*/ 1377758 h 4477714"/>
              <a:gd name="connsiteX640" fmla="*/ 3172817 w 6343428"/>
              <a:gd name="connsiteY640" fmla="*/ 1424125 h 4477714"/>
              <a:gd name="connsiteX641" fmla="*/ 3152947 w 6343428"/>
              <a:gd name="connsiteY641" fmla="*/ 1470491 h 4477714"/>
              <a:gd name="connsiteX642" fmla="*/ 3106579 w 6343428"/>
              <a:gd name="connsiteY642" fmla="*/ 1490363 h 4477714"/>
              <a:gd name="connsiteX643" fmla="*/ 3060213 w 6343428"/>
              <a:gd name="connsiteY643" fmla="*/ 1470491 h 4477714"/>
              <a:gd name="connsiteX644" fmla="*/ 3040341 w 6343428"/>
              <a:gd name="connsiteY644" fmla="*/ 1424125 h 4477714"/>
              <a:gd name="connsiteX645" fmla="*/ 3044901 w 6343428"/>
              <a:gd name="connsiteY645" fmla="*/ 1401325 h 4477714"/>
              <a:gd name="connsiteX646" fmla="*/ 3026266 w 6343428"/>
              <a:gd name="connsiteY646" fmla="*/ 1414742 h 4477714"/>
              <a:gd name="connsiteX647" fmla="*/ 3000598 w 6343428"/>
              <a:gd name="connsiteY647" fmla="*/ 1419709 h 4477714"/>
              <a:gd name="connsiteX648" fmla="*/ 2954232 w 6343428"/>
              <a:gd name="connsiteY648" fmla="*/ 1399839 h 4477714"/>
              <a:gd name="connsiteX649" fmla="*/ 2934360 w 6343428"/>
              <a:gd name="connsiteY649" fmla="*/ 1353471 h 4477714"/>
              <a:gd name="connsiteX650" fmla="*/ 2954232 w 6343428"/>
              <a:gd name="connsiteY650" fmla="*/ 1307104 h 4477714"/>
              <a:gd name="connsiteX651" fmla="*/ 2974932 w 6343428"/>
              <a:gd name="connsiteY651" fmla="*/ 1292201 h 4477714"/>
              <a:gd name="connsiteX652" fmla="*/ 2976528 w 6343428"/>
              <a:gd name="connsiteY652" fmla="*/ 1291892 h 4477714"/>
              <a:gd name="connsiteX653" fmla="*/ 2960856 w 6343428"/>
              <a:gd name="connsiteY653" fmla="*/ 1280607 h 4477714"/>
              <a:gd name="connsiteX654" fmla="*/ 2940984 w 6343428"/>
              <a:gd name="connsiteY654" fmla="*/ 1234241 h 4477714"/>
              <a:gd name="connsiteX655" fmla="*/ 2960856 w 6343428"/>
              <a:gd name="connsiteY655" fmla="*/ 1187874 h 4477714"/>
              <a:gd name="connsiteX656" fmla="*/ 3007222 w 6343428"/>
              <a:gd name="connsiteY656" fmla="*/ 1168003 h 4477714"/>
              <a:gd name="connsiteX657" fmla="*/ 2731228 w 6343428"/>
              <a:gd name="connsiteY657" fmla="*/ 1121637 h 4477714"/>
              <a:gd name="connsiteX658" fmla="*/ 2777596 w 6343428"/>
              <a:gd name="connsiteY658" fmla="*/ 1141508 h 4477714"/>
              <a:gd name="connsiteX659" fmla="*/ 2797466 w 6343428"/>
              <a:gd name="connsiteY659" fmla="*/ 1187875 h 4477714"/>
              <a:gd name="connsiteX660" fmla="*/ 2777596 w 6343428"/>
              <a:gd name="connsiteY660" fmla="*/ 1234243 h 4477714"/>
              <a:gd name="connsiteX661" fmla="*/ 2731228 w 6343428"/>
              <a:gd name="connsiteY661" fmla="*/ 1254113 h 4477714"/>
              <a:gd name="connsiteX662" fmla="*/ 2684861 w 6343428"/>
              <a:gd name="connsiteY662" fmla="*/ 1234243 h 4477714"/>
              <a:gd name="connsiteX663" fmla="*/ 2664990 w 6343428"/>
              <a:gd name="connsiteY663" fmla="*/ 1187875 h 4477714"/>
              <a:gd name="connsiteX664" fmla="*/ 2684861 w 6343428"/>
              <a:gd name="connsiteY664" fmla="*/ 1141508 h 4477714"/>
              <a:gd name="connsiteX665" fmla="*/ 2731228 w 6343428"/>
              <a:gd name="connsiteY665" fmla="*/ 1121637 h 4477714"/>
              <a:gd name="connsiteX666" fmla="*/ 3501802 w 6343428"/>
              <a:gd name="connsiteY666" fmla="*/ 1106181 h 4477714"/>
              <a:gd name="connsiteX667" fmla="*/ 3548169 w 6343428"/>
              <a:gd name="connsiteY667" fmla="*/ 1126052 h 4477714"/>
              <a:gd name="connsiteX668" fmla="*/ 3568040 w 6343428"/>
              <a:gd name="connsiteY668" fmla="*/ 1172419 h 4477714"/>
              <a:gd name="connsiteX669" fmla="*/ 3548169 w 6343428"/>
              <a:gd name="connsiteY669" fmla="*/ 1218785 h 4477714"/>
              <a:gd name="connsiteX670" fmla="*/ 3501802 w 6343428"/>
              <a:gd name="connsiteY670" fmla="*/ 1238657 h 4477714"/>
              <a:gd name="connsiteX671" fmla="*/ 3455436 w 6343428"/>
              <a:gd name="connsiteY671" fmla="*/ 1218785 h 4477714"/>
              <a:gd name="connsiteX672" fmla="*/ 3435564 w 6343428"/>
              <a:gd name="connsiteY672" fmla="*/ 1172419 h 4477714"/>
              <a:gd name="connsiteX673" fmla="*/ 3455436 w 6343428"/>
              <a:gd name="connsiteY673" fmla="*/ 1126052 h 4477714"/>
              <a:gd name="connsiteX674" fmla="*/ 3501802 w 6343428"/>
              <a:gd name="connsiteY674" fmla="*/ 1106181 h 4477714"/>
              <a:gd name="connsiteX675" fmla="*/ 3985342 w 6343428"/>
              <a:gd name="connsiteY675" fmla="*/ 1059815 h 4477714"/>
              <a:gd name="connsiteX676" fmla="*/ 4031710 w 6343428"/>
              <a:gd name="connsiteY676" fmla="*/ 1079686 h 4477714"/>
              <a:gd name="connsiteX677" fmla="*/ 4051580 w 6343428"/>
              <a:gd name="connsiteY677" fmla="*/ 1126053 h 4477714"/>
              <a:gd name="connsiteX678" fmla="*/ 4031710 w 6343428"/>
              <a:gd name="connsiteY678" fmla="*/ 1172419 h 4477714"/>
              <a:gd name="connsiteX679" fmla="*/ 3985342 w 6343428"/>
              <a:gd name="connsiteY679" fmla="*/ 1192291 h 4477714"/>
              <a:gd name="connsiteX680" fmla="*/ 3938976 w 6343428"/>
              <a:gd name="connsiteY680" fmla="*/ 1172419 h 4477714"/>
              <a:gd name="connsiteX681" fmla="*/ 3919104 w 6343428"/>
              <a:gd name="connsiteY681" fmla="*/ 1126053 h 4477714"/>
              <a:gd name="connsiteX682" fmla="*/ 3938976 w 6343428"/>
              <a:gd name="connsiteY682" fmla="*/ 1079686 h 4477714"/>
              <a:gd name="connsiteX683" fmla="*/ 3985342 w 6343428"/>
              <a:gd name="connsiteY683" fmla="*/ 1059815 h 4477714"/>
              <a:gd name="connsiteX684" fmla="*/ 2031309 w 6343428"/>
              <a:gd name="connsiteY684" fmla="*/ 1055398 h 4477714"/>
              <a:gd name="connsiteX685" fmla="*/ 2077677 w 6343428"/>
              <a:gd name="connsiteY685" fmla="*/ 1075269 h 4477714"/>
              <a:gd name="connsiteX686" fmla="*/ 2097547 w 6343428"/>
              <a:gd name="connsiteY686" fmla="*/ 1121636 h 4477714"/>
              <a:gd name="connsiteX687" fmla="*/ 2077677 w 6343428"/>
              <a:gd name="connsiteY687" fmla="*/ 1168004 h 4477714"/>
              <a:gd name="connsiteX688" fmla="*/ 2031309 w 6343428"/>
              <a:gd name="connsiteY688" fmla="*/ 1187874 h 4477714"/>
              <a:gd name="connsiteX689" fmla="*/ 1984942 w 6343428"/>
              <a:gd name="connsiteY689" fmla="*/ 1168004 h 4477714"/>
              <a:gd name="connsiteX690" fmla="*/ 1965071 w 6343428"/>
              <a:gd name="connsiteY690" fmla="*/ 1121636 h 4477714"/>
              <a:gd name="connsiteX691" fmla="*/ 1984942 w 6343428"/>
              <a:gd name="connsiteY691" fmla="*/ 1075269 h 4477714"/>
              <a:gd name="connsiteX692" fmla="*/ 2031309 w 6343428"/>
              <a:gd name="connsiteY692" fmla="*/ 1055398 h 4477714"/>
              <a:gd name="connsiteX693" fmla="*/ 1812723 w 6343428"/>
              <a:gd name="connsiteY693" fmla="*/ 1026694 h 4477714"/>
              <a:gd name="connsiteX694" fmla="*/ 1859089 w 6343428"/>
              <a:gd name="connsiteY694" fmla="*/ 1046565 h 4477714"/>
              <a:gd name="connsiteX695" fmla="*/ 1878961 w 6343428"/>
              <a:gd name="connsiteY695" fmla="*/ 1092932 h 4477714"/>
              <a:gd name="connsiteX696" fmla="*/ 1859089 w 6343428"/>
              <a:gd name="connsiteY696" fmla="*/ 1139298 h 4477714"/>
              <a:gd name="connsiteX697" fmla="*/ 1812723 w 6343428"/>
              <a:gd name="connsiteY697" fmla="*/ 1159170 h 4477714"/>
              <a:gd name="connsiteX698" fmla="*/ 1766356 w 6343428"/>
              <a:gd name="connsiteY698" fmla="*/ 1139298 h 4477714"/>
              <a:gd name="connsiteX699" fmla="*/ 1746485 w 6343428"/>
              <a:gd name="connsiteY699" fmla="*/ 1092932 h 4477714"/>
              <a:gd name="connsiteX700" fmla="*/ 1766356 w 6343428"/>
              <a:gd name="connsiteY700" fmla="*/ 1046565 h 4477714"/>
              <a:gd name="connsiteX701" fmla="*/ 1812723 w 6343428"/>
              <a:gd name="connsiteY701" fmla="*/ 1026694 h 4477714"/>
              <a:gd name="connsiteX702" fmla="*/ 2850458 w 6343428"/>
              <a:gd name="connsiteY702" fmla="*/ 894219 h 4477714"/>
              <a:gd name="connsiteX703" fmla="*/ 2896825 w 6343428"/>
              <a:gd name="connsiteY703" fmla="*/ 914089 h 4477714"/>
              <a:gd name="connsiteX704" fmla="*/ 2916696 w 6343428"/>
              <a:gd name="connsiteY704" fmla="*/ 960456 h 4477714"/>
              <a:gd name="connsiteX705" fmla="*/ 2896825 w 6343428"/>
              <a:gd name="connsiteY705" fmla="*/ 1006822 h 4477714"/>
              <a:gd name="connsiteX706" fmla="*/ 2850458 w 6343428"/>
              <a:gd name="connsiteY706" fmla="*/ 1026694 h 4477714"/>
              <a:gd name="connsiteX707" fmla="*/ 2804092 w 6343428"/>
              <a:gd name="connsiteY707" fmla="*/ 1006822 h 4477714"/>
              <a:gd name="connsiteX708" fmla="*/ 2784220 w 6343428"/>
              <a:gd name="connsiteY708" fmla="*/ 960456 h 4477714"/>
              <a:gd name="connsiteX709" fmla="*/ 2804092 w 6343428"/>
              <a:gd name="connsiteY709" fmla="*/ 914089 h 4477714"/>
              <a:gd name="connsiteX710" fmla="*/ 2850458 w 6343428"/>
              <a:gd name="connsiteY710" fmla="*/ 894219 h 4477714"/>
              <a:gd name="connsiteX711" fmla="*/ 2980726 w 6343428"/>
              <a:gd name="connsiteY711" fmla="*/ 752910 h 4477714"/>
              <a:gd name="connsiteX712" fmla="*/ 3027094 w 6343428"/>
              <a:gd name="connsiteY712" fmla="*/ 772781 h 4477714"/>
              <a:gd name="connsiteX713" fmla="*/ 3046964 w 6343428"/>
              <a:gd name="connsiteY713" fmla="*/ 819148 h 4477714"/>
              <a:gd name="connsiteX714" fmla="*/ 3027094 w 6343428"/>
              <a:gd name="connsiteY714" fmla="*/ 865515 h 4477714"/>
              <a:gd name="connsiteX715" fmla="*/ 2980726 w 6343428"/>
              <a:gd name="connsiteY715" fmla="*/ 885386 h 4477714"/>
              <a:gd name="connsiteX716" fmla="*/ 2934360 w 6343428"/>
              <a:gd name="connsiteY716" fmla="*/ 865515 h 4477714"/>
              <a:gd name="connsiteX717" fmla="*/ 2914488 w 6343428"/>
              <a:gd name="connsiteY717" fmla="*/ 819148 h 4477714"/>
              <a:gd name="connsiteX718" fmla="*/ 2934360 w 6343428"/>
              <a:gd name="connsiteY718" fmla="*/ 772781 h 4477714"/>
              <a:gd name="connsiteX719" fmla="*/ 2980726 w 6343428"/>
              <a:gd name="connsiteY719" fmla="*/ 752910 h 4477714"/>
              <a:gd name="connsiteX720" fmla="*/ 1819346 w 6343428"/>
              <a:gd name="connsiteY720" fmla="*/ 635888 h 4477714"/>
              <a:gd name="connsiteX721" fmla="*/ 1865714 w 6343428"/>
              <a:gd name="connsiteY721" fmla="*/ 655760 h 4477714"/>
              <a:gd name="connsiteX722" fmla="*/ 1885584 w 6343428"/>
              <a:gd name="connsiteY722" fmla="*/ 702126 h 4477714"/>
              <a:gd name="connsiteX723" fmla="*/ 1865714 w 6343428"/>
              <a:gd name="connsiteY723" fmla="*/ 748496 h 4477714"/>
              <a:gd name="connsiteX724" fmla="*/ 1819346 w 6343428"/>
              <a:gd name="connsiteY724" fmla="*/ 768364 h 4477714"/>
              <a:gd name="connsiteX725" fmla="*/ 1772979 w 6343428"/>
              <a:gd name="connsiteY725" fmla="*/ 748496 h 4477714"/>
              <a:gd name="connsiteX726" fmla="*/ 1753108 w 6343428"/>
              <a:gd name="connsiteY726" fmla="*/ 702126 h 4477714"/>
              <a:gd name="connsiteX727" fmla="*/ 1772979 w 6343428"/>
              <a:gd name="connsiteY727" fmla="*/ 655760 h 4477714"/>
              <a:gd name="connsiteX728" fmla="*/ 1819346 w 6343428"/>
              <a:gd name="connsiteY728" fmla="*/ 635888 h 4477714"/>
              <a:gd name="connsiteX729" fmla="*/ 3172818 w 6343428"/>
              <a:gd name="connsiteY729" fmla="*/ 569650 h 4477714"/>
              <a:gd name="connsiteX730" fmla="*/ 3219186 w 6343428"/>
              <a:gd name="connsiteY730" fmla="*/ 589522 h 4477714"/>
              <a:gd name="connsiteX731" fmla="*/ 3239056 w 6343428"/>
              <a:gd name="connsiteY731" fmla="*/ 635888 h 4477714"/>
              <a:gd name="connsiteX732" fmla="*/ 3219186 w 6343428"/>
              <a:gd name="connsiteY732" fmla="*/ 682256 h 4477714"/>
              <a:gd name="connsiteX733" fmla="*/ 3172818 w 6343428"/>
              <a:gd name="connsiteY733" fmla="*/ 702126 h 4477714"/>
              <a:gd name="connsiteX734" fmla="*/ 3126452 w 6343428"/>
              <a:gd name="connsiteY734" fmla="*/ 682256 h 4477714"/>
              <a:gd name="connsiteX735" fmla="*/ 3106580 w 6343428"/>
              <a:gd name="connsiteY735" fmla="*/ 635888 h 4477714"/>
              <a:gd name="connsiteX736" fmla="*/ 3126452 w 6343428"/>
              <a:gd name="connsiteY736" fmla="*/ 589522 h 4477714"/>
              <a:gd name="connsiteX737" fmla="*/ 3172818 w 6343428"/>
              <a:gd name="connsiteY737" fmla="*/ 569650 h 4477714"/>
              <a:gd name="connsiteX738" fmla="*/ 2161578 w 6343428"/>
              <a:gd name="connsiteY738" fmla="*/ 569650 h 4477714"/>
              <a:gd name="connsiteX739" fmla="*/ 2207946 w 6343428"/>
              <a:gd name="connsiteY739" fmla="*/ 589522 h 4477714"/>
              <a:gd name="connsiteX740" fmla="*/ 2227816 w 6343428"/>
              <a:gd name="connsiteY740" fmla="*/ 635888 h 4477714"/>
              <a:gd name="connsiteX741" fmla="*/ 2207946 w 6343428"/>
              <a:gd name="connsiteY741" fmla="*/ 682256 h 4477714"/>
              <a:gd name="connsiteX742" fmla="*/ 2161578 w 6343428"/>
              <a:gd name="connsiteY742" fmla="*/ 702126 h 4477714"/>
              <a:gd name="connsiteX743" fmla="*/ 2115211 w 6343428"/>
              <a:gd name="connsiteY743" fmla="*/ 682256 h 4477714"/>
              <a:gd name="connsiteX744" fmla="*/ 2095340 w 6343428"/>
              <a:gd name="connsiteY744" fmla="*/ 635888 h 4477714"/>
              <a:gd name="connsiteX745" fmla="*/ 2115211 w 6343428"/>
              <a:gd name="connsiteY745" fmla="*/ 589522 h 4477714"/>
              <a:gd name="connsiteX746" fmla="*/ 2161578 w 6343428"/>
              <a:gd name="connsiteY746" fmla="*/ 569650 h 4477714"/>
              <a:gd name="connsiteX747" fmla="*/ 1446203 w 6343428"/>
              <a:gd name="connsiteY747" fmla="*/ 450420 h 4477714"/>
              <a:gd name="connsiteX748" fmla="*/ 1492571 w 6343428"/>
              <a:gd name="connsiteY748" fmla="*/ 470291 h 4477714"/>
              <a:gd name="connsiteX749" fmla="*/ 1512441 w 6343428"/>
              <a:gd name="connsiteY749" fmla="*/ 516658 h 4477714"/>
              <a:gd name="connsiteX750" fmla="*/ 1492571 w 6343428"/>
              <a:gd name="connsiteY750" fmla="*/ 563025 h 4477714"/>
              <a:gd name="connsiteX751" fmla="*/ 1446203 w 6343428"/>
              <a:gd name="connsiteY751" fmla="*/ 582898 h 4477714"/>
              <a:gd name="connsiteX752" fmla="*/ 1399836 w 6343428"/>
              <a:gd name="connsiteY752" fmla="*/ 563025 h 4477714"/>
              <a:gd name="connsiteX753" fmla="*/ 1379965 w 6343428"/>
              <a:gd name="connsiteY753" fmla="*/ 516658 h 4477714"/>
              <a:gd name="connsiteX754" fmla="*/ 1399836 w 6343428"/>
              <a:gd name="connsiteY754" fmla="*/ 470291 h 4477714"/>
              <a:gd name="connsiteX755" fmla="*/ 1446203 w 6343428"/>
              <a:gd name="connsiteY755" fmla="*/ 450420 h 4477714"/>
              <a:gd name="connsiteX756" fmla="*/ 5186465 w 6343428"/>
              <a:gd name="connsiteY756" fmla="*/ 258330 h 4477714"/>
              <a:gd name="connsiteX757" fmla="*/ 5232833 w 6343428"/>
              <a:gd name="connsiteY757" fmla="*/ 278202 h 4477714"/>
              <a:gd name="connsiteX758" fmla="*/ 5252703 w 6343428"/>
              <a:gd name="connsiteY758" fmla="*/ 324568 h 4477714"/>
              <a:gd name="connsiteX759" fmla="*/ 5232833 w 6343428"/>
              <a:gd name="connsiteY759" fmla="*/ 370935 h 4477714"/>
              <a:gd name="connsiteX760" fmla="*/ 5186465 w 6343428"/>
              <a:gd name="connsiteY760" fmla="*/ 390807 h 4477714"/>
              <a:gd name="connsiteX761" fmla="*/ 5140098 w 6343428"/>
              <a:gd name="connsiteY761" fmla="*/ 370935 h 4477714"/>
              <a:gd name="connsiteX762" fmla="*/ 5120227 w 6343428"/>
              <a:gd name="connsiteY762" fmla="*/ 324568 h 4477714"/>
              <a:gd name="connsiteX763" fmla="*/ 5140098 w 6343428"/>
              <a:gd name="connsiteY763" fmla="*/ 278202 h 4477714"/>
              <a:gd name="connsiteX764" fmla="*/ 5186465 w 6343428"/>
              <a:gd name="connsiteY764" fmla="*/ 258330 h 4477714"/>
              <a:gd name="connsiteX765" fmla="*/ 5358686 w 6343428"/>
              <a:gd name="connsiteY765" fmla="*/ 0 h 4477714"/>
              <a:gd name="connsiteX766" fmla="*/ 5405053 w 6343428"/>
              <a:gd name="connsiteY766" fmla="*/ 19873 h 4477714"/>
              <a:gd name="connsiteX767" fmla="*/ 5424924 w 6343428"/>
              <a:gd name="connsiteY767" fmla="*/ 66238 h 4477714"/>
              <a:gd name="connsiteX768" fmla="*/ 5405053 w 6343428"/>
              <a:gd name="connsiteY768" fmla="*/ 112605 h 4477714"/>
              <a:gd name="connsiteX769" fmla="*/ 5358686 w 6343428"/>
              <a:gd name="connsiteY769" fmla="*/ 132476 h 4477714"/>
              <a:gd name="connsiteX770" fmla="*/ 5312319 w 6343428"/>
              <a:gd name="connsiteY770" fmla="*/ 112605 h 4477714"/>
              <a:gd name="connsiteX771" fmla="*/ 5292448 w 6343428"/>
              <a:gd name="connsiteY771" fmla="*/ 66238 h 4477714"/>
              <a:gd name="connsiteX772" fmla="*/ 5312319 w 6343428"/>
              <a:gd name="connsiteY772" fmla="*/ 19873 h 4477714"/>
              <a:gd name="connsiteX773" fmla="*/ 5358686 w 6343428"/>
              <a:gd name="connsiteY773"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6" name="Freeform: Shape 665">
            <a:extLst>
              <a:ext uri="{FF2B5EF4-FFF2-40B4-BE49-F238E27FC236}">
                <a16:creationId xmlns:a16="http://schemas.microsoft.com/office/drawing/2014/main" id="{CC2ECA66-C9B7-4FAB-AF3B-05ADE5E4DFC2}"/>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462" name="Graphic 2">
            <a:extLst>
              <a:ext uri="{FF2B5EF4-FFF2-40B4-BE49-F238E27FC236}">
                <a16:creationId xmlns:a16="http://schemas.microsoft.com/office/drawing/2014/main" id="{5246FFEC-C7E3-41C7-8E45-ED52E496F108}"/>
              </a:ext>
            </a:extLst>
          </p:cNvPr>
          <p:cNvGrpSpPr/>
          <p:nvPr/>
        </p:nvGrpSpPr>
        <p:grpSpPr>
          <a:xfrm>
            <a:off x="8880474" y="1127413"/>
            <a:ext cx="927337" cy="706543"/>
            <a:chOff x="8474012" y="1449220"/>
            <a:chExt cx="796463" cy="606829"/>
          </a:xfrm>
          <a:solidFill>
            <a:schemeClr val="accent1"/>
          </a:solidFill>
        </p:grpSpPr>
        <p:sp>
          <p:nvSpPr>
            <p:cNvPr id="463" name="Freeform: Shape 462">
              <a:extLst>
                <a:ext uri="{FF2B5EF4-FFF2-40B4-BE49-F238E27FC236}">
                  <a16:creationId xmlns:a16="http://schemas.microsoft.com/office/drawing/2014/main" id="{32A4BB0A-454F-4B42-A5CF-D77E281780BC}"/>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33BDF8B1-45A8-437D-A3E5-3EF7D3A8BE96}"/>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rgbClr val="1F77B4"/>
            </a:solidFill>
            <a:ln w="18962" cap="flat">
              <a:solidFill>
                <a:srgbClr val="1F77B4"/>
              </a:solidFill>
              <a:prstDash val="solid"/>
              <a:round/>
            </a:ln>
          </p:spPr>
          <p:txBody>
            <a:bodyPr rtlCol="0" anchor="ctr"/>
            <a:lstStyle/>
            <a:p>
              <a:endParaRPr lang="en-US" dirty="0"/>
            </a:p>
          </p:txBody>
        </p:sp>
        <p:sp>
          <p:nvSpPr>
            <p:cNvPr id="465" name="Freeform: Shape 464">
              <a:extLst>
                <a:ext uri="{FF2B5EF4-FFF2-40B4-BE49-F238E27FC236}">
                  <a16:creationId xmlns:a16="http://schemas.microsoft.com/office/drawing/2014/main" id="{EA7CF334-EF58-4526-BC2D-019585F8A89A}"/>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A2CBE173-C96A-4528-9447-C833D9E0BC06}"/>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solidFill>
                <a:srgbClr val="FF7F0E"/>
              </a:solidFill>
              <a:prstDash val="solid"/>
              <a:round/>
            </a:ln>
          </p:spPr>
          <p:txBody>
            <a:bodyPr rtlCol="0" anchor="ctr"/>
            <a:lstStyle/>
            <a:p>
              <a:endParaRPr lang="en-US" dirty="0"/>
            </a:p>
          </p:txBody>
        </p:sp>
        <p:sp>
          <p:nvSpPr>
            <p:cNvPr id="467" name="Freeform: Shape 466">
              <a:extLst>
                <a:ext uri="{FF2B5EF4-FFF2-40B4-BE49-F238E27FC236}">
                  <a16:creationId xmlns:a16="http://schemas.microsoft.com/office/drawing/2014/main" id="{F9180E00-3E62-4F33-903A-34723CBC7E52}"/>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67" name="Group 666">
            <a:extLst>
              <a:ext uri="{FF2B5EF4-FFF2-40B4-BE49-F238E27FC236}">
                <a16:creationId xmlns:a16="http://schemas.microsoft.com/office/drawing/2014/main" id="{53EA6DE9-7E7C-4B87-942E-DE15487C5FC1}"/>
              </a:ext>
            </a:extLst>
          </p:cNvPr>
          <p:cNvGrpSpPr/>
          <p:nvPr/>
        </p:nvGrpSpPr>
        <p:grpSpPr>
          <a:xfrm>
            <a:off x="2078183" y="1008184"/>
            <a:ext cx="7844442" cy="5124829"/>
            <a:chOff x="2078183" y="1008184"/>
            <a:chExt cx="7844442" cy="5124829"/>
          </a:xfrm>
        </p:grpSpPr>
        <p:grpSp>
          <p:nvGrpSpPr>
            <p:cNvPr id="668" name="Graphic 284">
              <a:extLst>
                <a:ext uri="{FF2B5EF4-FFF2-40B4-BE49-F238E27FC236}">
                  <a16:creationId xmlns:a16="http://schemas.microsoft.com/office/drawing/2014/main" id="{2319E0AE-3E27-495D-94AB-03D18D025872}"/>
                </a:ext>
              </a:extLst>
            </p:cNvPr>
            <p:cNvGrpSpPr/>
            <p:nvPr/>
          </p:nvGrpSpPr>
          <p:grpSpPr>
            <a:xfrm>
              <a:off x="2580924" y="5817090"/>
              <a:ext cx="6593990" cy="315923"/>
              <a:chOff x="3063512" y="5477048"/>
              <a:chExt cx="5663386" cy="271337"/>
            </a:xfrm>
            <a:solidFill>
              <a:srgbClr val="000000"/>
            </a:solidFill>
          </p:grpSpPr>
          <p:grpSp>
            <p:nvGrpSpPr>
              <p:cNvPr id="698" name="Graphic 284">
                <a:extLst>
                  <a:ext uri="{FF2B5EF4-FFF2-40B4-BE49-F238E27FC236}">
                    <a16:creationId xmlns:a16="http://schemas.microsoft.com/office/drawing/2014/main" id="{3EF030A8-799F-4F31-942D-F4702A830E8F}"/>
                  </a:ext>
                </a:extLst>
              </p:cNvPr>
              <p:cNvGrpSpPr/>
              <p:nvPr/>
            </p:nvGrpSpPr>
            <p:grpSpPr>
              <a:xfrm>
                <a:off x="3063512" y="5477048"/>
                <a:ext cx="246524" cy="271337"/>
                <a:chOff x="3063512" y="5477048"/>
                <a:chExt cx="246524" cy="271337"/>
              </a:xfrm>
              <a:solidFill>
                <a:srgbClr val="000000"/>
              </a:solidFill>
            </p:grpSpPr>
            <p:sp>
              <p:nvSpPr>
                <p:cNvPr id="713" name="Freeform: Shape 712">
                  <a:extLst>
                    <a:ext uri="{FF2B5EF4-FFF2-40B4-BE49-F238E27FC236}">
                      <a16:creationId xmlns:a16="http://schemas.microsoft.com/office/drawing/2014/main" id="{35E9915F-ECF2-4866-AD95-D6E7F5741305}"/>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714" name="Graphic 284">
                  <a:extLst>
                    <a:ext uri="{FF2B5EF4-FFF2-40B4-BE49-F238E27FC236}">
                      <a16:creationId xmlns:a16="http://schemas.microsoft.com/office/drawing/2014/main" id="{7593B6DC-3A4C-402B-8DFB-C890D40BFFB0}"/>
                    </a:ext>
                  </a:extLst>
                </p:cNvPr>
                <p:cNvGrpSpPr/>
                <p:nvPr/>
              </p:nvGrpSpPr>
              <p:grpSpPr>
                <a:xfrm>
                  <a:off x="3063512" y="5615641"/>
                  <a:ext cx="246524" cy="132744"/>
                  <a:chOff x="3063512" y="5615641"/>
                  <a:chExt cx="246524" cy="132744"/>
                </a:xfrm>
                <a:solidFill>
                  <a:srgbClr val="000000"/>
                </a:solidFill>
              </p:grpSpPr>
              <p:sp>
                <p:nvSpPr>
                  <p:cNvPr id="715" name="Freeform: Shape 714">
                    <a:extLst>
                      <a:ext uri="{FF2B5EF4-FFF2-40B4-BE49-F238E27FC236}">
                        <a16:creationId xmlns:a16="http://schemas.microsoft.com/office/drawing/2014/main" id="{666495AB-8B17-486E-A538-1A740D9BF722}"/>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7F3C4F61-F0D1-4380-BAE5-AD7D1AA6CBD3}"/>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699" name="Graphic 284">
                <a:extLst>
                  <a:ext uri="{FF2B5EF4-FFF2-40B4-BE49-F238E27FC236}">
                    <a16:creationId xmlns:a16="http://schemas.microsoft.com/office/drawing/2014/main" id="{34D712B1-2D89-413C-84FB-56EF3D929386}"/>
                  </a:ext>
                </a:extLst>
              </p:cNvPr>
              <p:cNvGrpSpPr/>
              <p:nvPr/>
            </p:nvGrpSpPr>
            <p:grpSpPr>
              <a:xfrm>
                <a:off x="4438493" y="5477048"/>
                <a:ext cx="227561" cy="268682"/>
                <a:chOff x="4438493" y="5477048"/>
                <a:chExt cx="227561" cy="268682"/>
              </a:xfrm>
              <a:solidFill>
                <a:srgbClr val="000000"/>
              </a:solidFill>
            </p:grpSpPr>
            <p:sp>
              <p:nvSpPr>
                <p:cNvPr id="709" name="Freeform: Shape 708">
                  <a:extLst>
                    <a:ext uri="{FF2B5EF4-FFF2-40B4-BE49-F238E27FC236}">
                      <a16:creationId xmlns:a16="http://schemas.microsoft.com/office/drawing/2014/main" id="{A8CD96E0-3346-49BE-9BDC-23DA73E00618}"/>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710" name="Graphic 284">
                  <a:extLst>
                    <a:ext uri="{FF2B5EF4-FFF2-40B4-BE49-F238E27FC236}">
                      <a16:creationId xmlns:a16="http://schemas.microsoft.com/office/drawing/2014/main" id="{9D9B2901-387E-4665-AE21-F2FA5E1483F4}"/>
                    </a:ext>
                  </a:extLst>
                </p:cNvPr>
                <p:cNvGrpSpPr/>
                <p:nvPr/>
              </p:nvGrpSpPr>
              <p:grpSpPr>
                <a:xfrm>
                  <a:off x="4438493" y="5612986"/>
                  <a:ext cx="227561" cy="132744"/>
                  <a:chOff x="4438493" y="5612986"/>
                  <a:chExt cx="227561" cy="132744"/>
                </a:xfrm>
                <a:solidFill>
                  <a:srgbClr val="000000"/>
                </a:solidFill>
              </p:grpSpPr>
              <p:sp>
                <p:nvSpPr>
                  <p:cNvPr id="711" name="Freeform: Shape 710">
                    <a:extLst>
                      <a:ext uri="{FF2B5EF4-FFF2-40B4-BE49-F238E27FC236}">
                        <a16:creationId xmlns:a16="http://schemas.microsoft.com/office/drawing/2014/main" id="{953BA616-4BDA-4BCD-9364-9E2042EC705B}"/>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D5BFE8B3-29FC-4270-B61B-1131652BF5AB}"/>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700" name="Graphic 284">
                <a:extLst>
                  <a:ext uri="{FF2B5EF4-FFF2-40B4-BE49-F238E27FC236}">
                    <a16:creationId xmlns:a16="http://schemas.microsoft.com/office/drawing/2014/main" id="{39F5DD37-FB09-4DD9-B0FA-E75A5ECD49AB}"/>
                  </a:ext>
                </a:extLst>
              </p:cNvPr>
              <p:cNvGrpSpPr/>
              <p:nvPr/>
            </p:nvGrpSpPr>
            <p:grpSpPr>
              <a:xfrm>
                <a:off x="5885342" y="5477048"/>
                <a:ext cx="94817" cy="265488"/>
                <a:chOff x="5885342" y="5477048"/>
                <a:chExt cx="94817" cy="265488"/>
              </a:xfrm>
              <a:solidFill>
                <a:srgbClr val="000000"/>
              </a:solidFill>
            </p:grpSpPr>
            <p:sp>
              <p:nvSpPr>
                <p:cNvPr id="707" name="Freeform: Shape 706">
                  <a:extLst>
                    <a:ext uri="{FF2B5EF4-FFF2-40B4-BE49-F238E27FC236}">
                      <a16:creationId xmlns:a16="http://schemas.microsoft.com/office/drawing/2014/main" id="{3887E91E-56B4-45DA-9FB2-12A394ECD793}"/>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120035F6-8AC0-43ED-983C-3AEB305F4216}"/>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701" name="Graphic 284">
                <a:extLst>
                  <a:ext uri="{FF2B5EF4-FFF2-40B4-BE49-F238E27FC236}">
                    <a16:creationId xmlns:a16="http://schemas.microsoft.com/office/drawing/2014/main" id="{AECB9737-6FDB-4420-BCF4-2DC0A1DEB07C}"/>
                  </a:ext>
                </a:extLst>
              </p:cNvPr>
              <p:cNvGrpSpPr/>
              <p:nvPr/>
            </p:nvGrpSpPr>
            <p:grpSpPr>
              <a:xfrm>
                <a:off x="7261651" y="5477048"/>
                <a:ext cx="75854" cy="265488"/>
                <a:chOff x="7261651" y="5477048"/>
                <a:chExt cx="75854" cy="265488"/>
              </a:xfrm>
              <a:solidFill>
                <a:srgbClr val="000000"/>
              </a:solidFill>
            </p:grpSpPr>
            <p:sp>
              <p:nvSpPr>
                <p:cNvPr id="705" name="Freeform: Shape 704">
                  <a:extLst>
                    <a:ext uri="{FF2B5EF4-FFF2-40B4-BE49-F238E27FC236}">
                      <a16:creationId xmlns:a16="http://schemas.microsoft.com/office/drawing/2014/main" id="{E8C6D1E2-C3B5-4815-9ADC-EBDD4998D557}"/>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706" name="Freeform: Shape 705">
                  <a:extLst>
                    <a:ext uri="{FF2B5EF4-FFF2-40B4-BE49-F238E27FC236}">
                      <a16:creationId xmlns:a16="http://schemas.microsoft.com/office/drawing/2014/main" id="{00277092-3FB0-44F0-B3E6-6AB0770DD88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702" name="Graphic 284">
                <a:extLst>
                  <a:ext uri="{FF2B5EF4-FFF2-40B4-BE49-F238E27FC236}">
                    <a16:creationId xmlns:a16="http://schemas.microsoft.com/office/drawing/2014/main" id="{70EF9223-3A63-4E9E-BBED-F8AFAD4D8DD4}"/>
                  </a:ext>
                </a:extLst>
              </p:cNvPr>
              <p:cNvGrpSpPr/>
              <p:nvPr/>
            </p:nvGrpSpPr>
            <p:grpSpPr>
              <a:xfrm>
                <a:off x="8632081" y="5477048"/>
                <a:ext cx="94817" cy="265488"/>
                <a:chOff x="8632081" y="5477048"/>
                <a:chExt cx="94817" cy="265488"/>
              </a:xfrm>
              <a:solidFill>
                <a:srgbClr val="000000"/>
              </a:solidFill>
            </p:grpSpPr>
            <p:sp>
              <p:nvSpPr>
                <p:cNvPr id="703" name="Freeform: Shape 702">
                  <a:extLst>
                    <a:ext uri="{FF2B5EF4-FFF2-40B4-BE49-F238E27FC236}">
                      <a16:creationId xmlns:a16="http://schemas.microsoft.com/office/drawing/2014/main" id="{0F01C431-7A54-4542-A6B8-F562B5223D78}"/>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704" name="Freeform: Shape 703">
                  <a:extLst>
                    <a:ext uri="{FF2B5EF4-FFF2-40B4-BE49-F238E27FC236}">
                      <a16:creationId xmlns:a16="http://schemas.microsoft.com/office/drawing/2014/main" id="{B1F269A9-BD17-4840-8EBE-01BF8D223F2C}"/>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669" name="Graphic 284">
              <a:extLst>
                <a:ext uri="{FF2B5EF4-FFF2-40B4-BE49-F238E27FC236}">
                  <a16:creationId xmlns:a16="http://schemas.microsoft.com/office/drawing/2014/main" id="{68B7CC65-C2A0-4B7C-B648-EEC435BDAACF}"/>
                </a:ext>
              </a:extLst>
            </p:cNvPr>
            <p:cNvGrpSpPr/>
            <p:nvPr/>
          </p:nvGrpSpPr>
          <p:grpSpPr>
            <a:xfrm>
              <a:off x="2078183" y="1381607"/>
              <a:ext cx="450856" cy="4272547"/>
              <a:chOff x="2631722" y="1667540"/>
              <a:chExt cx="387227" cy="3669567"/>
            </a:xfrm>
            <a:solidFill>
              <a:srgbClr val="000000"/>
            </a:solidFill>
          </p:grpSpPr>
          <p:grpSp>
            <p:nvGrpSpPr>
              <p:cNvPr id="671" name="Graphic 284">
                <a:extLst>
                  <a:ext uri="{FF2B5EF4-FFF2-40B4-BE49-F238E27FC236}">
                    <a16:creationId xmlns:a16="http://schemas.microsoft.com/office/drawing/2014/main" id="{C01523F1-D2FC-4F40-AE74-D7D0E69C7F57}"/>
                  </a:ext>
                </a:extLst>
              </p:cNvPr>
              <p:cNvGrpSpPr/>
              <p:nvPr/>
            </p:nvGrpSpPr>
            <p:grpSpPr>
              <a:xfrm>
                <a:off x="2631722" y="5204363"/>
                <a:ext cx="382723" cy="132744"/>
                <a:chOff x="2631722" y="5204363"/>
                <a:chExt cx="382723" cy="132744"/>
              </a:xfrm>
              <a:solidFill>
                <a:srgbClr val="000000"/>
              </a:solidFill>
            </p:grpSpPr>
            <p:sp>
              <p:nvSpPr>
                <p:cNvPr id="694" name="Freeform: Shape 693">
                  <a:extLst>
                    <a:ext uri="{FF2B5EF4-FFF2-40B4-BE49-F238E27FC236}">
                      <a16:creationId xmlns:a16="http://schemas.microsoft.com/office/drawing/2014/main" id="{2A77FFC5-6084-4E8D-BC6D-EA8666092DB6}"/>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95" name="Graphic 284">
                  <a:extLst>
                    <a:ext uri="{FF2B5EF4-FFF2-40B4-BE49-F238E27FC236}">
                      <a16:creationId xmlns:a16="http://schemas.microsoft.com/office/drawing/2014/main" id="{594D6A64-80F9-4F76-B39E-8D4EF3E2B74D}"/>
                    </a:ext>
                  </a:extLst>
                </p:cNvPr>
                <p:cNvGrpSpPr/>
                <p:nvPr/>
              </p:nvGrpSpPr>
              <p:grpSpPr>
                <a:xfrm>
                  <a:off x="2631722" y="5204363"/>
                  <a:ext cx="227561" cy="132744"/>
                  <a:chOff x="2631722" y="5204363"/>
                  <a:chExt cx="227561" cy="132744"/>
                </a:xfrm>
                <a:solidFill>
                  <a:srgbClr val="000000"/>
                </a:solidFill>
              </p:grpSpPr>
              <p:sp>
                <p:nvSpPr>
                  <p:cNvPr id="696" name="Freeform: Shape 695">
                    <a:extLst>
                      <a:ext uri="{FF2B5EF4-FFF2-40B4-BE49-F238E27FC236}">
                        <a16:creationId xmlns:a16="http://schemas.microsoft.com/office/drawing/2014/main" id="{976A329E-D6C6-4A3F-BC55-6E6C14688393}"/>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3C56A176-BE2D-4D59-8913-AB090C51AC46}"/>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672" name="Graphic 284">
                <a:extLst>
                  <a:ext uri="{FF2B5EF4-FFF2-40B4-BE49-F238E27FC236}">
                    <a16:creationId xmlns:a16="http://schemas.microsoft.com/office/drawing/2014/main" id="{89E508ED-8587-4B48-A052-7F9018E21A36}"/>
                  </a:ext>
                </a:extLst>
              </p:cNvPr>
              <p:cNvGrpSpPr/>
              <p:nvPr/>
            </p:nvGrpSpPr>
            <p:grpSpPr>
              <a:xfrm>
                <a:off x="2631722" y="4614702"/>
                <a:ext cx="382723" cy="132744"/>
                <a:chOff x="2631722" y="4614702"/>
                <a:chExt cx="382723" cy="132744"/>
              </a:xfrm>
              <a:solidFill>
                <a:srgbClr val="000000"/>
              </a:solidFill>
            </p:grpSpPr>
            <p:sp>
              <p:nvSpPr>
                <p:cNvPr id="690" name="Freeform: Shape 689">
                  <a:extLst>
                    <a:ext uri="{FF2B5EF4-FFF2-40B4-BE49-F238E27FC236}">
                      <a16:creationId xmlns:a16="http://schemas.microsoft.com/office/drawing/2014/main" id="{77F07CB3-D93D-452E-A428-EB99E0EEE410}"/>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91" name="Graphic 284">
                  <a:extLst>
                    <a:ext uri="{FF2B5EF4-FFF2-40B4-BE49-F238E27FC236}">
                      <a16:creationId xmlns:a16="http://schemas.microsoft.com/office/drawing/2014/main" id="{6CC3DAEE-F183-447F-AF38-7FC4D8F2972F}"/>
                    </a:ext>
                  </a:extLst>
                </p:cNvPr>
                <p:cNvGrpSpPr/>
                <p:nvPr/>
              </p:nvGrpSpPr>
              <p:grpSpPr>
                <a:xfrm>
                  <a:off x="2631722" y="4614702"/>
                  <a:ext cx="227561" cy="132744"/>
                  <a:chOff x="2631722" y="4614702"/>
                  <a:chExt cx="227561" cy="132744"/>
                </a:xfrm>
                <a:solidFill>
                  <a:srgbClr val="000000"/>
                </a:solidFill>
              </p:grpSpPr>
              <p:sp>
                <p:nvSpPr>
                  <p:cNvPr id="692" name="Freeform: Shape 691">
                    <a:extLst>
                      <a:ext uri="{FF2B5EF4-FFF2-40B4-BE49-F238E27FC236}">
                        <a16:creationId xmlns:a16="http://schemas.microsoft.com/office/drawing/2014/main" id="{D5A9A472-4D9F-4521-BC13-A6BECA5FFE74}"/>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1A613A3F-5EAF-492D-A71A-3BCFAD073905}"/>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73" name="Graphic 284">
                <a:extLst>
                  <a:ext uri="{FF2B5EF4-FFF2-40B4-BE49-F238E27FC236}">
                    <a16:creationId xmlns:a16="http://schemas.microsoft.com/office/drawing/2014/main" id="{4819CC05-660A-4145-8A56-93B1AFE96BD0}"/>
                  </a:ext>
                </a:extLst>
              </p:cNvPr>
              <p:cNvGrpSpPr/>
              <p:nvPr/>
            </p:nvGrpSpPr>
            <p:grpSpPr>
              <a:xfrm>
                <a:off x="2631722" y="4027887"/>
                <a:ext cx="382723" cy="132744"/>
                <a:chOff x="2631722" y="4027887"/>
                <a:chExt cx="382723" cy="132744"/>
              </a:xfrm>
              <a:solidFill>
                <a:srgbClr val="000000"/>
              </a:solidFill>
            </p:grpSpPr>
            <p:sp>
              <p:nvSpPr>
                <p:cNvPr id="686" name="Freeform: Shape 685">
                  <a:extLst>
                    <a:ext uri="{FF2B5EF4-FFF2-40B4-BE49-F238E27FC236}">
                      <a16:creationId xmlns:a16="http://schemas.microsoft.com/office/drawing/2014/main" id="{982085B1-FCFA-4ED6-A48A-9DABA73CB7ED}"/>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87" name="Graphic 284">
                  <a:extLst>
                    <a:ext uri="{FF2B5EF4-FFF2-40B4-BE49-F238E27FC236}">
                      <a16:creationId xmlns:a16="http://schemas.microsoft.com/office/drawing/2014/main" id="{853ADDB1-8DFC-4175-9F2B-50B44ADFA97F}"/>
                    </a:ext>
                  </a:extLst>
                </p:cNvPr>
                <p:cNvGrpSpPr/>
                <p:nvPr/>
              </p:nvGrpSpPr>
              <p:grpSpPr>
                <a:xfrm>
                  <a:off x="2631722" y="4027887"/>
                  <a:ext cx="227561" cy="132744"/>
                  <a:chOff x="2631722" y="4027887"/>
                  <a:chExt cx="227561" cy="132744"/>
                </a:xfrm>
                <a:solidFill>
                  <a:srgbClr val="000000"/>
                </a:solidFill>
              </p:grpSpPr>
              <p:sp>
                <p:nvSpPr>
                  <p:cNvPr id="688" name="Freeform: Shape 687">
                    <a:extLst>
                      <a:ext uri="{FF2B5EF4-FFF2-40B4-BE49-F238E27FC236}">
                        <a16:creationId xmlns:a16="http://schemas.microsoft.com/office/drawing/2014/main" id="{32DBFD2C-A733-479C-AE39-193A2EFC4746}"/>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A453ACF5-B76A-4813-8629-D896D300EE7A}"/>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74" name="Graphic 284">
                <a:extLst>
                  <a:ext uri="{FF2B5EF4-FFF2-40B4-BE49-F238E27FC236}">
                    <a16:creationId xmlns:a16="http://schemas.microsoft.com/office/drawing/2014/main" id="{F54B251B-9B0F-47CB-9418-C43C4F8432E7}"/>
                  </a:ext>
                </a:extLst>
              </p:cNvPr>
              <p:cNvGrpSpPr/>
              <p:nvPr/>
            </p:nvGrpSpPr>
            <p:grpSpPr>
              <a:xfrm>
                <a:off x="2783045" y="3435951"/>
                <a:ext cx="227561" cy="132744"/>
                <a:chOff x="2783045" y="3435951"/>
                <a:chExt cx="227561" cy="132744"/>
              </a:xfrm>
              <a:solidFill>
                <a:srgbClr val="000000"/>
              </a:solidFill>
            </p:grpSpPr>
            <p:sp>
              <p:nvSpPr>
                <p:cNvPr id="684" name="Freeform: Shape 683">
                  <a:extLst>
                    <a:ext uri="{FF2B5EF4-FFF2-40B4-BE49-F238E27FC236}">
                      <a16:creationId xmlns:a16="http://schemas.microsoft.com/office/drawing/2014/main" id="{F35BE929-09D9-4264-9D63-4DC31688750F}"/>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944687F3-6449-46BD-94C0-169DE6969E96}"/>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75" name="Graphic 284">
                <a:extLst>
                  <a:ext uri="{FF2B5EF4-FFF2-40B4-BE49-F238E27FC236}">
                    <a16:creationId xmlns:a16="http://schemas.microsoft.com/office/drawing/2014/main" id="{2E913F9E-8B75-44A6-AE16-B05779E31C02}"/>
                  </a:ext>
                </a:extLst>
              </p:cNvPr>
              <p:cNvGrpSpPr/>
              <p:nvPr/>
            </p:nvGrpSpPr>
            <p:grpSpPr>
              <a:xfrm>
                <a:off x="2791388" y="2848946"/>
                <a:ext cx="227561" cy="132744"/>
                <a:chOff x="2791388" y="2848946"/>
                <a:chExt cx="227561" cy="132744"/>
              </a:xfrm>
              <a:solidFill>
                <a:srgbClr val="000000"/>
              </a:solidFill>
            </p:grpSpPr>
            <p:sp>
              <p:nvSpPr>
                <p:cNvPr id="682" name="Freeform: Shape 681">
                  <a:extLst>
                    <a:ext uri="{FF2B5EF4-FFF2-40B4-BE49-F238E27FC236}">
                      <a16:creationId xmlns:a16="http://schemas.microsoft.com/office/drawing/2014/main" id="{2D5DAB8A-0A3F-4F93-979F-5C5F12A9D471}"/>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7FAAF9DA-9390-4395-933F-DF4586E8DD28}"/>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76" name="Graphic 284">
                <a:extLst>
                  <a:ext uri="{FF2B5EF4-FFF2-40B4-BE49-F238E27FC236}">
                    <a16:creationId xmlns:a16="http://schemas.microsoft.com/office/drawing/2014/main" id="{9BE122D1-8D2B-437F-B144-B2579F4FB525}"/>
                  </a:ext>
                </a:extLst>
              </p:cNvPr>
              <p:cNvGrpSpPr/>
              <p:nvPr/>
            </p:nvGrpSpPr>
            <p:grpSpPr>
              <a:xfrm>
                <a:off x="2784372" y="2256821"/>
                <a:ext cx="227561" cy="132744"/>
                <a:chOff x="2784372" y="2256821"/>
                <a:chExt cx="227561" cy="132744"/>
              </a:xfrm>
              <a:solidFill>
                <a:srgbClr val="000000"/>
              </a:solidFill>
            </p:grpSpPr>
            <p:sp>
              <p:nvSpPr>
                <p:cNvPr id="680" name="Freeform: Shape 679">
                  <a:extLst>
                    <a:ext uri="{FF2B5EF4-FFF2-40B4-BE49-F238E27FC236}">
                      <a16:creationId xmlns:a16="http://schemas.microsoft.com/office/drawing/2014/main" id="{12193BA7-C09C-45F5-9956-44E08481C0BB}"/>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7849A122-BE52-4F13-B120-8E5F0D05036F}"/>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77" name="Graphic 284">
                <a:extLst>
                  <a:ext uri="{FF2B5EF4-FFF2-40B4-BE49-F238E27FC236}">
                    <a16:creationId xmlns:a16="http://schemas.microsoft.com/office/drawing/2014/main" id="{0F218678-CD07-4B20-B034-EB282EF84B87}"/>
                  </a:ext>
                </a:extLst>
              </p:cNvPr>
              <p:cNvGrpSpPr/>
              <p:nvPr/>
            </p:nvGrpSpPr>
            <p:grpSpPr>
              <a:xfrm>
                <a:off x="2784941" y="1667540"/>
                <a:ext cx="227561" cy="132744"/>
                <a:chOff x="2784941" y="1667540"/>
                <a:chExt cx="227561" cy="132744"/>
              </a:xfrm>
              <a:solidFill>
                <a:srgbClr val="000000"/>
              </a:solidFill>
            </p:grpSpPr>
            <p:sp>
              <p:nvSpPr>
                <p:cNvPr id="678" name="Freeform: Shape 677">
                  <a:extLst>
                    <a:ext uri="{FF2B5EF4-FFF2-40B4-BE49-F238E27FC236}">
                      <a16:creationId xmlns:a16="http://schemas.microsoft.com/office/drawing/2014/main" id="{1D0DBA43-3BA6-4E61-A6CF-E60B29376CC3}"/>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21ABCB04-8849-428D-B08A-E1E4BA7543AF}"/>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70" name="Freeform: Shape 669">
              <a:extLst>
                <a:ext uri="{FF2B5EF4-FFF2-40B4-BE49-F238E27FC236}">
                  <a16:creationId xmlns:a16="http://schemas.microsoft.com/office/drawing/2014/main" id="{3608BFD6-BE31-4C0D-AD3C-3E7B7B6E034C}"/>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36580E72-7968-4E8C-B2AA-03CFCBB01F92}"/>
              </a:ext>
            </a:extLst>
          </p:cNvPr>
          <p:cNvSpPr/>
          <p:nvPr/>
        </p:nvSpPr>
        <p:spPr>
          <a:xfrm rot="1800000">
            <a:off x="3698601" y="3341157"/>
            <a:ext cx="330200" cy="234950"/>
          </a:xfrm>
          <a:prstGeom prst="ellipse">
            <a:avLst/>
          </a:prstGeom>
          <a:noFill/>
          <a:ln w="12700">
            <a:solidFill>
              <a:schemeClr val="bg1"/>
            </a:solidFill>
            <a:miter lim="400000"/>
          </a:ln>
          <a:effectLst>
            <a:glow rad="101600">
              <a:schemeClr val="bg1">
                <a:lumMod val="95000"/>
                <a:alpha val="40000"/>
              </a:schemeClr>
            </a:glow>
          </a:effectLst>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21" name="Oval 720">
            <a:extLst>
              <a:ext uri="{FF2B5EF4-FFF2-40B4-BE49-F238E27FC236}">
                <a16:creationId xmlns:a16="http://schemas.microsoft.com/office/drawing/2014/main" id="{AF83CDFA-4E1B-4825-BD20-C5903F1CB2A6}"/>
              </a:ext>
            </a:extLst>
          </p:cNvPr>
          <p:cNvSpPr/>
          <p:nvPr/>
        </p:nvSpPr>
        <p:spPr>
          <a:xfrm rot="19800000" flipH="1">
            <a:off x="5109457" y="2445222"/>
            <a:ext cx="417567" cy="297115"/>
          </a:xfrm>
          <a:prstGeom prst="ellipse">
            <a:avLst/>
          </a:prstGeom>
          <a:noFill/>
          <a:ln w="12700">
            <a:solidFill>
              <a:schemeClr val="bg1"/>
            </a:solidFill>
            <a:miter lim="400000"/>
          </a:ln>
          <a:effectLst>
            <a:glow rad="101600">
              <a:schemeClr val="bg1">
                <a:lumMod val="95000"/>
                <a:alpha val="40000"/>
              </a:schemeClr>
            </a:glow>
          </a:effectLst>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22" name="Oval 721">
            <a:extLst>
              <a:ext uri="{FF2B5EF4-FFF2-40B4-BE49-F238E27FC236}">
                <a16:creationId xmlns:a16="http://schemas.microsoft.com/office/drawing/2014/main" id="{6BE14BEE-DB28-468D-B81A-B3C2E71DD9CE}"/>
              </a:ext>
            </a:extLst>
          </p:cNvPr>
          <p:cNvSpPr/>
          <p:nvPr/>
        </p:nvSpPr>
        <p:spPr>
          <a:xfrm rot="19800000" flipH="1">
            <a:off x="3763783" y="2745192"/>
            <a:ext cx="521523" cy="371084"/>
          </a:xfrm>
          <a:prstGeom prst="ellipse">
            <a:avLst/>
          </a:prstGeom>
          <a:noFill/>
          <a:ln w="12700">
            <a:solidFill>
              <a:schemeClr val="bg1"/>
            </a:solidFill>
            <a:miter lim="400000"/>
          </a:ln>
          <a:effectLst>
            <a:glow rad="101600">
              <a:schemeClr val="bg1">
                <a:lumMod val="95000"/>
                <a:alpha val="40000"/>
              </a:schemeClr>
            </a:glow>
          </a:effectLst>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24" name="Oval 723">
            <a:extLst>
              <a:ext uri="{FF2B5EF4-FFF2-40B4-BE49-F238E27FC236}">
                <a16:creationId xmlns:a16="http://schemas.microsoft.com/office/drawing/2014/main" id="{8AC3C735-7FBE-48CD-AB21-2FA3A1D1AEA4}"/>
              </a:ext>
            </a:extLst>
          </p:cNvPr>
          <p:cNvSpPr/>
          <p:nvPr/>
        </p:nvSpPr>
        <p:spPr>
          <a:xfrm rot="1800000">
            <a:off x="3712962" y="3760514"/>
            <a:ext cx="330200" cy="234950"/>
          </a:xfrm>
          <a:prstGeom prst="ellipse">
            <a:avLst/>
          </a:prstGeom>
          <a:noFill/>
          <a:ln w="12700">
            <a:solidFill>
              <a:schemeClr val="bg1"/>
            </a:solidFill>
            <a:miter lim="400000"/>
          </a:ln>
          <a:effectLst>
            <a:glow rad="101600">
              <a:schemeClr val="bg1">
                <a:lumMod val="95000"/>
                <a:alpha val="40000"/>
              </a:schemeClr>
            </a:glow>
          </a:effectLst>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26" name="Freeform: Shape 725">
            <a:extLst>
              <a:ext uri="{FF2B5EF4-FFF2-40B4-BE49-F238E27FC236}">
                <a16:creationId xmlns:a16="http://schemas.microsoft.com/office/drawing/2014/main" id="{9BB36B90-1136-4547-8E3A-6AB6A107BDBF}"/>
              </a:ext>
            </a:extLst>
          </p:cNvPr>
          <p:cNvSpPr/>
          <p:nvPr/>
        </p:nvSpPr>
        <p:spPr>
          <a:xfrm flipH="1">
            <a:off x="0" y="-3962400"/>
            <a:ext cx="12192000" cy="14782800"/>
          </a:xfrm>
          <a:custGeom>
            <a:avLst/>
            <a:gdLst>
              <a:gd name="connsiteX0" fmla="*/ 12192000 w 12192000"/>
              <a:gd name="connsiteY0" fmla="*/ 5163074 h 6858000"/>
              <a:gd name="connsiteX1" fmla="*/ 0 w 12192000"/>
              <a:gd name="connsiteY1" fmla="*/ 5163074 h 6858000"/>
              <a:gd name="connsiteX2" fmla="*/ 0 w 12192000"/>
              <a:gd name="connsiteY2" fmla="*/ 6858000 h 6858000"/>
              <a:gd name="connsiteX3" fmla="*/ 12192000 w 12192000"/>
              <a:gd name="connsiteY3" fmla="*/ 6858000 h 6858000"/>
              <a:gd name="connsiteX4" fmla="*/ 12192000 w 12192000"/>
              <a:gd name="connsiteY4" fmla="*/ 0 h 6858000"/>
              <a:gd name="connsiteX5" fmla="*/ 0 w 12192000"/>
              <a:gd name="connsiteY5" fmla="*/ 0 h 6858000"/>
              <a:gd name="connsiteX6" fmla="*/ 0 w 12192000"/>
              <a:gd name="connsiteY6" fmla="*/ 1694926 h 6858000"/>
              <a:gd name="connsiteX7" fmla="*/ 12192000 w 12192000"/>
              <a:gd name="connsiteY7" fmla="*/ 1694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2000" y="5163074"/>
                </a:moveTo>
                <a:lnTo>
                  <a:pt x="0" y="5163074"/>
                </a:lnTo>
                <a:lnTo>
                  <a:pt x="0" y="6858000"/>
                </a:lnTo>
                <a:lnTo>
                  <a:pt x="12192000" y="6858000"/>
                </a:lnTo>
                <a:close/>
                <a:moveTo>
                  <a:pt x="12192000" y="0"/>
                </a:moveTo>
                <a:lnTo>
                  <a:pt x="0" y="0"/>
                </a:lnTo>
                <a:lnTo>
                  <a:pt x="0" y="1694926"/>
                </a:lnTo>
                <a:lnTo>
                  <a:pt x="12192000" y="1694926"/>
                </a:lnTo>
                <a:close/>
              </a:path>
            </a:pathLst>
          </a:custGeom>
          <a:solidFill>
            <a:schemeClr val="tx1">
              <a:alpha val="91000"/>
            </a:schemeClr>
          </a:solidFill>
          <a:ln w="12700">
            <a:miter lim="400000"/>
          </a:ln>
        </p:spPr>
        <p:txBody>
          <a:bodyPr wrap="square" lIns="38100" tIns="38100" rIns="38100" bIns="38100" rtlCol="0" anchor="ctr">
            <a:noAutofit/>
          </a:bodyP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227321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721"/>
                                        </p:tgtEl>
                                        <p:attrNameLst>
                                          <p:attrName>style.visibility</p:attrName>
                                        </p:attrNameLst>
                                      </p:cBhvr>
                                      <p:to>
                                        <p:strVal val="visible"/>
                                      </p:to>
                                    </p:set>
                                    <p:animEffect transition="in" filter="fade">
                                      <p:cBhvr>
                                        <p:cTn id="10" dur="1000"/>
                                        <p:tgtEl>
                                          <p:spTgt spid="72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24"/>
                                        </p:tgtEl>
                                        <p:attrNameLst>
                                          <p:attrName>style.visibility</p:attrName>
                                        </p:attrNameLst>
                                      </p:cBhvr>
                                      <p:to>
                                        <p:strVal val="visible"/>
                                      </p:to>
                                    </p:set>
                                    <p:animEffect transition="in" filter="fade">
                                      <p:cBhvr>
                                        <p:cTn id="13" dur="1000"/>
                                        <p:tgtEl>
                                          <p:spTgt spid="724"/>
                                        </p:tgtEl>
                                      </p:cBhvr>
                                    </p:animEffect>
                                  </p:childTnLst>
                                </p:cTn>
                              </p:par>
                              <p:par>
                                <p:cTn id="14" presetID="10" presetClass="entr" presetSubtype="0" fill="hold" grpId="0" nodeType="withEffect">
                                  <p:stCondLst>
                                    <p:cond delay="2250"/>
                                  </p:stCondLst>
                                  <p:childTnLst>
                                    <p:set>
                                      <p:cBhvr>
                                        <p:cTn id="15" dur="1" fill="hold">
                                          <p:stCondLst>
                                            <p:cond delay="0"/>
                                          </p:stCondLst>
                                        </p:cTn>
                                        <p:tgtEl>
                                          <p:spTgt spid="722"/>
                                        </p:tgtEl>
                                        <p:attrNameLst>
                                          <p:attrName>style.visibility</p:attrName>
                                        </p:attrNameLst>
                                      </p:cBhvr>
                                      <p:to>
                                        <p:strVal val="visible"/>
                                      </p:to>
                                    </p:set>
                                    <p:animEffect transition="in" filter="fade">
                                      <p:cBhvr>
                                        <p:cTn id="16" dur="10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1" grpId="0" animBg="1"/>
      <p:bldP spid="722" grpId="0" animBg="1"/>
      <p:bldP spid="72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7" name="Picture 2">
            <a:extLst>
              <a:ext uri="{FF2B5EF4-FFF2-40B4-BE49-F238E27FC236}">
                <a16:creationId xmlns:a16="http://schemas.microsoft.com/office/drawing/2014/main" id="{2CED12FE-F5C5-4C5D-AF86-1285899F4D30}"/>
              </a:ext>
            </a:extLst>
          </p:cNvPr>
          <p:cNvPicPr>
            <a:picLocks noChangeAspect="1" noChangeArrowheads="1"/>
          </p:cNvPicPr>
          <p:nvPr/>
        </p:nvPicPr>
        <p:blipFill>
          <a:blip r:embed="rId4">
            <a:clrChange>
              <a:clrFrom>
                <a:srgbClr val="FFFFFF"/>
              </a:clrFrom>
              <a:clrTo>
                <a:srgbClr val="FFFFFF">
                  <a:alpha val="0"/>
                </a:srgbClr>
              </a:clrTo>
            </a:clrChange>
            <a:alphaModFix/>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694926"/>
            <a:ext cx="12192000" cy="3468148"/>
          </a:xfrm>
          <a:prstGeom prst="rect">
            <a:avLst/>
          </a:prstGeom>
          <a:solidFill>
            <a:schemeClr val="bg1">
              <a:alpha val="90000"/>
            </a:schemeClr>
          </a:solidFill>
        </p:spPr>
      </p:pic>
      <p:sp>
        <p:nvSpPr>
          <p:cNvPr id="70" name="Freeform: Shape 69">
            <a:extLst>
              <a:ext uri="{FF2B5EF4-FFF2-40B4-BE49-F238E27FC236}">
                <a16:creationId xmlns:a16="http://schemas.microsoft.com/office/drawing/2014/main" id="{456FFF32-C61D-4D2C-9845-61B15F103351}"/>
              </a:ext>
            </a:extLst>
          </p:cNvPr>
          <p:cNvSpPr/>
          <p:nvPr/>
        </p:nvSpPr>
        <p:spPr>
          <a:xfrm flipH="1">
            <a:off x="0" y="0"/>
            <a:ext cx="12192000" cy="6858000"/>
          </a:xfrm>
          <a:custGeom>
            <a:avLst/>
            <a:gdLst>
              <a:gd name="connsiteX0" fmla="*/ 12192000 w 12192000"/>
              <a:gd name="connsiteY0" fmla="*/ 5163074 h 6858000"/>
              <a:gd name="connsiteX1" fmla="*/ 0 w 12192000"/>
              <a:gd name="connsiteY1" fmla="*/ 5163074 h 6858000"/>
              <a:gd name="connsiteX2" fmla="*/ 0 w 12192000"/>
              <a:gd name="connsiteY2" fmla="*/ 6858000 h 6858000"/>
              <a:gd name="connsiteX3" fmla="*/ 12192000 w 12192000"/>
              <a:gd name="connsiteY3" fmla="*/ 6858000 h 6858000"/>
              <a:gd name="connsiteX4" fmla="*/ 12192000 w 12192000"/>
              <a:gd name="connsiteY4" fmla="*/ 0 h 6858000"/>
              <a:gd name="connsiteX5" fmla="*/ 0 w 12192000"/>
              <a:gd name="connsiteY5" fmla="*/ 0 h 6858000"/>
              <a:gd name="connsiteX6" fmla="*/ 0 w 12192000"/>
              <a:gd name="connsiteY6" fmla="*/ 1694926 h 6858000"/>
              <a:gd name="connsiteX7" fmla="*/ 12192000 w 12192000"/>
              <a:gd name="connsiteY7" fmla="*/ 1694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2000" y="5163074"/>
                </a:moveTo>
                <a:lnTo>
                  <a:pt x="0" y="5163074"/>
                </a:lnTo>
                <a:lnTo>
                  <a:pt x="0" y="6858000"/>
                </a:lnTo>
                <a:lnTo>
                  <a:pt x="12192000" y="6858000"/>
                </a:lnTo>
                <a:close/>
                <a:moveTo>
                  <a:pt x="12192000" y="0"/>
                </a:moveTo>
                <a:lnTo>
                  <a:pt x="0" y="0"/>
                </a:lnTo>
                <a:lnTo>
                  <a:pt x="0" y="1694926"/>
                </a:lnTo>
                <a:lnTo>
                  <a:pt x="12192000" y="1694926"/>
                </a:lnTo>
                <a:close/>
              </a:path>
            </a:pathLst>
          </a:custGeom>
          <a:solidFill>
            <a:schemeClr val="tx1">
              <a:alpha val="91000"/>
            </a:schemeClr>
          </a:solidFill>
          <a:ln w="12700">
            <a:miter lim="400000"/>
          </a:ln>
        </p:spPr>
        <p:txBody>
          <a:bodyPr wrap="square" lIns="38100" tIns="38100" rIns="38100" bIns="38100" rtlCol="0" anchor="ctr">
            <a:noAutofit/>
          </a:bodyPr>
          <a:lstStyle/>
          <a:p>
            <a:pPr algn="l"/>
            <a:endParaRPr lang="en-US" sz="3000">
              <a:solidFill>
                <a:srgbClr val="FFFFFF"/>
              </a:solidFill>
              <a:effectLst>
                <a:outerShdw blurRad="38100" dist="12700" dir="5400000" rotWithShape="0">
                  <a:srgbClr val="000000">
                    <a:alpha val="50000"/>
                  </a:srgbClr>
                </a:outerShdw>
              </a:effectLst>
            </a:endParaRPr>
          </a:p>
        </p:txBody>
      </p:sp>
      <p:pic>
        <p:nvPicPr>
          <p:cNvPr id="2050" name="Picture 2" descr="Résultat de recherche d'images pour &quot;roll safe&quot;&quot;">
            <a:extLst>
              <a:ext uri="{FF2B5EF4-FFF2-40B4-BE49-F238E27FC236}">
                <a16:creationId xmlns:a16="http://schemas.microsoft.com/office/drawing/2014/main" id="{E5DE6FD4-716E-4854-A61D-8A1336FE32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12" r="5179" b="10892"/>
          <a:stretch/>
        </p:blipFill>
        <p:spPr bwMode="auto">
          <a:xfrm>
            <a:off x="-457200" y="1980565"/>
            <a:ext cx="5090795" cy="5090796"/>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B7AD87CF-7E30-4982-983D-5F9FEAE7E66B}"/>
              </a:ext>
            </a:extLst>
          </p:cNvPr>
          <p:cNvSpPr/>
          <p:nvPr/>
        </p:nvSpPr>
        <p:spPr>
          <a:xfrm>
            <a:off x="8978266" y="1905000"/>
            <a:ext cx="1912620" cy="3249930"/>
          </a:xfrm>
          <a:custGeom>
            <a:avLst/>
            <a:gdLst>
              <a:gd name="connsiteX0" fmla="*/ 0 w 1326495"/>
              <a:gd name="connsiteY0" fmla="*/ 0 h 3288030"/>
              <a:gd name="connsiteX1" fmla="*/ 1226820 w 1326495"/>
              <a:gd name="connsiteY1" fmla="*/ 3288030 h 3288030"/>
              <a:gd name="connsiteX0" fmla="*/ 0 w 1912620"/>
              <a:gd name="connsiteY0" fmla="*/ 0 h 3249930"/>
              <a:gd name="connsiteX1" fmla="*/ 1912620 w 1912620"/>
              <a:gd name="connsiteY1" fmla="*/ 3249930 h 3249930"/>
            </a:gdLst>
            <a:ahLst/>
            <a:cxnLst>
              <a:cxn ang="0">
                <a:pos x="connsiteX0" y="connsiteY0"/>
              </a:cxn>
              <a:cxn ang="0">
                <a:pos x="connsiteX1" y="connsiteY1"/>
              </a:cxn>
            </a:cxnLst>
            <a:rect l="l" t="t" r="r" b="b"/>
            <a:pathLst>
              <a:path w="1912620" h="3249930" extrusionOk="0">
                <a:moveTo>
                  <a:pt x="0" y="0"/>
                </a:moveTo>
                <a:cubicBezTo>
                  <a:pt x="1506060" y="579780"/>
                  <a:pt x="1910450" y="2358725"/>
                  <a:pt x="1912620" y="3249930"/>
                </a:cubicBezTo>
              </a:path>
            </a:pathLst>
          </a:custGeom>
          <a:noFill/>
          <a:ln w="57150">
            <a:solidFill>
              <a:schemeClr val="accent1"/>
            </a:solidFill>
            <a:miter lim="400000"/>
            <a:extLst>
              <a:ext uri="{C807C97D-BFC1-408E-A445-0C87EB9F89A2}">
                <ask:lineSketchStyleProps xmlns:ask="http://schemas.microsoft.com/office/drawing/2018/sketchyshapes" xmlns="" sd="1219033472">
                  <a:custGeom>
                    <a:avLst/>
                    <a:gdLst>
                      <a:gd name="connsiteX0" fmla="*/ 0 w 1912620"/>
                      <a:gd name="connsiteY0" fmla="*/ 0 h 3249930"/>
                      <a:gd name="connsiteX1" fmla="*/ 1912620 w 1912620"/>
                      <a:gd name="connsiteY1" fmla="*/ 3249930 h 3249930"/>
                    </a:gdLst>
                    <a:ahLst/>
                    <a:cxnLst>
                      <a:cxn ang="0">
                        <a:pos x="connsiteX0" y="connsiteY0"/>
                      </a:cxn>
                      <a:cxn ang="0">
                        <a:pos x="connsiteX1" y="connsiteY1"/>
                      </a:cxn>
                    </a:cxnLst>
                    <a:rect l="l" t="t" r="r" b="b"/>
                    <a:pathLst>
                      <a:path w="1912620" h="3249930" extrusionOk="0">
                        <a:moveTo>
                          <a:pt x="0" y="0"/>
                        </a:moveTo>
                        <a:cubicBezTo>
                          <a:pt x="1369425" y="495500"/>
                          <a:pt x="1815479" y="2394369"/>
                          <a:pt x="1912620" y="3249930"/>
                        </a:cubicBezTo>
                      </a:path>
                    </a:pathLst>
                  </a:custGeom>
                  <ask:type>
                    <ask:lineSketchNone/>
                  </ask:type>
                </ask:lineSketchStyleProps>
              </a:ext>
            </a:extLst>
          </a:ln>
        </p:spPr>
        <p:txBody>
          <a:bodyPr rtlCol="0" anchor="ctr"/>
          <a:lstStyle/>
          <a:p>
            <a:pPr algn="ctr"/>
            <a:endParaRPr lang="en-US"/>
          </a:p>
        </p:txBody>
      </p:sp>
      <p:sp>
        <p:nvSpPr>
          <p:cNvPr id="9" name="TextBox 8">
            <a:extLst>
              <a:ext uri="{FF2B5EF4-FFF2-40B4-BE49-F238E27FC236}">
                <a16:creationId xmlns:a16="http://schemas.microsoft.com/office/drawing/2014/main" id="{953B1940-0FD5-4023-A4AC-5B8085F10730}"/>
              </a:ext>
            </a:extLst>
          </p:cNvPr>
          <p:cNvSpPr txBox="1"/>
          <p:nvPr/>
        </p:nvSpPr>
        <p:spPr>
          <a:xfrm flipH="1">
            <a:off x="3017521" y="5337471"/>
            <a:ext cx="9174479" cy="1323439"/>
          </a:xfrm>
          <a:prstGeom prst="rect">
            <a:avLst/>
          </a:prstGeom>
          <a:noFill/>
        </p:spPr>
        <p:txBody>
          <a:bodyPr wrap="square" rtlCol="0" anchor="ctr">
            <a:spAutoFit/>
          </a:bodyPr>
          <a:lstStyle/>
          <a:p>
            <a:pPr algn="ctr"/>
            <a:r>
              <a:rPr lang="fr-FR" sz="4000" b="1" dirty="0">
                <a:solidFill>
                  <a:schemeClr val="bg1"/>
                </a:solidFill>
                <a:latin typeface="+mj-lt"/>
              </a:rPr>
              <a:t>THIS COULD BE </a:t>
            </a:r>
          </a:p>
          <a:p>
            <a:pPr algn="ctr"/>
            <a:r>
              <a:rPr lang="fr-FR" sz="4000" b="1" dirty="0">
                <a:solidFill>
                  <a:schemeClr val="bg1"/>
                </a:solidFill>
                <a:latin typeface="+mj-lt"/>
              </a:rPr>
              <a:t>A DECISION BOUNDARY</a:t>
            </a:r>
            <a:endParaRPr lang="en-US" sz="4000" b="1" dirty="0">
              <a:solidFill>
                <a:schemeClr val="bg1"/>
              </a:solidFill>
              <a:latin typeface="+mj-lt"/>
            </a:endParaRPr>
          </a:p>
        </p:txBody>
      </p:sp>
      <p:sp>
        <p:nvSpPr>
          <p:cNvPr id="13" name="Freeform: Shape 12">
            <a:extLst>
              <a:ext uri="{FF2B5EF4-FFF2-40B4-BE49-F238E27FC236}">
                <a16:creationId xmlns:a16="http://schemas.microsoft.com/office/drawing/2014/main" id="{F3F40F7A-F0AC-4C23-B95D-CB297D51F1E8}"/>
              </a:ext>
            </a:extLst>
          </p:cNvPr>
          <p:cNvSpPr/>
          <p:nvPr/>
        </p:nvSpPr>
        <p:spPr>
          <a:xfrm>
            <a:off x="10259420" y="5201532"/>
            <a:ext cx="631466" cy="899232"/>
          </a:xfrm>
          <a:custGeom>
            <a:avLst/>
            <a:gdLst>
              <a:gd name="connsiteX0" fmla="*/ 0 w 631466"/>
              <a:gd name="connsiteY0" fmla="*/ 899232 h 899232"/>
              <a:gd name="connsiteX1" fmla="*/ 631466 w 631466"/>
              <a:gd name="connsiteY1" fmla="*/ 0 h 899232"/>
            </a:gdLst>
            <a:ahLst/>
            <a:cxnLst>
              <a:cxn ang="0">
                <a:pos x="connsiteX0" y="connsiteY0"/>
              </a:cxn>
              <a:cxn ang="0">
                <a:pos x="connsiteX1" y="connsiteY1"/>
              </a:cxn>
            </a:cxnLst>
            <a:rect l="l" t="t" r="r" b="b"/>
            <a:pathLst>
              <a:path w="631466" h="899232" extrusionOk="0">
                <a:moveTo>
                  <a:pt x="0" y="899232"/>
                </a:moveTo>
                <a:cubicBezTo>
                  <a:pt x="550979" y="620372"/>
                  <a:pt x="572388" y="447365"/>
                  <a:pt x="631466" y="0"/>
                </a:cubicBezTo>
              </a:path>
            </a:pathLst>
          </a:custGeom>
          <a:noFill/>
          <a:ln w="12700">
            <a:solidFill>
              <a:schemeClr val="accent1"/>
            </a:solidFill>
            <a:miter lim="400000"/>
            <a:tailEnd type="arrow" w="lg" len="lg"/>
            <a:extLst>
              <a:ext uri="{C807C97D-BFC1-408E-A445-0C87EB9F89A2}">
                <ask:lineSketchStyleProps xmlns:ask="http://schemas.microsoft.com/office/drawing/2018/sketchyshapes" xmlns="" sd="1219033472">
                  <a:custGeom>
                    <a:avLst/>
                    <a:gdLst>
                      <a:gd name="connsiteX0" fmla="*/ 0 w 701040"/>
                      <a:gd name="connsiteY0" fmla="*/ 1051560 h 1051560"/>
                      <a:gd name="connsiteX1" fmla="*/ 701040 w 701040"/>
                      <a:gd name="connsiteY1" fmla="*/ 0 h 1051560"/>
                      <a:gd name="connsiteX0" fmla="*/ 0 w 701040"/>
                      <a:gd name="connsiteY0" fmla="*/ 1051560 h 1051560"/>
                      <a:gd name="connsiteX1" fmla="*/ 701040 w 701040"/>
                      <a:gd name="connsiteY1" fmla="*/ 0 h 1051560"/>
                      <a:gd name="connsiteX0" fmla="*/ 0 w 701040"/>
                      <a:gd name="connsiteY0" fmla="*/ 1051560 h 1051560"/>
                      <a:gd name="connsiteX1" fmla="*/ 701040 w 701040"/>
                      <a:gd name="connsiteY1" fmla="*/ 0 h 1051560"/>
                    </a:gdLst>
                    <a:ahLst/>
                    <a:cxnLst>
                      <a:cxn ang="0">
                        <a:pos x="connsiteX0" y="connsiteY0"/>
                      </a:cxn>
                      <a:cxn ang="0">
                        <a:pos x="connsiteX1" y="connsiteY1"/>
                      </a:cxn>
                    </a:cxnLst>
                    <a:rect l="l" t="t" r="r" b="b"/>
                    <a:pathLst>
                      <a:path w="701040" h="1051560">
                        <a:moveTo>
                          <a:pt x="0" y="1051560"/>
                        </a:moveTo>
                        <a:cubicBezTo>
                          <a:pt x="671830" y="764540"/>
                          <a:pt x="670560" y="509270"/>
                          <a:pt x="701040" y="0"/>
                        </a:cubicBezTo>
                      </a:path>
                    </a:pathLst>
                  </a:custGeom>
                  <ask:type>
                    <ask:lineSketchScribble/>
                  </ask:type>
                </ask:lineSketchStyleProps>
              </a:ext>
            </a:extLst>
          </a:ln>
        </p:spPr>
        <p:txBody>
          <a:bodyPr rtlCol="0" anchor="ctr"/>
          <a:lstStyle/>
          <a:p>
            <a:pPr algn="ctr"/>
            <a:endParaRPr lang="en-US"/>
          </a:p>
        </p:txBody>
      </p:sp>
    </p:spTree>
    <p:extLst>
      <p:ext uri="{BB962C8B-B14F-4D97-AF65-F5344CB8AC3E}">
        <p14:creationId xmlns:p14="http://schemas.microsoft.com/office/powerpoint/2010/main" val="368156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500"/>
                                            <p:tgtEl>
                                              <p:spTgt spid="8"/>
                                            </p:tgtEl>
                                          </p:cBhvr>
                                        </p:animEffect>
                                      </p:childTnLst>
                                    </p:cTn>
                                  </p:par>
                                </p:childTnLst>
                              </p:cTn>
                            </p:par>
                            <p:par>
                              <p:cTn id="8" fill="hold">
                                <p:stCondLst>
                                  <p:cond delay="1500"/>
                                </p:stCondLst>
                                <p:childTnLst>
                                  <p:par>
                                    <p:cTn id="9" presetID="2" presetClass="entr" presetSubtype="12" fill="hold" nodeType="afterEffect" p14:presetBounceEnd="80000">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14:bounceEnd="80000">
                                          <p:cBhvr additive="base">
                                            <p:cTn id="11" dur="1500" fill="hold"/>
                                            <p:tgtEl>
                                              <p:spTgt spid="2050"/>
                                            </p:tgtEl>
                                            <p:attrNameLst>
                                              <p:attrName>ppt_x</p:attrName>
                                            </p:attrNameLst>
                                          </p:cBhvr>
                                          <p:tavLst>
                                            <p:tav tm="0">
                                              <p:val>
                                                <p:strVal val="0-#ppt_w/2"/>
                                              </p:val>
                                            </p:tav>
                                            <p:tav tm="100000">
                                              <p:val>
                                                <p:strVal val="#ppt_x"/>
                                              </p:val>
                                            </p:tav>
                                          </p:tavLst>
                                        </p:anim>
                                        <p:anim calcmode="lin" valueType="num" p14:bounceEnd="80000">
                                          <p:cBhvr additive="base">
                                            <p:cTn id="12" dur="1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14:bounceEnd="80000">
                                          <p:cBhvr additive="base">
                                            <p:cTn id="15" dur="1000" fill="hold"/>
                                            <p:tgtEl>
                                              <p:spTgt spid="9"/>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1" presetClass="entr" presetSubtype="0" fill="hold" grpId="0" nodeType="afterEffect">
                                      <p:stCondLst>
                                        <p:cond delay="50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500"/>
                                            <p:tgtEl>
                                              <p:spTgt spid="8"/>
                                            </p:tgtEl>
                                          </p:cBhvr>
                                        </p:animEffect>
                                      </p:childTnLst>
                                    </p:cTn>
                                  </p:par>
                                </p:childTnLst>
                              </p:cTn>
                            </p:par>
                            <p:par>
                              <p:cTn id="8" fill="hold">
                                <p:stCondLst>
                                  <p:cond delay="1500"/>
                                </p:stCondLst>
                                <p:childTnLst>
                                  <p:par>
                                    <p:cTn id="9" presetID="2" presetClass="entr" presetSubtype="12"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1500" fill="hold"/>
                                            <p:tgtEl>
                                              <p:spTgt spid="2050"/>
                                            </p:tgtEl>
                                            <p:attrNameLst>
                                              <p:attrName>ppt_x</p:attrName>
                                            </p:attrNameLst>
                                          </p:cBhvr>
                                          <p:tavLst>
                                            <p:tav tm="0">
                                              <p:val>
                                                <p:strVal val="0-#ppt_w/2"/>
                                              </p:val>
                                            </p:tav>
                                            <p:tav tm="100000">
                                              <p:val>
                                                <p:strVal val="#ppt_x"/>
                                              </p:val>
                                            </p:tav>
                                          </p:tavLst>
                                        </p:anim>
                                        <p:anim calcmode="lin" valueType="num">
                                          <p:cBhvr additive="base">
                                            <p:cTn id="12" dur="1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1" presetClass="entr" presetSubtype="0" fill="hold" grpId="0" nodeType="afterEffect">
                                      <p:stCondLst>
                                        <p:cond delay="50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Cluster </a:t>
            </a:r>
            <a:r>
              <a:rPr lang="fr-FR" sz="4800" dirty="0" err="1"/>
              <a:t>centroids</a:t>
            </a:r>
            <a:r>
              <a:rPr lang="fr-FR" sz="4800" dirty="0"/>
              <a:t> </a:t>
            </a:r>
            <a:r>
              <a:rPr lang="fr-FR" sz="4800" dirty="0" err="1"/>
              <a:t>undersampling</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CCU uses the concept of finding cluster centroid, as already instances are labelled. The cluster centroid is found by obtaining the average feature vectors for all the features, over the data points belonging to the majority class in feature space.</a:t>
            </a:r>
          </a:p>
          <a:p>
            <a:pPr marL="0" indent="0" algn="just">
              <a:buNone/>
            </a:pPr>
            <a:endParaRPr lang="en-US" sz="3200" dirty="0">
              <a:solidFill>
                <a:schemeClr val="bg2"/>
              </a:solidFill>
            </a:endParaRPr>
          </a:p>
          <a:p>
            <a:pPr marL="0" indent="0" algn="just">
              <a:buNone/>
            </a:pPr>
            <a:r>
              <a:rPr lang="en-US" sz="3200" dirty="0">
                <a:solidFill>
                  <a:schemeClr val="bg2"/>
                </a:solidFill>
              </a:rPr>
              <a:t>After finding the cluster centroid of the majority class, the instance belonging to the cluster (majority class), which is farthest from the cluster centroid in feature space, is considered to be the most unimportant instance. On the contrary, the instance belonging to the majority class, that is nearest to the cluster centroid in feature space, is considered to be the most important instance.</a:t>
            </a:r>
          </a:p>
          <a:p>
            <a:pPr marL="0" indent="0" algn="just">
              <a:buNone/>
            </a:pPr>
            <a:r>
              <a:rPr lang="en-US" sz="3200" dirty="0">
                <a:solidFill>
                  <a:schemeClr val="bg2"/>
                </a:solidFill>
              </a:rPr>
              <a:t>So, in CCMUT, instances belonging to the majority class are removed on the basis of their importance and number of samples to be under-sampled depends upon the % of Under-sampling or CCMUT.</a:t>
            </a:r>
          </a:p>
        </p:txBody>
      </p:sp>
      <p:pic>
        <p:nvPicPr>
          <p:cNvPr id="5" name="Picture Placeholder 4" descr="Venn diagram">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t="11229" b="-3506"/>
          <a:stretch/>
        </p:blipFill>
        <p:spPr>
          <a:xfrm rot="5400000">
            <a:off x="6942804" y="608535"/>
            <a:ext cx="2464057" cy="2274138"/>
          </a:xfrm>
          <a:ln>
            <a:noFill/>
          </a:ln>
        </p:spPr>
      </p:pic>
    </p:spTree>
    <p:extLst>
      <p:ext uri="{BB962C8B-B14F-4D97-AF65-F5344CB8AC3E}">
        <p14:creationId xmlns:p14="http://schemas.microsoft.com/office/powerpoint/2010/main" val="636536187"/>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Main Comp 2_1">
            <a:hlinkClick r:id="" action="ppaction://media"/>
            <a:extLst>
              <a:ext uri="{FF2B5EF4-FFF2-40B4-BE49-F238E27FC236}">
                <a16:creationId xmlns:a16="http://schemas.microsoft.com/office/drawing/2014/main" id="{3185A3A5-6291-47B7-BC25-1476568A8768}"/>
              </a:ext>
            </a:extLst>
          </p:cNvPr>
          <p:cNvPicPr>
            <a:picLocks noChangeAspect="1"/>
          </p:cNvPicPr>
          <p:nvPr>
            <a:videoFile r:link="rId2"/>
            <p:extLst>
              <p:ext uri="{DAA4B4D4-6D71-4841-9C94-3DE7FCFB9230}">
                <p14:media xmlns:p14="http://schemas.microsoft.com/office/powerpoint/2010/main" r:embed="rId1">
                  <p14:fade out="750"/>
                  <p14:bmkLst>
                    <p14:bmk name="Bookmark 2" time="36871.2307"/>
                  </p14:bmkLst>
                </p14:media>
              </p:ext>
            </p:extLst>
          </p:nvPr>
        </p:nvPicPr>
        <p:blipFill>
          <a:blip r:embed="rId5">
            <a:duotone>
              <a:prstClr val="black"/>
              <a:schemeClr val="accent1">
                <a:tint val="45000"/>
                <a:satMod val="400000"/>
              </a:schemeClr>
            </a:duotone>
            <a:lum contrast="40000"/>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8F58C5AB-FB45-45B1-9BEE-70AB7AE5FD3C}"/>
              </a:ext>
            </a:extLst>
          </p:cNvPr>
          <p:cNvSpPr>
            <a:spLocks noGrp="1"/>
          </p:cNvSpPr>
          <p:nvPr>
            <p:ph type="title"/>
          </p:nvPr>
        </p:nvSpPr>
        <p:spPr>
          <a:xfrm>
            <a:off x="0" y="1"/>
            <a:ext cx="12192000" cy="6858000"/>
          </a:xfrm>
          <a:solidFill>
            <a:schemeClr val="accent2">
              <a:alpha val="25000"/>
            </a:schemeClr>
          </a:solidFill>
        </p:spPr>
        <p:txBody>
          <a:bodyPr>
            <a:normAutofit/>
          </a:bodyPr>
          <a:lstStyle/>
          <a:p>
            <a:pPr algn="ctr"/>
            <a:r>
              <a:rPr lang="fr-FR" sz="6000" dirty="0">
                <a:solidFill>
                  <a:schemeClr val="bg1"/>
                </a:solidFill>
                <a:effectLst>
                  <a:outerShdw blurRad="38100" dist="38100" dir="2700000" algn="tl">
                    <a:srgbClr val="000000">
                      <a:alpha val="43137"/>
                    </a:srgbClr>
                  </a:outerShdw>
                </a:effectLst>
              </a:rPr>
              <a:t>ISN’T THIS A PROBLEM?</a:t>
            </a:r>
            <a:endParaRPr lang="en-US" sz="6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16978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MediaBookmark" delay="0">
                        <p:tgtEl>
                          <p14:bmkTgt spid="2" bmkName="Bookmark 2"/>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withEffect">
                                      <p:stCondLst>
                                        <p:cond delay="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nextCondLst>
                    <p:cond evt="onMediaBookmark" delay="0">
                      <p:tgtEl>
                        <p14:bmkTgt spid="2" bmkName="Bookmark 2"/>
                      </p:tgtEl>
                    </p:cond>
                  </p:nextCondLst>
                </p:seq>
              </p:childTnLst>
            </p:cTn>
          </p:par>
        </p:tnLst>
        <p:bldLst>
          <p:bldP spid="3" grpId="0" animBg="1"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Cluster </a:t>
            </a:r>
            <a:r>
              <a:rPr lang="fr-FR" sz="4800" dirty="0" err="1"/>
              <a:t>centroids</a:t>
            </a:r>
            <a:r>
              <a:rPr lang="fr-FR" sz="4800" dirty="0"/>
              <a:t> </a:t>
            </a:r>
            <a:r>
              <a:rPr lang="fr-FR" sz="4800" dirty="0" err="1"/>
              <a:t>undersampling</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rmAutofit fontScale="92500" lnSpcReduction="20000"/>
          </a:bodyPr>
          <a:lstStyle/>
          <a:p>
            <a:pPr marL="0" indent="0" algn="just">
              <a:buNone/>
            </a:pPr>
            <a:r>
              <a:rPr lang="en-US" sz="3200" dirty="0">
                <a:solidFill>
                  <a:schemeClr val="bg2"/>
                </a:solidFill>
              </a:rPr>
              <a:t>After finding the cluster centroid of the majority class, the instance belonging to the cluster (majority class), which is farthest from the cluster centroid in feature space, is considered to be the most unimportant instance. On the contrary, the instance belonging to the majority class, that is nearest to the cluster centroid in feature space, is considered to be the most important instance.</a:t>
            </a:r>
          </a:p>
        </p:txBody>
      </p:sp>
    </p:spTree>
    <p:extLst>
      <p:ext uri="{BB962C8B-B14F-4D97-AF65-F5344CB8AC3E}">
        <p14:creationId xmlns:p14="http://schemas.microsoft.com/office/powerpoint/2010/main" val="3008266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7C4B6133-A8D8-4984-9029-9C3B01C6FB05}"/>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accent3"/>
          </a:solidFill>
          <a:ln w="164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7914D29-AB99-4DE5-8201-9FA65499DBAA}"/>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accent6"/>
          </a:solidFill>
          <a:ln w="16404" cap="flat">
            <a:noFill/>
            <a:prstDash val="solid"/>
            <a:miter/>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Tree>
    <p:extLst>
      <p:ext uri="{BB962C8B-B14F-4D97-AF65-F5344CB8AC3E}">
        <p14:creationId xmlns:p14="http://schemas.microsoft.com/office/powerpoint/2010/main" val="13901067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25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214"/>
                                        </p:tgtEl>
                                        <p:attrNameLst>
                                          <p:attrName>style.visibility</p:attrName>
                                        </p:attrNameLst>
                                      </p:cBhvr>
                                      <p:to>
                                        <p:strVal val="visible"/>
                                      </p:to>
                                    </p:set>
                                    <p:animEffect transition="in" filter="wipe(down)">
                                      <p:cBhvr>
                                        <p:cTn id="14" dur="1000"/>
                                        <p:tgtEl>
                                          <p:spTgt spid="21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wipe(left)">
                                      <p:cBhvr>
                                        <p:cTn id="17" dur="2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7C4B6133-A8D8-4984-9029-9C3B01C6FB05}"/>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tx1">
              <a:alpha val="30000"/>
            </a:schemeClr>
          </a:solidFill>
          <a:ln w="164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7914D29-AB99-4DE5-8201-9FA65499DBAA}"/>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accent6"/>
          </a:solidFill>
          <a:ln w="16426" cap="flat">
            <a:noFill/>
            <a:prstDash val="solid"/>
            <a:miter/>
          </a:ln>
          <a:effectLst>
            <a:glow rad="228600">
              <a:schemeClr val="accent6">
                <a:satMod val="175000"/>
                <a:alpha val="40000"/>
              </a:schemeClr>
            </a:glow>
          </a:effectLst>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
        <p:nvSpPr>
          <p:cNvPr id="100" name="Freeform: Shape 99">
            <a:extLst>
              <a:ext uri="{FF2B5EF4-FFF2-40B4-BE49-F238E27FC236}">
                <a16:creationId xmlns:a16="http://schemas.microsoft.com/office/drawing/2014/main" id="{A5279A11-F3C0-4B2B-83D3-2DF69B862C7E}"/>
              </a:ext>
            </a:extLst>
          </p:cNvPr>
          <p:cNvSpPr/>
          <p:nvPr/>
        </p:nvSpPr>
        <p:spPr>
          <a:xfrm>
            <a:off x="3739535" y="1148955"/>
            <a:ext cx="5692228" cy="4456604"/>
          </a:xfrm>
          <a:custGeom>
            <a:avLst/>
            <a:gdLst>
              <a:gd name="connsiteX0" fmla="*/ 1851383 w 4253087"/>
              <a:gd name="connsiteY0" fmla="*/ 3231294 h 3329859"/>
              <a:gd name="connsiteX1" fmla="*/ 1885880 w 4253087"/>
              <a:gd name="connsiteY1" fmla="*/ 3246079 h 3329859"/>
              <a:gd name="connsiteX2" fmla="*/ 1900665 w 4253087"/>
              <a:gd name="connsiteY2" fmla="*/ 3280577 h 3329859"/>
              <a:gd name="connsiteX3" fmla="*/ 1885880 w 4253087"/>
              <a:gd name="connsiteY3" fmla="*/ 3315074 h 3329859"/>
              <a:gd name="connsiteX4" fmla="*/ 1851383 w 4253087"/>
              <a:gd name="connsiteY4" fmla="*/ 3329859 h 3329859"/>
              <a:gd name="connsiteX5" fmla="*/ 1816885 w 4253087"/>
              <a:gd name="connsiteY5" fmla="*/ 3315074 h 3329859"/>
              <a:gd name="connsiteX6" fmla="*/ 1802100 w 4253087"/>
              <a:gd name="connsiteY6" fmla="*/ 3280577 h 3329859"/>
              <a:gd name="connsiteX7" fmla="*/ 1816885 w 4253087"/>
              <a:gd name="connsiteY7" fmla="*/ 3246079 h 3329859"/>
              <a:gd name="connsiteX8" fmla="*/ 1851383 w 4253087"/>
              <a:gd name="connsiteY8" fmla="*/ 3231294 h 3329859"/>
              <a:gd name="connsiteX9" fmla="*/ 3799688 w 4253087"/>
              <a:gd name="connsiteY9" fmla="*/ 3006236 h 3329859"/>
              <a:gd name="connsiteX10" fmla="*/ 3834185 w 4253087"/>
              <a:gd name="connsiteY10" fmla="*/ 3021021 h 3329859"/>
              <a:gd name="connsiteX11" fmla="*/ 3848970 w 4253087"/>
              <a:gd name="connsiteY11" fmla="*/ 3055519 h 3329859"/>
              <a:gd name="connsiteX12" fmla="*/ 3834185 w 4253087"/>
              <a:gd name="connsiteY12" fmla="*/ 3090016 h 3329859"/>
              <a:gd name="connsiteX13" fmla="*/ 3799688 w 4253087"/>
              <a:gd name="connsiteY13" fmla="*/ 3104801 h 3329859"/>
              <a:gd name="connsiteX14" fmla="*/ 3765190 w 4253087"/>
              <a:gd name="connsiteY14" fmla="*/ 3090016 h 3329859"/>
              <a:gd name="connsiteX15" fmla="*/ 3750405 w 4253087"/>
              <a:gd name="connsiteY15" fmla="*/ 3055519 h 3329859"/>
              <a:gd name="connsiteX16" fmla="*/ 3765190 w 4253087"/>
              <a:gd name="connsiteY16" fmla="*/ 3021021 h 3329859"/>
              <a:gd name="connsiteX17" fmla="*/ 3799688 w 4253087"/>
              <a:gd name="connsiteY17" fmla="*/ 3006236 h 3329859"/>
              <a:gd name="connsiteX18" fmla="*/ 1784030 w 4253087"/>
              <a:gd name="connsiteY18" fmla="*/ 2381991 h 3329859"/>
              <a:gd name="connsiteX19" fmla="*/ 1818527 w 4253087"/>
              <a:gd name="connsiteY19" fmla="*/ 2396776 h 3329859"/>
              <a:gd name="connsiteX20" fmla="*/ 1833312 w 4253087"/>
              <a:gd name="connsiteY20" fmla="*/ 2431274 h 3329859"/>
              <a:gd name="connsiteX21" fmla="*/ 1818527 w 4253087"/>
              <a:gd name="connsiteY21" fmla="*/ 2465771 h 3329859"/>
              <a:gd name="connsiteX22" fmla="*/ 1784030 w 4253087"/>
              <a:gd name="connsiteY22" fmla="*/ 2480556 h 3329859"/>
              <a:gd name="connsiteX23" fmla="*/ 1749532 w 4253087"/>
              <a:gd name="connsiteY23" fmla="*/ 2465771 h 3329859"/>
              <a:gd name="connsiteX24" fmla="*/ 1734747 w 4253087"/>
              <a:gd name="connsiteY24" fmla="*/ 2431274 h 3329859"/>
              <a:gd name="connsiteX25" fmla="*/ 1749532 w 4253087"/>
              <a:gd name="connsiteY25" fmla="*/ 2396776 h 3329859"/>
              <a:gd name="connsiteX26" fmla="*/ 1784030 w 4253087"/>
              <a:gd name="connsiteY26" fmla="*/ 2381991 h 3329859"/>
              <a:gd name="connsiteX27" fmla="*/ 49283 w 4253087"/>
              <a:gd name="connsiteY27" fmla="*/ 2248928 h 3329859"/>
              <a:gd name="connsiteX28" fmla="*/ 83780 w 4253087"/>
              <a:gd name="connsiteY28" fmla="*/ 2263713 h 3329859"/>
              <a:gd name="connsiteX29" fmla="*/ 98565 w 4253087"/>
              <a:gd name="connsiteY29" fmla="*/ 2298211 h 3329859"/>
              <a:gd name="connsiteX30" fmla="*/ 83780 w 4253087"/>
              <a:gd name="connsiteY30" fmla="*/ 2332708 h 3329859"/>
              <a:gd name="connsiteX31" fmla="*/ 49283 w 4253087"/>
              <a:gd name="connsiteY31" fmla="*/ 2347493 h 3329859"/>
              <a:gd name="connsiteX32" fmla="*/ 14785 w 4253087"/>
              <a:gd name="connsiteY32" fmla="*/ 2332708 h 3329859"/>
              <a:gd name="connsiteX33" fmla="*/ 0 w 4253087"/>
              <a:gd name="connsiteY33" fmla="*/ 2298211 h 3329859"/>
              <a:gd name="connsiteX34" fmla="*/ 14785 w 4253087"/>
              <a:gd name="connsiteY34" fmla="*/ 2263713 h 3329859"/>
              <a:gd name="connsiteX35" fmla="*/ 49283 w 4253087"/>
              <a:gd name="connsiteY35" fmla="*/ 2248928 h 3329859"/>
              <a:gd name="connsiteX36" fmla="*/ 3361073 w 4253087"/>
              <a:gd name="connsiteY36" fmla="*/ 1843168 h 3329859"/>
              <a:gd name="connsiteX37" fmla="*/ 3395570 w 4253087"/>
              <a:gd name="connsiteY37" fmla="*/ 1857953 h 3329859"/>
              <a:gd name="connsiteX38" fmla="*/ 3410355 w 4253087"/>
              <a:gd name="connsiteY38" fmla="*/ 1892451 h 3329859"/>
              <a:gd name="connsiteX39" fmla="*/ 3395570 w 4253087"/>
              <a:gd name="connsiteY39" fmla="*/ 1926948 h 3329859"/>
              <a:gd name="connsiteX40" fmla="*/ 3361073 w 4253087"/>
              <a:gd name="connsiteY40" fmla="*/ 1941733 h 3329859"/>
              <a:gd name="connsiteX41" fmla="*/ 3326575 w 4253087"/>
              <a:gd name="connsiteY41" fmla="*/ 1926948 h 3329859"/>
              <a:gd name="connsiteX42" fmla="*/ 3311790 w 4253087"/>
              <a:gd name="connsiteY42" fmla="*/ 1892451 h 3329859"/>
              <a:gd name="connsiteX43" fmla="*/ 3326575 w 4253087"/>
              <a:gd name="connsiteY43" fmla="*/ 1857953 h 3329859"/>
              <a:gd name="connsiteX44" fmla="*/ 3361073 w 4253087"/>
              <a:gd name="connsiteY44" fmla="*/ 1843168 h 3329859"/>
              <a:gd name="connsiteX45" fmla="*/ 2176648 w 4253087"/>
              <a:gd name="connsiteY45" fmla="*/ 1752817 h 3329859"/>
              <a:gd name="connsiteX46" fmla="*/ 2211145 w 4253087"/>
              <a:gd name="connsiteY46" fmla="*/ 1767602 h 3329859"/>
              <a:gd name="connsiteX47" fmla="*/ 2225930 w 4253087"/>
              <a:gd name="connsiteY47" fmla="*/ 1802100 h 3329859"/>
              <a:gd name="connsiteX48" fmla="*/ 2211145 w 4253087"/>
              <a:gd name="connsiteY48" fmla="*/ 1836597 h 3329859"/>
              <a:gd name="connsiteX49" fmla="*/ 2176648 w 4253087"/>
              <a:gd name="connsiteY49" fmla="*/ 1851382 h 3329859"/>
              <a:gd name="connsiteX50" fmla="*/ 2142150 w 4253087"/>
              <a:gd name="connsiteY50" fmla="*/ 1836597 h 3329859"/>
              <a:gd name="connsiteX51" fmla="*/ 2127365 w 4253087"/>
              <a:gd name="connsiteY51" fmla="*/ 1802100 h 3329859"/>
              <a:gd name="connsiteX52" fmla="*/ 2142150 w 4253087"/>
              <a:gd name="connsiteY52" fmla="*/ 1767602 h 3329859"/>
              <a:gd name="connsiteX53" fmla="*/ 2176648 w 4253087"/>
              <a:gd name="connsiteY53" fmla="*/ 1752817 h 3329859"/>
              <a:gd name="connsiteX54" fmla="*/ 832876 w 4253087"/>
              <a:gd name="connsiteY54" fmla="*/ 1700248 h 3329859"/>
              <a:gd name="connsiteX55" fmla="*/ 867373 w 4253087"/>
              <a:gd name="connsiteY55" fmla="*/ 1715033 h 3329859"/>
              <a:gd name="connsiteX56" fmla="*/ 882158 w 4253087"/>
              <a:gd name="connsiteY56" fmla="*/ 1749531 h 3329859"/>
              <a:gd name="connsiteX57" fmla="*/ 867373 w 4253087"/>
              <a:gd name="connsiteY57" fmla="*/ 1784028 h 3329859"/>
              <a:gd name="connsiteX58" fmla="*/ 832876 w 4253087"/>
              <a:gd name="connsiteY58" fmla="*/ 1798813 h 3329859"/>
              <a:gd name="connsiteX59" fmla="*/ 798378 w 4253087"/>
              <a:gd name="connsiteY59" fmla="*/ 1784028 h 3329859"/>
              <a:gd name="connsiteX60" fmla="*/ 783593 w 4253087"/>
              <a:gd name="connsiteY60" fmla="*/ 1749531 h 3329859"/>
              <a:gd name="connsiteX61" fmla="*/ 798378 w 4253087"/>
              <a:gd name="connsiteY61" fmla="*/ 1715033 h 3329859"/>
              <a:gd name="connsiteX62" fmla="*/ 832876 w 4253087"/>
              <a:gd name="connsiteY62" fmla="*/ 1700248 h 3329859"/>
              <a:gd name="connsiteX63" fmla="*/ 2360636 w 4253087"/>
              <a:gd name="connsiteY63" fmla="*/ 850946 h 3329859"/>
              <a:gd name="connsiteX64" fmla="*/ 2395133 w 4253087"/>
              <a:gd name="connsiteY64" fmla="*/ 865731 h 3329859"/>
              <a:gd name="connsiteX65" fmla="*/ 2409918 w 4253087"/>
              <a:gd name="connsiteY65" fmla="*/ 900229 h 3329859"/>
              <a:gd name="connsiteX66" fmla="*/ 2395133 w 4253087"/>
              <a:gd name="connsiteY66" fmla="*/ 934726 h 3329859"/>
              <a:gd name="connsiteX67" fmla="*/ 2360636 w 4253087"/>
              <a:gd name="connsiteY67" fmla="*/ 949511 h 3329859"/>
              <a:gd name="connsiteX68" fmla="*/ 2326138 w 4253087"/>
              <a:gd name="connsiteY68" fmla="*/ 934726 h 3329859"/>
              <a:gd name="connsiteX69" fmla="*/ 2311353 w 4253087"/>
              <a:gd name="connsiteY69" fmla="*/ 900229 h 3329859"/>
              <a:gd name="connsiteX70" fmla="*/ 2326138 w 4253087"/>
              <a:gd name="connsiteY70" fmla="*/ 865731 h 3329859"/>
              <a:gd name="connsiteX71" fmla="*/ 2360636 w 4253087"/>
              <a:gd name="connsiteY71" fmla="*/ 850946 h 3329859"/>
              <a:gd name="connsiteX72" fmla="*/ 1292847 w 4253087"/>
              <a:gd name="connsiteY72" fmla="*/ 703098 h 3329859"/>
              <a:gd name="connsiteX73" fmla="*/ 1327344 w 4253087"/>
              <a:gd name="connsiteY73" fmla="*/ 717883 h 3329859"/>
              <a:gd name="connsiteX74" fmla="*/ 1342129 w 4253087"/>
              <a:gd name="connsiteY74" fmla="*/ 752381 h 3329859"/>
              <a:gd name="connsiteX75" fmla="*/ 1327344 w 4253087"/>
              <a:gd name="connsiteY75" fmla="*/ 786878 h 3329859"/>
              <a:gd name="connsiteX76" fmla="*/ 1292847 w 4253087"/>
              <a:gd name="connsiteY76" fmla="*/ 801663 h 3329859"/>
              <a:gd name="connsiteX77" fmla="*/ 1258349 w 4253087"/>
              <a:gd name="connsiteY77" fmla="*/ 786878 h 3329859"/>
              <a:gd name="connsiteX78" fmla="*/ 1243564 w 4253087"/>
              <a:gd name="connsiteY78" fmla="*/ 752381 h 3329859"/>
              <a:gd name="connsiteX79" fmla="*/ 1258349 w 4253087"/>
              <a:gd name="connsiteY79" fmla="*/ 717883 h 3329859"/>
              <a:gd name="connsiteX80" fmla="*/ 1292847 w 4253087"/>
              <a:gd name="connsiteY80" fmla="*/ 703098 h 3329859"/>
              <a:gd name="connsiteX81" fmla="*/ 4203805 w 4253087"/>
              <a:gd name="connsiteY81" fmla="*/ 0 h 3329859"/>
              <a:gd name="connsiteX82" fmla="*/ 4238302 w 4253087"/>
              <a:gd name="connsiteY82" fmla="*/ 14785 h 3329859"/>
              <a:gd name="connsiteX83" fmla="*/ 4253087 w 4253087"/>
              <a:gd name="connsiteY83" fmla="*/ 49283 h 3329859"/>
              <a:gd name="connsiteX84" fmla="*/ 4238302 w 4253087"/>
              <a:gd name="connsiteY84" fmla="*/ 83780 h 3329859"/>
              <a:gd name="connsiteX85" fmla="*/ 4203805 w 4253087"/>
              <a:gd name="connsiteY85" fmla="*/ 98565 h 3329859"/>
              <a:gd name="connsiteX86" fmla="*/ 4169307 w 4253087"/>
              <a:gd name="connsiteY86" fmla="*/ 83780 h 3329859"/>
              <a:gd name="connsiteX87" fmla="*/ 4154522 w 4253087"/>
              <a:gd name="connsiteY87" fmla="*/ 49283 h 3329859"/>
              <a:gd name="connsiteX88" fmla="*/ 4169307 w 4253087"/>
              <a:gd name="connsiteY88" fmla="*/ 14785 h 3329859"/>
              <a:gd name="connsiteX89" fmla="*/ 4203805 w 4253087"/>
              <a:gd name="connsiteY89" fmla="*/ 0 h 332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253087" h="3329859">
                <a:moveTo>
                  <a:pt x="1851383" y="3231294"/>
                </a:moveTo>
                <a:cubicBezTo>
                  <a:pt x="1864525" y="3231294"/>
                  <a:pt x="1876024" y="3237865"/>
                  <a:pt x="1885880" y="3246079"/>
                </a:cubicBezTo>
                <a:cubicBezTo>
                  <a:pt x="1895737" y="3254292"/>
                  <a:pt x="1900665" y="3267434"/>
                  <a:pt x="1900665" y="3280577"/>
                </a:cubicBezTo>
                <a:cubicBezTo>
                  <a:pt x="1900665" y="3293718"/>
                  <a:pt x="1894094" y="3305218"/>
                  <a:pt x="1885880" y="3315074"/>
                </a:cubicBezTo>
                <a:cubicBezTo>
                  <a:pt x="1877667" y="3324931"/>
                  <a:pt x="1864525" y="3329859"/>
                  <a:pt x="1851383" y="3329859"/>
                </a:cubicBezTo>
                <a:cubicBezTo>
                  <a:pt x="1839883" y="3329859"/>
                  <a:pt x="1826741" y="3323288"/>
                  <a:pt x="1816885" y="3315074"/>
                </a:cubicBezTo>
                <a:cubicBezTo>
                  <a:pt x="1807028" y="3306860"/>
                  <a:pt x="1802100" y="3293718"/>
                  <a:pt x="1802100" y="3280577"/>
                </a:cubicBezTo>
                <a:cubicBezTo>
                  <a:pt x="1802100" y="3267434"/>
                  <a:pt x="1808671" y="3255935"/>
                  <a:pt x="1816885" y="3246079"/>
                </a:cubicBezTo>
                <a:cubicBezTo>
                  <a:pt x="1825098" y="3236222"/>
                  <a:pt x="1838241" y="3231294"/>
                  <a:pt x="1851383" y="3231294"/>
                </a:cubicBezTo>
                <a:close/>
                <a:moveTo>
                  <a:pt x="3799688" y="3006236"/>
                </a:moveTo>
                <a:cubicBezTo>
                  <a:pt x="3812829" y="3006236"/>
                  <a:pt x="3824329" y="3011164"/>
                  <a:pt x="3834185" y="3021021"/>
                </a:cubicBezTo>
                <a:cubicBezTo>
                  <a:pt x="3844042" y="3029235"/>
                  <a:pt x="3848970" y="3042377"/>
                  <a:pt x="3848970" y="3055519"/>
                </a:cubicBezTo>
                <a:cubicBezTo>
                  <a:pt x="3848970" y="3068661"/>
                  <a:pt x="3844042" y="3080160"/>
                  <a:pt x="3834185" y="3090016"/>
                </a:cubicBezTo>
                <a:cubicBezTo>
                  <a:pt x="3825972" y="3099873"/>
                  <a:pt x="3812829" y="3104801"/>
                  <a:pt x="3799688" y="3104801"/>
                </a:cubicBezTo>
                <a:cubicBezTo>
                  <a:pt x="3786545" y="3104801"/>
                  <a:pt x="3775046" y="3099873"/>
                  <a:pt x="3765190" y="3090016"/>
                </a:cubicBezTo>
                <a:cubicBezTo>
                  <a:pt x="3755333" y="3081803"/>
                  <a:pt x="3750405" y="3068661"/>
                  <a:pt x="3750405" y="3055519"/>
                </a:cubicBezTo>
                <a:cubicBezTo>
                  <a:pt x="3750405" y="3042377"/>
                  <a:pt x="3755333" y="3030877"/>
                  <a:pt x="3765190" y="3021021"/>
                </a:cubicBezTo>
                <a:cubicBezTo>
                  <a:pt x="3773403" y="3011164"/>
                  <a:pt x="3786545" y="3006236"/>
                  <a:pt x="3799688" y="3006236"/>
                </a:cubicBezTo>
                <a:close/>
                <a:moveTo>
                  <a:pt x="1784030" y="2381991"/>
                </a:moveTo>
                <a:cubicBezTo>
                  <a:pt x="1797172" y="2381991"/>
                  <a:pt x="1808671" y="2388562"/>
                  <a:pt x="1818527" y="2396776"/>
                </a:cubicBezTo>
                <a:cubicBezTo>
                  <a:pt x="1828384" y="2404990"/>
                  <a:pt x="1833312" y="2418132"/>
                  <a:pt x="1833312" y="2431274"/>
                </a:cubicBezTo>
                <a:cubicBezTo>
                  <a:pt x="1833312" y="2444416"/>
                  <a:pt x="1826741" y="2455915"/>
                  <a:pt x="1818527" y="2465771"/>
                </a:cubicBezTo>
                <a:cubicBezTo>
                  <a:pt x="1810314" y="2475628"/>
                  <a:pt x="1797172" y="2480556"/>
                  <a:pt x="1784030" y="2480556"/>
                </a:cubicBezTo>
                <a:cubicBezTo>
                  <a:pt x="1770888" y="2480556"/>
                  <a:pt x="1759388" y="2473985"/>
                  <a:pt x="1749532" y="2465771"/>
                </a:cubicBezTo>
                <a:cubicBezTo>
                  <a:pt x="1739675" y="2457558"/>
                  <a:pt x="1734747" y="2444416"/>
                  <a:pt x="1734747" y="2431274"/>
                </a:cubicBezTo>
                <a:cubicBezTo>
                  <a:pt x="1734747" y="2418132"/>
                  <a:pt x="1741318" y="2406632"/>
                  <a:pt x="1749532" y="2396776"/>
                </a:cubicBezTo>
                <a:cubicBezTo>
                  <a:pt x="1757746" y="2386919"/>
                  <a:pt x="1770888" y="2381991"/>
                  <a:pt x="1784030" y="2381991"/>
                </a:cubicBezTo>
                <a:close/>
                <a:moveTo>
                  <a:pt x="49283" y="2248928"/>
                </a:moveTo>
                <a:cubicBezTo>
                  <a:pt x="62425" y="2248928"/>
                  <a:pt x="73924" y="2253856"/>
                  <a:pt x="83780" y="2263713"/>
                </a:cubicBezTo>
                <a:cubicBezTo>
                  <a:pt x="93637" y="2271926"/>
                  <a:pt x="98565" y="2285068"/>
                  <a:pt x="98565" y="2298211"/>
                </a:cubicBezTo>
                <a:cubicBezTo>
                  <a:pt x="98565" y="2311353"/>
                  <a:pt x="93637" y="2322852"/>
                  <a:pt x="83780" y="2332708"/>
                </a:cubicBezTo>
                <a:cubicBezTo>
                  <a:pt x="75567" y="2342565"/>
                  <a:pt x="62425" y="2347493"/>
                  <a:pt x="49283" y="2347493"/>
                </a:cubicBezTo>
                <a:cubicBezTo>
                  <a:pt x="36141" y="2347493"/>
                  <a:pt x="22998" y="2342565"/>
                  <a:pt x="14785" y="2332708"/>
                </a:cubicBezTo>
                <a:cubicBezTo>
                  <a:pt x="4928" y="2324494"/>
                  <a:pt x="0" y="2311353"/>
                  <a:pt x="0" y="2298211"/>
                </a:cubicBezTo>
                <a:cubicBezTo>
                  <a:pt x="0" y="2285068"/>
                  <a:pt x="4928" y="2273569"/>
                  <a:pt x="14785" y="2263713"/>
                </a:cubicBezTo>
                <a:cubicBezTo>
                  <a:pt x="22998" y="2253856"/>
                  <a:pt x="36141" y="2248928"/>
                  <a:pt x="49283" y="2248928"/>
                </a:cubicBezTo>
                <a:close/>
                <a:moveTo>
                  <a:pt x="3361073" y="1843168"/>
                </a:moveTo>
                <a:cubicBezTo>
                  <a:pt x="3374215" y="1843168"/>
                  <a:pt x="3385714" y="1848096"/>
                  <a:pt x="3395570" y="1857953"/>
                </a:cubicBezTo>
                <a:cubicBezTo>
                  <a:pt x="3405427" y="1866166"/>
                  <a:pt x="3410355" y="1879308"/>
                  <a:pt x="3410355" y="1892451"/>
                </a:cubicBezTo>
                <a:cubicBezTo>
                  <a:pt x="3410355" y="1905592"/>
                  <a:pt x="3405427" y="1917092"/>
                  <a:pt x="3395570" y="1926948"/>
                </a:cubicBezTo>
                <a:cubicBezTo>
                  <a:pt x="3387357" y="1936805"/>
                  <a:pt x="3374215" y="1941733"/>
                  <a:pt x="3361073" y="1941733"/>
                </a:cubicBezTo>
                <a:cubicBezTo>
                  <a:pt x="3347931" y="1941733"/>
                  <a:pt x="3336431" y="1935162"/>
                  <a:pt x="3326575" y="1926948"/>
                </a:cubicBezTo>
                <a:cubicBezTo>
                  <a:pt x="3316719" y="1918734"/>
                  <a:pt x="3311790" y="1905592"/>
                  <a:pt x="3311790" y="1892451"/>
                </a:cubicBezTo>
                <a:cubicBezTo>
                  <a:pt x="3311790" y="1879308"/>
                  <a:pt x="3316719" y="1867809"/>
                  <a:pt x="3326575" y="1857953"/>
                </a:cubicBezTo>
                <a:cubicBezTo>
                  <a:pt x="3334788" y="1848096"/>
                  <a:pt x="3347931" y="1843168"/>
                  <a:pt x="3361073" y="1843168"/>
                </a:cubicBezTo>
                <a:close/>
                <a:moveTo>
                  <a:pt x="2176648" y="1752817"/>
                </a:moveTo>
                <a:cubicBezTo>
                  <a:pt x="2189790" y="1752817"/>
                  <a:pt x="2201289" y="1759388"/>
                  <a:pt x="2211145" y="1767602"/>
                </a:cubicBezTo>
                <a:cubicBezTo>
                  <a:pt x="2221002" y="1775815"/>
                  <a:pt x="2225930" y="1788957"/>
                  <a:pt x="2225930" y="1802100"/>
                </a:cubicBezTo>
                <a:cubicBezTo>
                  <a:pt x="2225930" y="1815241"/>
                  <a:pt x="2219359" y="1826741"/>
                  <a:pt x="2211145" y="1836597"/>
                </a:cubicBezTo>
                <a:cubicBezTo>
                  <a:pt x="2202931" y="1846454"/>
                  <a:pt x="2189790" y="1851382"/>
                  <a:pt x="2176648" y="1851382"/>
                </a:cubicBezTo>
                <a:cubicBezTo>
                  <a:pt x="2163506" y="1851382"/>
                  <a:pt x="2152006" y="1844811"/>
                  <a:pt x="2142150" y="1836597"/>
                </a:cubicBezTo>
                <a:cubicBezTo>
                  <a:pt x="2132293" y="1828383"/>
                  <a:pt x="2127365" y="1815241"/>
                  <a:pt x="2127365" y="1802100"/>
                </a:cubicBezTo>
                <a:cubicBezTo>
                  <a:pt x="2127365" y="1788957"/>
                  <a:pt x="2133936" y="1777458"/>
                  <a:pt x="2142150" y="1767602"/>
                </a:cubicBezTo>
                <a:cubicBezTo>
                  <a:pt x="2150363" y="1757745"/>
                  <a:pt x="2163506" y="1752817"/>
                  <a:pt x="2176648" y="1752817"/>
                </a:cubicBezTo>
                <a:close/>
                <a:moveTo>
                  <a:pt x="832876" y="1700248"/>
                </a:moveTo>
                <a:cubicBezTo>
                  <a:pt x="846018" y="1700248"/>
                  <a:pt x="857517" y="1706819"/>
                  <a:pt x="867373" y="1715033"/>
                </a:cubicBezTo>
                <a:cubicBezTo>
                  <a:pt x="877230" y="1723247"/>
                  <a:pt x="882158" y="1736389"/>
                  <a:pt x="882158" y="1749531"/>
                </a:cubicBezTo>
                <a:cubicBezTo>
                  <a:pt x="882158" y="1762673"/>
                  <a:pt x="875587" y="1774172"/>
                  <a:pt x="867373" y="1784028"/>
                </a:cubicBezTo>
                <a:cubicBezTo>
                  <a:pt x="859160" y="1793885"/>
                  <a:pt x="846018" y="1798813"/>
                  <a:pt x="832876" y="1798813"/>
                </a:cubicBezTo>
                <a:cubicBezTo>
                  <a:pt x="819734" y="1798813"/>
                  <a:pt x="808234" y="1792242"/>
                  <a:pt x="798378" y="1784028"/>
                </a:cubicBezTo>
                <a:cubicBezTo>
                  <a:pt x="788521" y="1775815"/>
                  <a:pt x="783593" y="1762673"/>
                  <a:pt x="783593" y="1749531"/>
                </a:cubicBezTo>
                <a:cubicBezTo>
                  <a:pt x="783593" y="1736389"/>
                  <a:pt x="790164" y="1724889"/>
                  <a:pt x="798378" y="1715033"/>
                </a:cubicBezTo>
                <a:cubicBezTo>
                  <a:pt x="806591" y="1705176"/>
                  <a:pt x="819734" y="1700248"/>
                  <a:pt x="832876" y="1700248"/>
                </a:cubicBezTo>
                <a:close/>
                <a:moveTo>
                  <a:pt x="2360636" y="850946"/>
                </a:moveTo>
                <a:cubicBezTo>
                  <a:pt x="2373777" y="850946"/>
                  <a:pt x="2385277" y="855874"/>
                  <a:pt x="2395133" y="865731"/>
                </a:cubicBezTo>
                <a:cubicBezTo>
                  <a:pt x="2404990" y="873945"/>
                  <a:pt x="2409918" y="887087"/>
                  <a:pt x="2409918" y="900229"/>
                </a:cubicBezTo>
                <a:cubicBezTo>
                  <a:pt x="2409918" y="913371"/>
                  <a:pt x="2404990" y="924870"/>
                  <a:pt x="2395133" y="934726"/>
                </a:cubicBezTo>
                <a:cubicBezTo>
                  <a:pt x="2386920" y="944583"/>
                  <a:pt x="2373777" y="949511"/>
                  <a:pt x="2360636" y="949511"/>
                </a:cubicBezTo>
                <a:cubicBezTo>
                  <a:pt x="2347494" y="949511"/>
                  <a:pt x="2334351" y="944583"/>
                  <a:pt x="2326138" y="934726"/>
                </a:cubicBezTo>
                <a:cubicBezTo>
                  <a:pt x="2316281" y="926513"/>
                  <a:pt x="2311353" y="913371"/>
                  <a:pt x="2311353" y="900229"/>
                </a:cubicBezTo>
                <a:cubicBezTo>
                  <a:pt x="2311353" y="887087"/>
                  <a:pt x="2316281" y="875587"/>
                  <a:pt x="2326138" y="865731"/>
                </a:cubicBezTo>
                <a:cubicBezTo>
                  <a:pt x="2334351" y="855874"/>
                  <a:pt x="2347494" y="850946"/>
                  <a:pt x="2360636" y="850946"/>
                </a:cubicBezTo>
                <a:close/>
                <a:moveTo>
                  <a:pt x="1292847" y="703098"/>
                </a:moveTo>
                <a:cubicBezTo>
                  <a:pt x="1305989" y="703098"/>
                  <a:pt x="1317488" y="708026"/>
                  <a:pt x="1327344" y="717883"/>
                </a:cubicBezTo>
                <a:cubicBezTo>
                  <a:pt x="1337201" y="726097"/>
                  <a:pt x="1342129" y="739239"/>
                  <a:pt x="1342129" y="752381"/>
                </a:cubicBezTo>
                <a:cubicBezTo>
                  <a:pt x="1342129" y="765523"/>
                  <a:pt x="1337201" y="777022"/>
                  <a:pt x="1327344" y="786878"/>
                </a:cubicBezTo>
                <a:cubicBezTo>
                  <a:pt x="1319131" y="796735"/>
                  <a:pt x="1305989" y="801663"/>
                  <a:pt x="1292847" y="801663"/>
                </a:cubicBezTo>
                <a:cubicBezTo>
                  <a:pt x="1279705" y="801663"/>
                  <a:pt x="1268205" y="795092"/>
                  <a:pt x="1258349" y="786878"/>
                </a:cubicBezTo>
                <a:cubicBezTo>
                  <a:pt x="1248492" y="778665"/>
                  <a:pt x="1243564" y="765523"/>
                  <a:pt x="1243564" y="752381"/>
                </a:cubicBezTo>
                <a:cubicBezTo>
                  <a:pt x="1243564" y="739239"/>
                  <a:pt x="1248492" y="727739"/>
                  <a:pt x="1258349" y="717883"/>
                </a:cubicBezTo>
                <a:cubicBezTo>
                  <a:pt x="1266562" y="708026"/>
                  <a:pt x="1279705" y="703098"/>
                  <a:pt x="1292847" y="703098"/>
                </a:cubicBezTo>
                <a:close/>
                <a:moveTo>
                  <a:pt x="4203805" y="0"/>
                </a:moveTo>
                <a:cubicBezTo>
                  <a:pt x="4216946" y="0"/>
                  <a:pt x="4228446" y="4928"/>
                  <a:pt x="4238302" y="14785"/>
                </a:cubicBezTo>
                <a:cubicBezTo>
                  <a:pt x="4248159" y="22998"/>
                  <a:pt x="4253087" y="36140"/>
                  <a:pt x="4253087" y="49283"/>
                </a:cubicBezTo>
                <a:cubicBezTo>
                  <a:pt x="4253087" y="62425"/>
                  <a:pt x="4248159" y="73924"/>
                  <a:pt x="4238302" y="83780"/>
                </a:cubicBezTo>
                <a:cubicBezTo>
                  <a:pt x="4230088" y="93637"/>
                  <a:pt x="4216946" y="98565"/>
                  <a:pt x="4203805" y="98565"/>
                </a:cubicBezTo>
                <a:cubicBezTo>
                  <a:pt x="4190662" y="98565"/>
                  <a:pt x="4177520" y="93637"/>
                  <a:pt x="4169307" y="83780"/>
                </a:cubicBezTo>
                <a:cubicBezTo>
                  <a:pt x="4159450" y="75567"/>
                  <a:pt x="4154522" y="62425"/>
                  <a:pt x="4154522" y="49283"/>
                </a:cubicBezTo>
                <a:cubicBezTo>
                  <a:pt x="4154522" y="36140"/>
                  <a:pt x="4159450" y="24641"/>
                  <a:pt x="4169307" y="14785"/>
                </a:cubicBezTo>
                <a:cubicBezTo>
                  <a:pt x="4177520" y="4928"/>
                  <a:pt x="4190662" y="0"/>
                  <a:pt x="4203805" y="0"/>
                </a:cubicBezTo>
                <a:close/>
              </a:path>
            </a:pathLst>
          </a:custGeom>
          <a:solidFill>
            <a:schemeClr val="accent3"/>
          </a:solidFill>
          <a:ln w="16426" cap="flat">
            <a:noFill/>
            <a:prstDash val="solid"/>
            <a:miter/>
          </a:ln>
          <a:effectLst>
            <a:glow rad="228600">
              <a:schemeClr val="accent3">
                <a:satMod val="175000"/>
                <a:alpha val="40000"/>
              </a:schemeClr>
            </a:glow>
          </a:effectLst>
        </p:spPr>
        <p:txBody>
          <a:bodyPr rtlCol="0" anchor="ctr"/>
          <a:lstStyle/>
          <a:p>
            <a:endParaRPr lang="en-US"/>
          </a:p>
        </p:txBody>
      </p:sp>
    </p:spTree>
    <p:extLst>
      <p:ext uri="{BB962C8B-B14F-4D97-AF65-F5344CB8AC3E}">
        <p14:creationId xmlns:p14="http://schemas.microsoft.com/office/powerpoint/2010/main" val="322594120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988474"/>
            <a:ext cx="6019800" cy="757130"/>
          </a:xfrm>
        </p:spPr>
        <p:txBody>
          <a:bodyPr/>
          <a:lstStyle/>
          <a:p>
            <a:r>
              <a:rPr lang="fr-FR" sz="4800" dirty="0" err="1"/>
              <a:t>NearMiss</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rmAutofit fontScale="92500" lnSpcReduction="20000"/>
          </a:bodyPr>
          <a:lstStyle/>
          <a:p>
            <a:pPr marL="0" indent="0" algn="just">
              <a:buNone/>
            </a:pPr>
            <a:r>
              <a:rPr lang="en-US" sz="3200" dirty="0" err="1">
                <a:solidFill>
                  <a:schemeClr val="bg2"/>
                </a:solidFill>
              </a:rPr>
              <a:t>NearMiss</a:t>
            </a:r>
            <a:r>
              <a:rPr lang="en-US" sz="3200" dirty="0">
                <a:solidFill>
                  <a:schemeClr val="bg2"/>
                </a:solidFill>
              </a:rPr>
              <a:t> aims to balance class distribution by randomly eliminating majority class examples. When instances of two different classes are very close to each other, we remove the instances of the majority class to increase the spaces between the two classes. To prevent problem of information loss in most under-sampling techniques, near-neighbor methods are widely used.</a:t>
            </a:r>
          </a:p>
        </p:txBody>
      </p:sp>
      <p:pic>
        <p:nvPicPr>
          <p:cNvPr id="5" name="Picture Placeholder 4" descr="Venn diagram">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t="11229" b="-3506"/>
          <a:stretch/>
        </p:blipFill>
        <p:spPr>
          <a:xfrm rot="5400000">
            <a:off x="6942804" y="608535"/>
            <a:ext cx="2464057" cy="2274138"/>
          </a:xfrm>
          <a:ln>
            <a:noFill/>
          </a:ln>
        </p:spPr>
      </p:pic>
    </p:spTree>
    <p:extLst>
      <p:ext uri="{BB962C8B-B14F-4D97-AF65-F5344CB8AC3E}">
        <p14:creationId xmlns:p14="http://schemas.microsoft.com/office/powerpoint/2010/main" val="2424436210"/>
      </p:ext>
    </p:extLst>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64E322F1-4052-44E1-B12A-73D568B8670F}"/>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xmlns="" r:embed="rId3"/>
              </a:ext>
            </a:extLst>
          </a:blip>
          <a:srcRect l="-143051" r="-45050"/>
          <a:stretch/>
        </p:blipFill>
        <p:spPr>
          <a:xfrm>
            <a:off x="588956" y="1115492"/>
            <a:ext cx="2638682" cy="2859050"/>
          </a:xfrm>
        </p:spPr>
      </p:pic>
      <p:sp>
        <p:nvSpPr>
          <p:cNvPr id="4" name="Text Placeholder 3">
            <a:extLst>
              <a:ext uri="{FF2B5EF4-FFF2-40B4-BE49-F238E27FC236}">
                <a16:creationId xmlns:a16="http://schemas.microsoft.com/office/drawing/2014/main" id="{B53B1BFD-180C-440D-98E7-D97BE15D0F57}"/>
              </a:ext>
            </a:extLst>
          </p:cNvPr>
          <p:cNvSpPr>
            <a:spLocks noGrp="1"/>
          </p:cNvSpPr>
          <p:nvPr>
            <p:ph type="body" sz="quarter" idx="25"/>
          </p:nvPr>
        </p:nvSpPr>
        <p:spPr>
          <a:xfrm>
            <a:off x="215935" y="5090299"/>
            <a:ext cx="3366414" cy="1530666"/>
          </a:xfrm>
        </p:spPr>
        <p:txBody>
          <a:bodyPr>
            <a:normAutofit fontScale="92500"/>
          </a:bodyPr>
          <a:lstStyle/>
          <a:p>
            <a:pPr algn="just"/>
            <a:r>
              <a:rPr lang="en-US" sz="1800" dirty="0"/>
              <a:t>The method first finds the distances between all instances of the majority class and the instances of the minority class. Here, majority class is to be under-sampled.</a:t>
            </a:r>
          </a:p>
        </p:txBody>
      </p:sp>
      <p:sp>
        <p:nvSpPr>
          <p:cNvPr id="5" name="Text Placeholder 4">
            <a:extLst>
              <a:ext uri="{FF2B5EF4-FFF2-40B4-BE49-F238E27FC236}">
                <a16:creationId xmlns:a16="http://schemas.microsoft.com/office/drawing/2014/main" id="{9B6D4160-A872-40FF-9D2C-9764C9A0C7A2}"/>
              </a:ext>
            </a:extLst>
          </p:cNvPr>
          <p:cNvSpPr>
            <a:spLocks noGrp="1"/>
          </p:cNvSpPr>
          <p:nvPr>
            <p:ph type="body" sz="quarter" idx="31"/>
          </p:nvPr>
        </p:nvSpPr>
        <p:spPr/>
        <p:txBody>
          <a:bodyPr/>
          <a:lstStyle/>
          <a:p>
            <a:r>
              <a:rPr lang="fr-FR" dirty="0" err="1"/>
              <a:t>Step</a:t>
            </a:r>
            <a:r>
              <a:rPr lang="fr-FR" dirty="0"/>
              <a:t> 1</a:t>
            </a:r>
            <a:endParaRPr lang="en-US" dirty="0"/>
          </a:p>
        </p:txBody>
      </p:sp>
      <p:sp>
        <p:nvSpPr>
          <p:cNvPr id="8" name="Text Placeholder 7">
            <a:extLst>
              <a:ext uri="{FF2B5EF4-FFF2-40B4-BE49-F238E27FC236}">
                <a16:creationId xmlns:a16="http://schemas.microsoft.com/office/drawing/2014/main" id="{504D7170-8662-40AA-A682-433950F48DE5}"/>
              </a:ext>
            </a:extLst>
          </p:cNvPr>
          <p:cNvSpPr>
            <a:spLocks noGrp="1"/>
          </p:cNvSpPr>
          <p:nvPr>
            <p:ph type="body" sz="quarter" idx="34"/>
          </p:nvPr>
        </p:nvSpPr>
        <p:spPr>
          <a:xfrm>
            <a:off x="4348513" y="5090299"/>
            <a:ext cx="3366414" cy="1530666"/>
          </a:xfrm>
        </p:spPr>
        <p:txBody>
          <a:bodyPr>
            <a:normAutofit/>
          </a:bodyPr>
          <a:lstStyle/>
          <a:p>
            <a:pPr algn="just"/>
            <a:r>
              <a:rPr lang="en-US" sz="1800" dirty="0"/>
              <a:t>Then, </a:t>
            </a:r>
            <a:r>
              <a:rPr lang="en-US" sz="1800" b="1" dirty="0"/>
              <a:t>n</a:t>
            </a:r>
            <a:r>
              <a:rPr lang="en-US" sz="1800" dirty="0"/>
              <a:t> instances of the majority class that have the smallest distances to those in the minority class are selected.</a:t>
            </a:r>
          </a:p>
        </p:txBody>
      </p:sp>
      <p:sp>
        <p:nvSpPr>
          <p:cNvPr id="9" name="Text Placeholder 8">
            <a:extLst>
              <a:ext uri="{FF2B5EF4-FFF2-40B4-BE49-F238E27FC236}">
                <a16:creationId xmlns:a16="http://schemas.microsoft.com/office/drawing/2014/main" id="{D2266B6B-3276-43D9-BCE3-B513427D40C9}"/>
              </a:ext>
            </a:extLst>
          </p:cNvPr>
          <p:cNvSpPr>
            <a:spLocks noGrp="1"/>
          </p:cNvSpPr>
          <p:nvPr>
            <p:ph type="body" sz="quarter" idx="35"/>
          </p:nvPr>
        </p:nvSpPr>
        <p:spPr/>
        <p:txBody>
          <a:bodyPr/>
          <a:lstStyle/>
          <a:p>
            <a:r>
              <a:rPr lang="fr-FR" dirty="0" err="1"/>
              <a:t>Step</a:t>
            </a:r>
            <a:r>
              <a:rPr lang="fr-FR" dirty="0"/>
              <a:t> 2</a:t>
            </a:r>
            <a:endParaRPr lang="en-US" dirty="0"/>
          </a:p>
        </p:txBody>
      </p:sp>
      <p:pic>
        <p:nvPicPr>
          <p:cNvPr id="15" name="Picture Placeholder 14">
            <a:extLst>
              <a:ext uri="{FF2B5EF4-FFF2-40B4-BE49-F238E27FC236}">
                <a16:creationId xmlns:a16="http://schemas.microsoft.com/office/drawing/2014/main" id="{ADC2C21E-34A0-45D4-BD90-3C5D50914478}"/>
              </a:ext>
            </a:extLst>
          </p:cNvPr>
          <p:cNvPicPr>
            <a:picLocks noGrp="1" noChangeAspect="1"/>
          </p:cNvPicPr>
          <p:nvPr>
            <p:ph type="pic" sz="quarter" idx="36"/>
          </p:nvPr>
        </p:nvPicPr>
        <p:blipFill rotWithShape="1">
          <a:blip r:embed="rId4">
            <a:extLst>
              <a:ext uri="{96DAC541-7B7A-43D3-8B79-37D633B846F1}">
                <asvg:svgBlip xmlns:asvg="http://schemas.microsoft.com/office/drawing/2016/SVG/main" xmlns="" r:embed="rId5"/>
              </a:ext>
            </a:extLst>
          </a:blip>
          <a:srcRect l="-100986" r="-2398"/>
          <a:stretch/>
        </p:blipFill>
        <p:spPr>
          <a:xfrm>
            <a:off x="8854112" y="1115492"/>
            <a:ext cx="2638682" cy="2859050"/>
          </a:xfrm>
        </p:spPr>
      </p:pic>
      <p:sp>
        <p:nvSpPr>
          <p:cNvPr id="12" name="Text Placeholder 11">
            <a:extLst>
              <a:ext uri="{FF2B5EF4-FFF2-40B4-BE49-F238E27FC236}">
                <a16:creationId xmlns:a16="http://schemas.microsoft.com/office/drawing/2014/main" id="{1B1487AE-977B-4130-A0BC-369F6732B4B1}"/>
              </a:ext>
            </a:extLst>
          </p:cNvPr>
          <p:cNvSpPr>
            <a:spLocks noGrp="1"/>
          </p:cNvSpPr>
          <p:nvPr>
            <p:ph type="body" sz="quarter" idx="38"/>
          </p:nvPr>
        </p:nvSpPr>
        <p:spPr>
          <a:xfrm>
            <a:off x="8481091" y="5090299"/>
            <a:ext cx="3366414" cy="1530666"/>
          </a:xfrm>
        </p:spPr>
        <p:txBody>
          <a:bodyPr>
            <a:normAutofit/>
          </a:bodyPr>
          <a:lstStyle/>
          <a:p>
            <a:pPr algn="just"/>
            <a:r>
              <a:rPr lang="en-US" sz="1800" dirty="0"/>
              <a:t> If there are k instances in the minority class, the nearest method will result in </a:t>
            </a:r>
            <a:r>
              <a:rPr lang="en-US" sz="1800" b="1" dirty="0"/>
              <a:t>k*n</a:t>
            </a:r>
            <a:r>
              <a:rPr lang="en-US" sz="1800" dirty="0"/>
              <a:t> instances of the majority class.</a:t>
            </a:r>
          </a:p>
        </p:txBody>
      </p:sp>
      <p:sp>
        <p:nvSpPr>
          <p:cNvPr id="13" name="Text Placeholder 12">
            <a:extLst>
              <a:ext uri="{FF2B5EF4-FFF2-40B4-BE49-F238E27FC236}">
                <a16:creationId xmlns:a16="http://schemas.microsoft.com/office/drawing/2014/main" id="{C4AB9817-699B-4ABD-8ABA-77391C23D91D}"/>
              </a:ext>
            </a:extLst>
          </p:cNvPr>
          <p:cNvSpPr>
            <a:spLocks noGrp="1"/>
          </p:cNvSpPr>
          <p:nvPr>
            <p:ph type="body" sz="quarter" idx="39"/>
          </p:nvPr>
        </p:nvSpPr>
        <p:spPr/>
        <p:txBody>
          <a:bodyPr/>
          <a:lstStyle/>
          <a:p>
            <a:r>
              <a:rPr lang="fr-FR" dirty="0" err="1"/>
              <a:t>Step</a:t>
            </a:r>
            <a:r>
              <a:rPr lang="fr-FR" dirty="0"/>
              <a:t> 3</a:t>
            </a:r>
            <a:endParaRPr lang="en-US" dirty="0"/>
          </a:p>
        </p:txBody>
      </p:sp>
      <p:pic>
        <p:nvPicPr>
          <p:cNvPr id="24" name="Picture Placeholder 23">
            <a:extLst>
              <a:ext uri="{FF2B5EF4-FFF2-40B4-BE49-F238E27FC236}">
                <a16:creationId xmlns:a16="http://schemas.microsoft.com/office/drawing/2014/main" id="{4D7550AD-24E5-4346-AF68-01286ADD2838}"/>
              </a:ext>
            </a:extLst>
          </p:cNvPr>
          <p:cNvPicPr>
            <a:picLocks noGrp="1" noChangeAspect="1"/>
          </p:cNvPicPr>
          <p:nvPr>
            <p:ph type="pic" sz="quarter" idx="40"/>
          </p:nvPr>
        </p:nvPicPr>
        <p:blipFill rotWithShape="1">
          <a:blip r:embed="rId6">
            <a:extLst>
              <a:ext uri="{96DAC541-7B7A-43D3-8B79-37D633B846F1}">
                <asvg:svgBlip xmlns:asvg="http://schemas.microsoft.com/office/drawing/2016/SVG/main" xmlns="" r:embed="rId7"/>
              </a:ext>
            </a:extLst>
          </a:blip>
          <a:srcRect l="-4161" r="-95807"/>
          <a:stretch/>
        </p:blipFill>
        <p:spPr>
          <a:xfrm>
            <a:off x="4721534" y="1115492"/>
            <a:ext cx="2638682" cy="2859050"/>
          </a:xfrm>
        </p:spPr>
      </p:pic>
      <p:sp>
        <p:nvSpPr>
          <p:cNvPr id="28" name="Title 7">
            <a:extLst>
              <a:ext uri="{FF2B5EF4-FFF2-40B4-BE49-F238E27FC236}">
                <a16:creationId xmlns:a16="http://schemas.microsoft.com/office/drawing/2014/main" id="{E337704A-7E35-47A2-ABA5-6DE1119F306B}"/>
              </a:ext>
            </a:extLst>
          </p:cNvPr>
          <p:cNvSpPr txBox="1">
            <a:spLocks/>
          </p:cNvSpPr>
          <p:nvPr/>
        </p:nvSpPr>
        <p:spPr>
          <a:xfrm>
            <a:off x="838200" y="237035"/>
            <a:ext cx="6019800" cy="757130"/>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fr-FR" sz="4800"/>
              <a:t>NearMiss</a:t>
            </a:r>
            <a:endParaRPr lang="en-US" sz="4800" dirty="0"/>
          </a:p>
        </p:txBody>
      </p:sp>
    </p:spTree>
    <p:extLst>
      <p:ext uri="{BB962C8B-B14F-4D97-AF65-F5344CB8AC3E}">
        <p14:creationId xmlns:p14="http://schemas.microsoft.com/office/powerpoint/2010/main" val="6569060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7C4B6133-A8D8-4984-9029-9C3B01C6FB05}"/>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accent3"/>
          </a:solidFill>
          <a:ln w="164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7914D29-AB99-4DE5-8201-9FA65499DBAA}"/>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accent6"/>
          </a:solidFill>
          <a:ln w="16404" cap="flat">
            <a:noFill/>
            <a:prstDash val="solid"/>
            <a:miter/>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Tree>
    <p:extLst>
      <p:ext uri="{BB962C8B-B14F-4D97-AF65-F5344CB8AC3E}">
        <p14:creationId xmlns:p14="http://schemas.microsoft.com/office/powerpoint/2010/main" val="37771925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25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214"/>
                                        </p:tgtEl>
                                        <p:attrNameLst>
                                          <p:attrName>style.visibility</p:attrName>
                                        </p:attrNameLst>
                                      </p:cBhvr>
                                      <p:to>
                                        <p:strVal val="visible"/>
                                      </p:to>
                                    </p:set>
                                    <p:animEffect transition="in" filter="wipe(down)">
                                      <p:cBhvr>
                                        <p:cTn id="14" dur="1000"/>
                                        <p:tgtEl>
                                          <p:spTgt spid="21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wipe(left)">
                                      <p:cBhvr>
                                        <p:cTn id="17" dur="2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88C01588-4179-4849-B2BF-412B85877C65}"/>
              </a:ext>
            </a:extLst>
          </p:cNvPr>
          <p:cNvSpPr/>
          <p:nvPr/>
        </p:nvSpPr>
        <p:spPr>
          <a:xfrm>
            <a:off x="2076774" y="640433"/>
            <a:ext cx="7886361" cy="5480136"/>
          </a:xfrm>
          <a:custGeom>
            <a:avLst/>
            <a:gdLst>
              <a:gd name="connsiteX0" fmla="*/ 2111335 w 7886361"/>
              <a:gd name="connsiteY0" fmla="*/ 5398366 h 5480136"/>
              <a:gd name="connsiteX1" fmla="*/ 2250055 w 7886361"/>
              <a:gd name="connsiteY1" fmla="*/ 5398366 h 5480136"/>
              <a:gd name="connsiteX2" fmla="*/ 2250055 w 7886361"/>
              <a:gd name="connsiteY2" fmla="*/ 5411981 h 5480136"/>
              <a:gd name="connsiteX3" fmla="*/ 2111335 w 7886361"/>
              <a:gd name="connsiteY3" fmla="*/ 5411981 h 5480136"/>
              <a:gd name="connsiteX4" fmla="*/ 504577 w 7886361"/>
              <a:gd name="connsiteY4" fmla="*/ 5398366 h 5480136"/>
              <a:gd name="connsiteX5" fmla="*/ 643298 w 7886361"/>
              <a:gd name="connsiteY5" fmla="*/ 5398366 h 5480136"/>
              <a:gd name="connsiteX6" fmla="*/ 643298 w 7886361"/>
              <a:gd name="connsiteY6" fmla="*/ 5411981 h 5480136"/>
              <a:gd name="connsiteX7" fmla="*/ 504577 w 7886361"/>
              <a:gd name="connsiteY7" fmla="*/ 5411981 h 5480136"/>
              <a:gd name="connsiteX8" fmla="*/ 7084733 w 7886361"/>
              <a:gd name="connsiteY8" fmla="*/ 5334546 h 5480136"/>
              <a:gd name="connsiteX9" fmla="*/ 7029553 w 7886361"/>
              <a:gd name="connsiteY9" fmla="*/ 5420749 h 5480136"/>
              <a:gd name="connsiteX10" fmla="*/ 7084733 w 7886361"/>
              <a:gd name="connsiteY10" fmla="*/ 5420749 h 5480136"/>
              <a:gd name="connsiteX11" fmla="*/ 750553 w 7886361"/>
              <a:gd name="connsiteY11" fmla="*/ 5334546 h 5480136"/>
              <a:gd name="connsiteX12" fmla="*/ 695374 w 7886361"/>
              <a:gd name="connsiteY12" fmla="*/ 5420749 h 5480136"/>
              <a:gd name="connsiteX13" fmla="*/ 750553 w 7886361"/>
              <a:gd name="connsiteY13" fmla="*/ 5420749 h 5480136"/>
              <a:gd name="connsiteX14" fmla="*/ 3857919 w 7886361"/>
              <a:gd name="connsiteY14" fmla="*/ 5329892 h 5480136"/>
              <a:gd name="connsiteX15" fmla="*/ 3832434 w 7886361"/>
              <a:gd name="connsiteY15" fmla="*/ 5346512 h 5480136"/>
              <a:gd name="connsiteX16" fmla="*/ 3824013 w 7886361"/>
              <a:gd name="connsiteY16" fmla="*/ 5396373 h 5480136"/>
              <a:gd name="connsiteX17" fmla="*/ 3832434 w 7886361"/>
              <a:gd name="connsiteY17" fmla="*/ 5446232 h 5480136"/>
              <a:gd name="connsiteX18" fmla="*/ 3857919 w 7886361"/>
              <a:gd name="connsiteY18" fmla="*/ 5462852 h 5480136"/>
              <a:gd name="connsiteX19" fmla="*/ 3883402 w 7886361"/>
              <a:gd name="connsiteY19" fmla="*/ 5446232 h 5480136"/>
              <a:gd name="connsiteX20" fmla="*/ 3891823 w 7886361"/>
              <a:gd name="connsiteY20" fmla="*/ 5396373 h 5480136"/>
              <a:gd name="connsiteX21" fmla="*/ 3883402 w 7886361"/>
              <a:gd name="connsiteY21" fmla="*/ 5346512 h 5480136"/>
              <a:gd name="connsiteX22" fmla="*/ 3857919 w 7886361"/>
              <a:gd name="connsiteY22" fmla="*/ 5329892 h 5480136"/>
              <a:gd name="connsiteX23" fmla="*/ 7078971 w 7886361"/>
              <a:gd name="connsiteY23" fmla="*/ 5315488 h 5480136"/>
              <a:gd name="connsiteX24" fmla="*/ 7106449 w 7886361"/>
              <a:gd name="connsiteY24" fmla="*/ 5315488 h 5480136"/>
              <a:gd name="connsiteX25" fmla="*/ 7106449 w 7886361"/>
              <a:gd name="connsiteY25" fmla="*/ 5420749 h 5480136"/>
              <a:gd name="connsiteX26" fmla="*/ 7129496 w 7886361"/>
              <a:gd name="connsiteY26" fmla="*/ 5420749 h 5480136"/>
              <a:gd name="connsiteX27" fmla="*/ 7129496 w 7886361"/>
              <a:gd name="connsiteY27" fmla="*/ 5438919 h 5480136"/>
              <a:gd name="connsiteX28" fmla="*/ 7106449 w 7886361"/>
              <a:gd name="connsiteY28" fmla="*/ 5438919 h 5480136"/>
              <a:gd name="connsiteX29" fmla="*/ 7106449 w 7886361"/>
              <a:gd name="connsiteY29" fmla="*/ 5477034 h 5480136"/>
              <a:gd name="connsiteX30" fmla="*/ 7084733 w 7886361"/>
              <a:gd name="connsiteY30" fmla="*/ 5477034 h 5480136"/>
              <a:gd name="connsiteX31" fmla="*/ 7084733 w 7886361"/>
              <a:gd name="connsiteY31" fmla="*/ 5438919 h 5480136"/>
              <a:gd name="connsiteX32" fmla="*/ 7011825 w 7886361"/>
              <a:gd name="connsiteY32" fmla="*/ 5438919 h 5480136"/>
              <a:gd name="connsiteX33" fmla="*/ 7011825 w 7886361"/>
              <a:gd name="connsiteY33" fmla="*/ 5417867 h 5480136"/>
              <a:gd name="connsiteX34" fmla="*/ 744792 w 7886361"/>
              <a:gd name="connsiteY34" fmla="*/ 5315488 h 5480136"/>
              <a:gd name="connsiteX35" fmla="*/ 772270 w 7886361"/>
              <a:gd name="connsiteY35" fmla="*/ 5315488 h 5480136"/>
              <a:gd name="connsiteX36" fmla="*/ 772270 w 7886361"/>
              <a:gd name="connsiteY36" fmla="*/ 5420749 h 5480136"/>
              <a:gd name="connsiteX37" fmla="*/ 795316 w 7886361"/>
              <a:gd name="connsiteY37" fmla="*/ 5420749 h 5480136"/>
              <a:gd name="connsiteX38" fmla="*/ 795316 w 7886361"/>
              <a:gd name="connsiteY38" fmla="*/ 5438919 h 5480136"/>
              <a:gd name="connsiteX39" fmla="*/ 772270 w 7886361"/>
              <a:gd name="connsiteY39" fmla="*/ 5438919 h 5480136"/>
              <a:gd name="connsiteX40" fmla="*/ 772270 w 7886361"/>
              <a:gd name="connsiteY40" fmla="*/ 5477034 h 5480136"/>
              <a:gd name="connsiteX41" fmla="*/ 750553 w 7886361"/>
              <a:gd name="connsiteY41" fmla="*/ 5477034 h 5480136"/>
              <a:gd name="connsiteX42" fmla="*/ 750553 w 7886361"/>
              <a:gd name="connsiteY42" fmla="*/ 5438919 h 5480136"/>
              <a:gd name="connsiteX43" fmla="*/ 677646 w 7886361"/>
              <a:gd name="connsiteY43" fmla="*/ 5438919 h 5480136"/>
              <a:gd name="connsiteX44" fmla="*/ 677646 w 7886361"/>
              <a:gd name="connsiteY44" fmla="*/ 5417867 h 5480136"/>
              <a:gd name="connsiteX45" fmla="*/ 3857919 w 7886361"/>
              <a:gd name="connsiteY45" fmla="*/ 5312607 h 5480136"/>
              <a:gd name="connsiteX46" fmla="*/ 3899357 w 7886361"/>
              <a:gd name="connsiteY46" fmla="*/ 5334102 h 5480136"/>
              <a:gd name="connsiteX47" fmla="*/ 3913762 w 7886361"/>
              <a:gd name="connsiteY47" fmla="*/ 5396373 h 5480136"/>
              <a:gd name="connsiteX48" fmla="*/ 3899357 w 7886361"/>
              <a:gd name="connsiteY48" fmla="*/ 5458641 h 5480136"/>
              <a:gd name="connsiteX49" fmla="*/ 3857919 w 7886361"/>
              <a:gd name="connsiteY49" fmla="*/ 5480136 h 5480136"/>
              <a:gd name="connsiteX50" fmla="*/ 3816479 w 7886361"/>
              <a:gd name="connsiteY50" fmla="*/ 5458641 h 5480136"/>
              <a:gd name="connsiteX51" fmla="*/ 3802074 w 7886361"/>
              <a:gd name="connsiteY51" fmla="*/ 5396373 h 5480136"/>
              <a:gd name="connsiteX52" fmla="*/ 3816479 w 7886361"/>
              <a:gd name="connsiteY52" fmla="*/ 5334102 h 5480136"/>
              <a:gd name="connsiteX53" fmla="*/ 3857919 w 7886361"/>
              <a:gd name="connsiteY53" fmla="*/ 5312607 h 5480136"/>
              <a:gd name="connsiteX54" fmla="*/ 5457143 w 7886361"/>
              <a:gd name="connsiteY54" fmla="*/ 5312385 h 5480136"/>
              <a:gd name="connsiteX55" fmla="*/ 5497253 w 7886361"/>
              <a:gd name="connsiteY55" fmla="*/ 5325016 h 5480136"/>
              <a:gd name="connsiteX56" fmla="*/ 5512101 w 7886361"/>
              <a:gd name="connsiteY56" fmla="*/ 5358479 h 5480136"/>
              <a:gd name="connsiteX57" fmla="*/ 5508333 w 7886361"/>
              <a:gd name="connsiteY57" fmla="*/ 5377314 h 5480136"/>
              <a:gd name="connsiteX58" fmla="*/ 5494816 w 7886361"/>
              <a:gd name="connsiteY58" fmla="*/ 5398366 h 5480136"/>
              <a:gd name="connsiteX59" fmla="*/ 5477531 w 7886361"/>
              <a:gd name="connsiteY59" fmla="*/ 5416538 h 5480136"/>
              <a:gd name="connsiteX60" fmla="*/ 5436755 w 7886361"/>
              <a:gd name="connsiteY60" fmla="*/ 5458642 h 5480136"/>
              <a:gd name="connsiteX61" fmla="*/ 5512987 w 7886361"/>
              <a:gd name="connsiteY61" fmla="*/ 5458642 h 5480136"/>
              <a:gd name="connsiteX62" fmla="*/ 5512987 w 7886361"/>
              <a:gd name="connsiteY62" fmla="*/ 5477034 h 5480136"/>
              <a:gd name="connsiteX63" fmla="*/ 5410384 w 7886361"/>
              <a:gd name="connsiteY63" fmla="*/ 5477034 h 5480136"/>
              <a:gd name="connsiteX64" fmla="*/ 5410384 w 7886361"/>
              <a:gd name="connsiteY64" fmla="*/ 5458642 h 5480136"/>
              <a:gd name="connsiteX65" fmla="*/ 5444289 w 7886361"/>
              <a:gd name="connsiteY65" fmla="*/ 5424072 h 5480136"/>
              <a:gd name="connsiteX66" fmla="*/ 5471325 w 7886361"/>
              <a:gd name="connsiteY66" fmla="*/ 5396151 h 5480136"/>
              <a:gd name="connsiteX67" fmla="*/ 5485951 w 7886361"/>
              <a:gd name="connsiteY67" fmla="*/ 5376206 h 5480136"/>
              <a:gd name="connsiteX68" fmla="*/ 5490162 w 7886361"/>
              <a:gd name="connsiteY68" fmla="*/ 5360029 h 5480136"/>
              <a:gd name="connsiteX69" fmla="*/ 5481076 w 7886361"/>
              <a:gd name="connsiteY69" fmla="*/ 5338977 h 5480136"/>
              <a:gd name="connsiteX70" fmla="*/ 5457586 w 7886361"/>
              <a:gd name="connsiteY70" fmla="*/ 5330777 h 5480136"/>
              <a:gd name="connsiteX71" fmla="*/ 5435869 w 7886361"/>
              <a:gd name="connsiteY71" fmla="*/ 5334324 h 5480136"/>
              <a:gd name="connsiteX72" fmla="*/ 5411492 w 7886361"/>
              <a:gd name="connsiteY72" fmla="*/ 5345182 h 5480136"/>
              <a:gd name="connsiteX73" fmla="*/ 5411492 w 7886361"/>
              <a:gd name="connsiteY73" fmla="*/ 5323022 h 5480136"/>
              <a:gd name="connsiteX74" fmla="*/ 5436091 w 7886361"/>
              <a:gd name="connsiteY74" fmla="*/ 5315045 h 5480136"/>
              <a:gd name="connsiteX75" fmla="*/ 5457143 w 7886361"/>
              <a:gd name="connsiteY75" fmla="*/ 5312385 h 5480136"/>
              <a:gd name="connsiteX76" fmla="*/ 2336481 w 7886361"/>
              <a:gd name="connsiteY76" fmla="*/ 5312385 h 5480136"/>
              <a:gd name="connsiteX77" fmla="*/ 2376590 w 7886361"/>
              <a:gd name="connsiteY77" fmla="*/ 5325016 h 5480136"/>
              <a:gd name="connsiteX78" fmla="*/ 2391438 w 7886361"/>
              <a:gd name="connsiteY78" fmla="*/ 5358479 h 5480136"/>
              <a:gd name="connsiteX79" fmla="*/ 2387670 w 7886361"/>
              <a:gd name="connsiteY79" fmla="*/ 5377314 h 5480136"/>
              <a:gd name="connsiteX80" fmla="*/ 2374153 w 7886361"/>
              <a:gd name="connsiteY80" fmla="*/ 5398366 h 5480136"/>
              <a:gd name="connsiteX81" fmla="*/ 2356868 w 7886361"/>
              <a:gd name="connsiteY81" fmla="*/ 5416538 h 5480136"/>
              <a:gd name="connsiteX82" fmla="*/ 2316093 w 7886361"/>
              <a:gd name="connsiteY82" fmla="*/ 5458642 h 5480136"/>
              <a:gd name="connsiteX83" fmla="*/ 2392324 w 7886361"/>
              <a:gd name="connsiteY83" fmla="*/ 5458642 h 5480136"/>
              <a:gd name="connsiteX84" fmla="*/ 2392324 w 7886361"/>
              <a:gd name="connsiteY84" fmla="*/ 5477034 h 5480136"/>
              <a:gd name="connsiteX85" fmla="*/ 2289722 w 7886361"/>
              <a:gd name="connsiteY85" fmla="*/ 5477034 h 5480136"/>
              <a:gd name="connsiteX86" fmla="*/ 2289722 w 7886361"/>
              <a:gd name="connsiteY86" fmla="*/ 5458642 h 5480136"/>
              <a:gd name="connsiteX87" fmla="*/ 2323627 w 7886361"/>
              <a:gd name="connsiteY87" fmla="*/ 5424072 h 5480136"/>
              <a:gd name="connsiteX88" fmla="*/ 2350662 w 7886361"/>
              <a:gd name="connsiteY88" fmla="*/ 5396151 h 5480136"/>
              <a:gd name="connsiteX89" fmla="*/ 2365288 w 7886361"/>
              <a:gd name="connsiteY89" fmla="*/ 5376206 h 5480136"/>
              <a:gd name="connsiteX90" fmla="*/ 2369499 w 7886361"/>
              <a:gd name="connsiteY90" fmla="*/ 5360029 h 5480136"/>
              <a:gd name="connsiteX91" fmla="*/ 2360413 w 7886361"/>
              <a:gd name="connsiteY91" fmla="*/ 5338977 h 5480136"/>
              <a:gd name="connsiteX92" fmla="*/ 2336924 w 7886361"/>
              <a:gd name="connsiteY92" fmla="*/ 5330777 h 5480136"/>
              <a:gd name="connsiteX93" fmla="*/ 2315207 w 7886361"/>
              <a:gd name="connsiteY93" fmla="*/ 5334324 h 5480136"/>
              <a:gd name="connsiteX94" fmla="*/ 2290830 w 7886361"/>
              <a:gd name="connsiteY94" fmla="*/ 5345182 h 5480136"/>
              <a:gd name="connsiteX95" fmla="*/ 2290830 w 7886361"/>
              <a:gd name="connsiteY95" fmla="*/ 5323022 h 5480136"/>
              <a:gd name="connsiteX96" fmla="*/ 2315428 w 7886361"/>
              <a:gd name="connsiteY96" fmla="*/ 5315045 h 5480136"/>
              <a:gd name="connsiteX97" fmla="*/ 2336481 w 7886361"/>
              <a:gd name="connsiteY97" fmla="*/ 5312385 h 5480136"/>
              <a:gd name="connsiteX98" fmla="*/ 1 w 7886361"/>
              <a:gd name="connsiteY98" fmla="*/ 4920639 h 5480136"/>
              <a:gd name="connsiteX99" fmla="*/ 138722 w 7886361"/>
              <a:gd name="connsiteY99" fmla="*/ 4920639 h 5480136"/>
              <a:gd name="connsiteX100" fmla="*/ 138722 w 7886361"/>
              <a:gd name="connsiteY100" fmla="*/ 4934254 h 5480136"/>
              <a:gd name="connsiteX101" fmla="*/ 1 w 7886361"/>
              <a:gd name="connsiteY101" fmla="*/ 4934254 h 5480136"/>
              <a:gd name="connsiteX102" fmla="*/ 3916744 w 7886361"/>
              <a:gd name="connsiteY102" fmla="*/ 4856355 h 5480136"/>
              <a:gd name="connsiteX103" fmla="*/ 3963279 w 7886361"/>
              <a:gd name="connsiteY103" fmla="*/ 4876299 h 5480136"/>
              <a:gd name="connsiteX104" fmla="*/ 3983223 w 7886361"/>
              <a:gd name="connsiteY104" fmla="*/ 4922836 h 5480136"/>
              <a:gd name="connsiteX105" fmla="*/ 3963279 w 7886361"/>
              <a:gd name="connsiteY105" fmla="*/ 4969371 h 5480136"/>
              <a:gd name="connsiteX106" fmla="*/ 3916744 w 7886361"/>
              <a:gd name="connsiteY106" fmla="*/ 4989315 h 5480136"/>
              <a:gd name="connsiteX107" fmla="*/ 3870207 w 7886361"/>
              <a:gd name="connsiteY107" fmla="*/ 4969371 h 5480136"/>
              <a:gd name="connsiteX108" fmla="*/ 3850263 w 7886361"/>
              <a:gd name="connsiteY108" fmla="*/ 4922836 h 5480136"/>
              <a:gd name="connsiteX109" fmla="*/ 3870207 w 7886361"/>
              <a:gd name="connsiteY109" fmla="*/ 4876299 h 5480136"/>
              <a:gd name="connsiteX110" fmla="*/ 3916744 w 7886361"/>
              <a:gd name="connsiteY110" fmla="*/ 4856355 h 5480136"/>
              <a:gd name="connsiteX111" fmla="*/ 227806 w 7886361"/>
              <a:gd name="connsiteY111" fmla="*/ 4834880 h 5480136"/>
              <a:gd name="connsiteX112" fmla="*/ 267252 w 7886361"/>
              <a:gd name="connsiteY112" fmla="*/ 4846182 h 5480136"/>
              <a:gd name="connsiteX113" fmla="*/ 281656 w 7886361"/>
              <a:gd name="connsiteY113" fmla="*/ 4876763 h 5480136"/>
              <a:gd name="connsiteX114" fmla="*/ 273900 w 7886361"/>
              <a:gd name="connsiteY114" fmla="*/ 4899366 h 5480136"/>
              <a:gd name="connsiteX115" fmla="*/ 252183 w 7886361"/>
              <a:gd name="connsiteY115" fmla="*/ 4912219 h 5480136"/>
              <a:gd name="connsiteX116" fmla="*/ 276558 w 7886361"/>
              <a:gd name="connsiteY116" fmla="*/ 4926179 h 5480136"/>
              <a:gd name="connsiteX117" fmla="*/ 285423 w 7886361"/>
              <a:gd name="connsiteY117" fmla="*/ 4952328 h 5480136"/>
              <a:gd name="connsiteX118" fmla="*/ 269025 w 7886361"/>
              <a:gd name="connsiteY118" fmla="*/ 4989336 h 5480136"/>
              <a:gd name="connsiteX119" fmla="*/ 222266 w 7886361"/>
              <a:gd name="connsiteY119" fmla="*/ 5002409 h 5480136"/>
              <a:gd name="connsiteX120" fmla="*/ 201435 w 7886361"/>
              <a:gd name="connsiteY120" fmla="*/ 5000416 h 5480136"/>
              <a:gd name="connsiteX121" fmla="*/ 179275 w 7886361"/>
              <a:gd name="connsiteY121" fmla="*/ 4994432 h 5480136"/>
              <a:gd name="connsiteX122" fmla="*/ 179275 w 7886361"/>
              <a:gd name="connsiteY122" fmla="*/ 4973380 h 5480136"/>
              <a:gd name="connsiteX123" fmla="*/ 199220 w 7886361"/>
              <a:gd name="connsiteY123" fmla="*/ 4981359 h 5480136"/>
              <a:gd name="connsiteX124" fmla="*/ 221823 w 7886361"/>
              <a:gd name="connsiteY124" fmla="*/ 4984017 h 5480136"/>
              <a:gd name="connsiteX125" fmla="*/ 253069 w 7886361"/>
              <a:gd name="connsiteY125" fmla="*/ 4975817 h 5480136"/>
              <a:gd name="connsiteX126" fmla="*/ 263928 w 7886361"/>
              <a:gd name="connsiteY126" fmla="*/ 4952328 h 5480136"/>
              <a:gd name="connsiteX127" fmla="*/ 253955 w 7886361"/>
              <a:gd name="connsiteY127" fmla="*/ 4929947 h 5480136"/>
              <a:gd name="connsiteX128" fmla="*/ 226034 w 7886361"/>
              <a:gd name="connsiteY128" fmla="*/ 4921969 h 5480136"/>
              <a:gd name="connsiteX129" fmla="*/ 206976 w 7886361"/>
              <a:gd name="connsiteY129" fmla="*/ 4921969 h 5480136"/>
              <a:gd name="connsiteX130" fmla="*/ 206976 w 7886361"/>
              <a:gd name="connsiteY130" fmla="*/ 4904020 h 5480136"/>
              <a:gd name="connsiteX131" fmla="*/ 226698 w 7886361"/>
              <a:gd name="connsiteY131" fmla="*/ 4904020 h 5480136"/>
              <a:gd name="connsiteX132" fmla="*/ 251297 w 7886361"/>
              <a:gd name="connsiteY132" fmla="*/ 4897593 h 5480136"/>
              <a:gd name="connsiteX133" fmla="*/ 259939 w 7886361"/>
              <a:gd name="connsiteY133" fmla="*/ 4878978 h 5480136"/>
              <a:gd name="connsiteX134" fmla="*/ 251075 w 7886361"/>
              <a:gd name="connsiteY134" fmla="*/ 4859921 h 5480136"/>
              <a:gd name="connsiteX135" fmla="*/ 225812 w 7886361"/>
              <a:gd name="connsiteY135" fmla="*/ 4853272 h 5480136"/>
              <a:gd name="connsiteX136" fmla="*/ 206533 w 7886361"/>
              <a:gd name="connsiteY136" fmla="*/ 4855268 h 5480136"/>
              <a:gd name="connsiteX137" fmla="*/ 183929 w 7886361"/>
              <a:gd name="connsiteY137" fmla="*/ 4861251 h 5480136"/>
              <a:gd name="connsiteX138" fmla="*/ 183929 w 7886361"/>
              <a:gd name="connsiteY138" fmla="*/ 4841749 h 5480136"/>
              <a:gd name="connsiteX139" fmla="*/ 207197 w 7886361"/>
              <a:gd name="connsiteY139" fmla="*/ 4836653 h 5480136"/>
              <a:gd name="connsiteX140" fmla="*/ 227806 w 7886361"/>
              <a:gd name="connsiteY140" fmla="*/ 4834880 h 5480136"/>
              <a:gd name="connsiteX141" fmla="*/ 2108488 w 7886361"/>
              <a:gd name="connsiteY141" fmla="*/ 4656914 h 5480136"/>
              <a:gd name="connsiteX142" fmla="*/ 2155021 w 7886361"/>
              <a:gd name="connsiteY142" fmla="*/ 4676858 h 5480136"/>
              <a:gd name="connsiteX143" fmla="*/ 2174965 w 7886361"/>
              <a:gd name="connsiteY143" fmla="*/ 4723395 h 5480136"/>
              <a:gd name="connsiteX144" fmla="*/ 2155021 w 7886361"/>
              <a:gd name="connsiteY144" fmla="*/ 4769930 h 5480136"/>
              <a:gd name="connsiteX145" fmla="*/ 2108488 w 7886361"/>
              <a:gd name="connsiteY145" fmla="*/ 4789874 h 5480136"/>
              <a:gd name="connsiteX146" fmla="*/ 2061952 w 7886361"/>
              <a:gd name="connsiteY146" fmla="*/ 4769930 h 5480136"/>
              <a:gd name="connsiteX147" fmla="*/ 2042007 w 7886361"/>
              <a:gd name="connsiteY147" fmla="*/ 4723395 h 5480136"/>
              <a:gd name="connsiteX148" fmla="*/ 2061952 w 7886361"/>
              <a:gd name="connsiteY148" fmla="*/ 4676858 h 5480136"/>
              <a:gd name="connsiteX149" fmla="*/ 2108488 w 7886361"/>
              <a:gd name="connsiteY149" fmla="*/ 4656914 h 5480136"/>
              <a:gd name="connsiteX150" fmla="*/ 4419777 w 7886361"/>
              <a:gd name="connsiteY150" fmla="*/ 4528386 h 5480136"/>
              <a:gd name="connsiteX151" fmla="*/ 4466312 w 7886361"/>
              <a:gd name="connsiteY151" fmla="*/ 4548330 h 5480136"/>
              <a:gd name="connsiteX152" fmla="*/ 4486256 w 7886361"/>
              <a:gd name="connsiteY152" fmla="*/ 4594867 h 5480136"/>
              <a:gd name="connsiteX153" fmla="*/ 4466312 w 7886361"/>
              <a:gd name="connsiteY153" fmla="*/ 4641402 h 5480136"/>
              <a:gd name="connsiteX154" fmla="*/ 4419777 w 7886361"/>
              <a:gd name="connsiteY154" fmla="*/ 4661346 h 5480136"/>
              <a:gd name="connsiteX155" fmla="*/ 4373241 w 7886361"/>
              <a:gd name="connsiteY155" fmla="*/ 4641402 h 5480136"/>
              <a:gd name="connsiteX156" fmla="*/ 4353296 w 7886361"/>
              <a:gd name="connsiteY156" fmla="*/ 4594867 h 5480136"/>
              <a:gd name="connsiteX157" fmla="*/ 4373241 w 7886361"/>
              <a:gd name="connsiteY157" fmla="*/ 4548330 h 5480136"/>
              <a:gd name="connsiteX158" fmla="*/ 4419777 w 7886361"/>
              <a:gd name="connsiteY158" fmla="*/ 4528386 h 5480136"/>
              <a:gd name="connsiteX159" fmla="*/ 3167735 w 7886361"/>
              <a:gd name="connsiteY159" fmla="*/ 4517306 h 5480136"/>
              <a:gd name="connsiteX160" fmla="*/ 3214270 w 7886361"/>
              <a:gd name="connsiteY160" fmla="*/ 4537251 h 5480136"/>
              <a:gd name="connsiteX161" fmla="*/ 3234214 w 7886361"/>
              <a:gd name="connsiteY161" fmla="*/ 4583787 h 5480136"/>
              <a:gd name="connsiteX162" fmla="*/ 3214270 w 7886361"/>
              <a:gd name="connsiteY162" fmla="*/ 4630322 h 5480136"/>
              <a:gd name="connsiteX163" fmla="*/ 3167735 w 7886361"/>
              <a:gd name="connsiteY163" fmla="*/ 4650266 h 5480136"/>
              <a:gd name="connsiteX164" fmla="*/ 3121198 w 7886361"/>
              <a:gd name="connsiteY164" fmla="*/ 4630322 h 5480136"/>
              <a:gd name="connsiteX165" fmla="*/ 3101254 w 7886361"/>
              <a:gd name="connsiteY165" fmla="*/ 4583787 h 5480136"/>
              <a:gd name="connsiteX166" fmla="*/ 3121198 w 7886361"/>
              <a:gd name="connsiteY166" fmla="*/ 4537251 h 5480136"/>
              <a:gd name="connsiteX167" fmla="*/ 3167735 w 7886361"/>
              <a:gd name="connsiteY167" fmla="*/ 4517306 h 5480136"/>
              <a:gd name="connsiteX168" fmla="*/ 4561602 w 7886361"/>
              <a:gd name="connsiteY168" fmla="*/ 4335594 h 5480136"/>
              <a:gd name="connsiteX169" fmla="*/ 4608137 w 7886361"/>
              <a:gd name="connsiteY169" fmla="*/ 4355539 h 5480136"/>
              <a:gd name="connsiteX170" fmla="*/ 4628081 w 7886361"/>
              <a:gd name="connsiteY170" fmla="*/ 4402075 h 5480136"/>
              <a:gd name="connsiteX171" fmla="*/ 4608137 w 7886361"/>
              <a:gd name="connsiteY171" fmla="*/ 4448610 h 5480136"/>
              <a:gd name="connsiteX172" fmla="*/ 4561602 w 7886361"/>
              <a:gd name="connsiteY172" fmla="*/ 4468554 h 5480136"/>
              <a:gd name="connsiteX173" fmla="*/ 4515065 w 7886361"/>
              <a:gd name="connsiteY173" fmla="*/ 4448610 h 5480136"/>
              <a:gd name="connsiteX174" fmla="*/ 4495121 w 7886361"/>
              <a:gd name="connsiteY174" fmla="*/ 4402075 h 5480136"/>
              <a:gd name="connsiteX175" fmla="*/ 4515065 w 7886361"/>
              <a:gd name="connsiteY175" fmla="*/ 4355539 h 5480136"/>
              <a:gd name="connsiteX176" fmla="*/ 4561602 w 7886361"/>
              <a:gd name="connsiteY176" fmla="*/ 4335594 h 5480136"/>
              <a:gd name="connsiteX177" fmla="*/ 6232468 w 7886361"/>
              <a:gd name="connsiteY177" fmla="*/ 4324514 h 5480136"/>
              <a:gd name="connsiteX178" fmla="*/ 6279003 w 7886361"/>
              <a:gd name="connsiteY178" fmla="*/ 4344459 h 5480136"/>
              <a:gd name="connsiteX179" fmla="*/ 6298947 w 7886361"/>
              <a:gd name="connsiteY179" fmla="*/ 4390995 h 5480136"/>
              <a:gd name="connsiteX180" fmla="*/ 6279003 w 7886361"/>
              <a:gd name="connsiteY180" fmla="*/ 4437530 h 5480136"/>
              <a:gd name="connsiteX181" fmla="*/ 6232468 w 7886361"/>
              <a:gd name="connsiteY181" fmla="*/ 4457474 h 5480136"/>
              <a:gd name="connsiteX182" fmla="*/ 6185931 w 7886361"/>
              <a:gd name="connsiteY182" fmla="*/ 4437530 h 5480136"/>
              <a:gd name="connsiteX183" fmla="*/ 6165987 w 7886361"/>
              <a:gd name="connsiteY183" fmla="*/ 4390995 h 5480136"/>
              <a:gd name="connsiteX184" fmla="*/ 6185931 w 7886361"/>
              <a:gd name="connsiteY184" fmla="*/ 4344459 h 5480136"/>
              <a:gd name="connsiteX185" fmla="*/ 6232468 w 7886361"/>
              <a:gd name="connsiteY185" fmla="*/ 4324514 h 5480136"/>
              <a:gd name="connsiteX186" fmla="*/ 1 w 7886361"/>
              <a:gd name="connsiteY186" fmla="*/ 4231804 h 5480136"/>
              <a:gd name="connsiteX187" fmla="*/ 138722 w 7886361"/>
              <a:gd name="connsiteY187" fmla="*/ 4231804 h 5480136"/>
              <a:gd name="connsiteX188" fmla="*/ 138722 w 7886361"/>
              <a:gd name="connsiteY188" fmla="*/ 4245419 h 5480136"/>
              <a:gd name="connsiteX189" fmla="*/ 1 w 7886361"/>
              <a:gd name="connsiteY189" fmla="*/ 4245419 h 5480136"/>
              <a:gd name="connsiteX190" fmla="*/ 5691763 w 7886361"/>
              <a:gd name="connsiteY190" fmla="*/ 4220362 h 5480136"/>
              <a:gd name="connsiteX191" fmla="*/ 5738298 w 7886361"/>
              <a:gd name="connsiteY191" fmla="*/ 4240306 h 5480136"/>
              <a:gd name="connsiteX192" fmla="*/ 5758242 w 7886361"/>
              <a:gd name="connsiteY192" fmla="*/ 4286842 h 5480136"/>
              <a:gd name="connsiteX193" fmla="*/ 5738298 w 7886361"/>
              <a:gd name="connsiteY193" fmla="*/ 4333377 h 5480136"/>
              <a:gd name="connsiteX194" fmla="*/ 5691763 w 7886361"/>
              <a:gd name="connsiteY194" fmla="*/ 4353322 h 5480136"/>
              <a:gd name="connsiteX195" fmla="*/ 5645226 w 7886361"/>
              <a:gd name="connsiteY195" fmla="*/ 4333377 h 5480136"/>
              <a:gd name="connsiteX196" fmla="*/ 5625282 w 7886361"/>
              <a:gd name="connsiteY196" fmla="*/ 4286842 h 5480136"/>
              <a:gd name="connsiteX197" fmla="*/ 5645226 w 7886361"/>
              <a:gd name="connsiteY197" fmla="*/ 4240306 h 5480136"/>
              <a:gd name="connsiteX198" fmla="*/ 5691763 w 7886361"/>
              <a:gd name="connsiteY198" fmla="*/ 4220362 h 5480136"/>
              <a:gd name="connsiteX199" fmla="*/ 7409164 w 7886361"/>
              <a:gd name="connsiteY199" fmla="*/ 4204849 h 5480136"/>
              <a:gd name="connsiteX200" fmla="*/ 7455700 w 7886361"/>
              <a:gd name="connsiteY200" fmla="*/ 4224794 h 5480136"/>
              <a:gd name="connsiteX201" fmla="*/ 7475644 w 7886361"/>
              <a:gd name="connsiteY201" fmla="*/ 4271330 h 5480136"/>
              <a:gd name="connsiteX202" fmla="*/ 7455700 w 7886361"/>
              <a:gd name="connsiteY202" fmla="*/ 4317865 h 5480136"/>
              <a:gd name="connsiteX203" fmla="*/ 7409164 w 7886361"/>
              <a:gd name="connsiteY203" fmla="*/ 4337810 h 5480136"/>
              <a:gd name="connsiteX204" fmla="*/ 7362628 w 7886361"/>
              <a:gd name="connsiteY204" fmla="*/ 4317865 h 5480136"/>
              <a:gd name="connsiteX205" fmla="*/ 7342684 w 7886361"/>
              <a:gd name="connsiteY205" fmla="*/ 4271330 h 5480136"/>
              <a:gd name="connsiteX206" fmla="*/ 7362628 w 7886361"/>
              <a:gd name="connsiteY206" fmla="*/ 4224794 h 5480136"/>
              <a:gd name="connsiteX207" fmla="*/ 7409164 w 7886361"/>
              <a:gd name="connsiteY207" fmla="*/ 4204849 h 5480136"/>
              <a:gd name="connsiteX208" fmla="*/ 3431440 w 7886361"/>
              <a:gd name="connsiteY208" fmla="*/ 4198202 h 5480136"/>
              <a:gd name="connsiteX209" fmla="*/ 3477975 w 7886361"/>
              <a:gd name="connsiteY209" fmla="*/ 4218146 h 5480136"/>
              <a:gd name="connsiteX210" fmla="*/ 3497919 w 7886361"/>
              <a:gd name="connsiteY210" fmla="*/ 4264682 h 5480136"/>
              <a:gd name="connsiteX211" fmla="*/ 3477975 w 7886361"/>
              <a:gd name="connsiteY211" fmla="*/ 4311218 h 5480136"/>
              <a:gd name="connsiteX212" fmla="*/ 3431440 w 7886361"/>
              <a:gd name="connsiteY212" fmla="*/ 4331162 h 5480136"/>
              <a:gd name="connsiteX213" fmla="*/ 3384903 w 7886361"/>
              <a:gd name="connsiteY213" fmla="*/ 4311218 h 5480136"/>
              <a:gd name="connsiteX214" fmla="*/ 3364959 w 7886361"/>
              <a:gd name="connsiteY214" fmla="*/ 4264682 h 5480136"/>
              <a:gd name="connsiteX215" fmla="*/ 3384903 w 7886361"/>
              <a:gd name="connsiteY215" fmla="*/ 4218146 h 5480136"/>
              <a:gd name="connsiteX216" fmla="*/ 3431440 w 7886361"/>
              <a:gd name="connsiteY216" fmla="*/ 4198202 h 5480136"/>
              <a:gd name="connsiteX217" fmla="*/ 225146 w 7886361"/>
              <a:gd name="connsiteY217" fmla="*/ 4145823 h 5480136"/>
              <a:gd name="connsiteX218" fmla="*/ 265255 w 7886361"/>
              <a:gd name="connsiteY218" fmla="*/ 4158454 h 5480136"/>
              <a:gd name="connsiteX219" fmla="*/ 280103 w 7886361"/>
              <a:gd name="connsiteY219" fmla="*/ 4191917 h 5480136"/>
              <a:gd name="connsiteX220" fmla="*/ 276335 w 7886361"/>
              <a:gd name="connsiteY220" fmla="*/ 4210752 h 5480136"/>
              <a:gd name="connsiteX221" fmla="*/ 262817 w 7886361"/>
              <a:gd name="connsiteY221" fmla="*/ 4231804 h 5480136"/>
              <a:gd name="connsiteX222" fmla="*/ 245533 w 7886361"/>
              <a:gd name="connsiteY222" fmla="*/ 4249976 h 5480136"/>
              <a:gd name="connsiteX223" fmla="*/ 204758 w 7886361"/>
              <a:gd name="connsiteY223" fmla="*/ 4292080 h 5480136"/>
              <a:gd name="connsiteX224" fmla="*/ 280988 w 7886361"/>
              <a:gd name="connsiteY224" fmla="*/ 4292080 h 5480136"/>
              <a:gd name="connsiteX225" fmla="*/ 280988 w 7886361"/>
              <a:gd name="connsiteY225" fmla="*/ 4310472 h 5480136"/>
              <a:gd name="connsiteX226" fmla="*/ 178387 w 7886361"/>
              <a:gd name="connsiteY226" fmla="*/ 4310472 h 5480136"/>
              <a:gd name="connsiteX227" fmla="*/ 178387 w 7886361"/>
              <a:gd name="connsiteY227" fmla="*/ 4292080 h 5480136"/>
              <a:gd name="connsiteX228" fmla="*/ 212292 w 7886361"/>
              <a:gd name="connsiteY228" fmla="*/ 4257510 h 5480136"/>
              <a:gd name="connsiteX229" fmla="*/ 239327 w 7886361"/>
              <a:gd name="connsiteY229" fmla="*/ 4229589 h 5480136"/>
              <a:gd name="connsiteX230" fmla="*/ 253953 w 7886361"/>
              <a:gd name="connsiteY230" fmla="*/ 4209644 h 5480136"/>
              <a:gd name="connsiteX231" fmla="*/ 258164 w 7886361"/>
              <a:gd name="connsiteY231" fmla="*/ 4193467 h 5480136"/>
              <a:gd name="connsiteX232" fmla="*/ 249078 w 7886361"/>
              <a:gd name="connsiteY232" fmla="*/ 4172415 h 5480136"/>
              <a:gd name="connsiteX233" fmla="*/ 225589 w 7886361"/>
              <a:gd name="connsiteY233" fmla="*/ 4164215 h 5480136"/>
              <a:gd name="connsiteX234" fmla="*/ 203872 w 7886361"/>
              <a:gd name="connsiteY234" fmla="*/ 4167762 h 5480136"/>
              <a:gd name="connsiteX235" fmla="*/ 179495 w 7886361"/>
              <a:gd name="connsiteY235" fmla="*/ 4178620 h 5480136"/>
              <a:gd name="connsiteX236" fmla="*/ 179495 w 7886361"/>
              <a:gd name="connsiteY236" fmla="*/ 4156460 h 5480136"/>
              <a:gd name="connsiteX237" fmla="*/ 204093 w 7886361"/>
              <a:gd name="connsiteY237" fmla="*/ 4148483 h 5480136"/>
              <a:gd name="connsiteX238" fmla="*/ 225146 w 7886361"/>
              <a:gd name="connsiteY238" fmla="*/ 4145823 h 5480136"/>
              <a:gd name="connsiteX239" fmla="*/ 3874640 w 7886361"/>
              <a:gd name="connsiteY239" fmla="*/ 4045297 h 5480136"/>
              <a:gd name="connsiteX240" fmla="*/ 3921175 w 7886361"/>
              <a:gd name="connsiteY240" fmla="*/ 4065242 h 5480136"/>
              <a:gd name="connsiteX241" fmla="*/ 3941119 w 7886361"/>
              <a:gd name="connsiteY241" fmla="*/ 4111778 h 5480136"/>
              <a:gd name="connsiteX242" fmla="*/ 3921175 w 7886361"/>
              <a:gd name="connsiteY242" fmla="*/ 4158313 h 5480136"/>
              <a:gd name="connsiteX243" fmla="*/ 3874640 w 7886361"/>
              <a:gd name="connsiteY243" fmla="*/ 4178257 h 5480136"/>
              <a:gd name="connsiteX244" fmla="*/ 3828103 w 7886361"/>
              <a:gd name="connsiteY244" fmla="*/ 4158313 h 5480136"/>
              <a:gd name="connsiteX245" fmla="*/ 3808159 w 7886361"/>
              <a:gd name="connsiteY245" fmla="*/ 4111778 h 5480136"/>
              <a:gd name="connsiteX246" fmla="*/ 3828103 w 7886361"/>
              <a:gd name="connsiteY246" fmla="*/ 4065242 h 5480136"/>
              <a:gd name="connsiteX247" fmla="*/ 3874640 w 7886361"/>
              <a:gd name="connsiteY247" fmla="*/ 4045297 h 5480136"/>
              <a:gd name="connsiteX248" fmla="*/ 3646391 w 7886361"/>
              <a:gd name="connsiteY248" fmla="*/ 4023137 h 5480136"/>
              <a:gd name="connsiteX249" fmla="*/ 3692926 w 7886361"/>
              <a:gd name="connsiteY249" fmla="*/ 4043082 h 5480136"/>
              <a:gd name="connsiteX250" fmla="*/ 3712871 w 7886361"/>
              <a:gd name="connsiteY250" fmla="*/ 4089618 h 5480136"/>
              <a:gd name="connsiteX251" fmla="*/ 3692926 w 7886361"/>
              <a:gd name="connsiteY251" fmla="*/ 4136153 h 5480136"/>
              <a:gd name="connsiteX252" fmla="*/ 3646391 w 7886361"/>
              <a:gd name="connsiteY252" fmla="*/ 4156098 h 5480136"/>
              <a:gd name="connsiteX253" fmla="*/ 3621461 w 7886361"/>
              <a:gd name="connsiteY253" fmla="*/ 4150281 h 5480136"/>
              <a:gd name="connsiteX254" fmla="*/ 3613928 w 7886361"/>
              <a:gd name="connsiteY254" fmla="*/ 4145355 h 5480136"/>
              <a:gd name="connsiteX255" fmla="*/ 3617582 w 7886361"/>
              <a:gd name="connsiteY255" fmla="*/ 4153882 h 5480136"/>
              <a:gd name="connsiteX256" fmla="*/ 3597638 w 7886361"/>
              <a:gd name="connsiteY256" fmla="*/ 4200417 h 5480136"/>
              <a:gd name="connsiteX257" fmla="*/ 3551103 w 7886361"/>
              <a:gd name="connsiteY257" fmla="*/ 4220362 h 5480136"/>
              <a:gd name="connsiteX258" fmla="*/ 3504567 w 7886361"/>
              <a:gd name="connsiteY258" fmla="*/ 4200417 h 5480136"/>
              <a:gd name="connsiteX259" fmla="*/ 3484622 w 7886361"/>
              <a:gd name="connsiteY259" fmla="*/ 4153882 h 5480136"/>
              <a:gd name="connsiteX260" fmla="*/ 3504567 w 7886361"/>
              <a:gd name="connsiteY260" fmla="*/ 4107346 h 5480136"/>
              <a:gd name="connsiteX261" fmla="*/ 3551103 w 7886361"/>
              <a:gd name="connsiteY261" fmla="*/ 4087401 h 5480136"/>
              <a:gd name="connsiteX262" fmla="*/ 3576032 w 7886361"/>
              <a:gd name="connsiteY262" fmla="*/ 4093218 h 5480136"/>
              <a:gd name="connsiteX263" fmla="*/ 3583565 w 7886361"/>
              <a:gd name="connsiteY263" fmla="*/ 4098144 h 5480136"/>
              <a:gd name="connsiteX264" fmla="*/ 3579910 w 7886361"/>
              <a:gd name="connsiteY264" fmla="*/ 4089618 h 5480136"/>
              <a:gd name="connsiteX265" fmla="*/ 3599855 w 7886361"/>
              <a:gd name="connsiteY265" fmla="*/ 4043082 h 5480136"/>
              <a:gd name="connsiteX266" fmla="*/ 3646391 w 7886361"/>
              <a:gd name="connsiteY266" fmla="*/ 4023137 h 5480136"/>
              <a:gd name="connsiteX267" fmla="*/ 5680683 w 7886361"/>
              <a:gd name="connsiteY267" fmla="*/ 3998761 h 5480136"/>
              <a:gd name="connsiteX268" fmla="*/ 5727218 w 7886361"/>
              <a:gd name="connsiteY268" fmla="*/ 4018705 h 5480136"/>
              <a:gd name="connsiteX269" fmla="*/ 5747162 w 7886361"/>
              <a:gd name="connsiteY269" fmla="*/ 4065242 h 5480136"/>
              <a:gd name="connsiteX270" fmla="*/ 5727218 w 7886361"/>
              <a:gd name="connsiteY270" fmla="*/ 4111777 h 5480136"/>
              <a:gd name="connsiteX271" fmla="*/ 5680683 w 7886361"/>
              <a:gd name="connsiteY271" fmla="*/ 4131721 h 5480136"/>
              <a:gd name="connsiteX272" fmla="*/ 5634146 w 7886361"/>
              <a:gd name="connsiteY272" fmla="*/ 4111777 h 5480136"/>
              <a:gd name="connsiteX273" fmla="*/ 5614202 w 7886361"/>
              <a:gd name="connsiteY273" fmla="*/ 4065242 h 5480136"/>
              <a:gd name="connsiteX274" fmla="*/ 5634146 w 7886361"/>
              <a:gd name="connsiteY274" fmla="*/ 4018705 h 5480136"/>
              <a:gd name="connsiteX275" fmla="*/ 5680683 w 7886361"/>
              <a:gd name="connsiteY275" fmla="*/ 3998761 h 5480136"/>
              <a:gd name="connsiteX276" fmla="*/ 1288942 w 7886361"/>
              <a:gd name="connsiteY276" fmla="*/ 3987450 h 5480136"/>
              <a:gd name="connsiteX277" fmla="*/ 1421902 w 7886361"/>
              <a:gd name="connsiteY277" fmla="*/ 3987450 h 5480136"/>
              <a:gd name="connsiteX278" fmla="*/ 1421902 w 7886361"/>
              <a:gd name="connsiteY278" fmla="*/ 4120410 h 5480136"/>
              <a:gd name="connsiteX279" fmla="*/ 1288942 w 7886361"/>
              <a:gd name="connsiteY279" fmla="*/ 4120410 h 5480136"/>
              <a:gd name="connsiteX280" fmla="*/ 4413129 w 7886361"/>
              <a:gd name="connsiteY280" fmla="*/ 3956658 h 5480136"/>
              <a:gd name="connsiteX281" fmla="*/ 4459664 w 7886361"/>
              <a:gd name="connsiteY281" fmla="*/ 3976602 h 5480136"/>
              <a:gd name="connsiteX282" fmla="*/ 4479609 w 7886361"/>
              <a:gd name="connsiteY282" fmla="*/ 4023139 h 5480136"/>
              <a:gd name="connsiteX283" fmla="*/ 4459664 w 7886361"/>
              <a:gd name="connsiteY283" fmla="*/ 4069674 h 5480136"/>
              <a:gd name="connsiteX284" fmla="*/ 4413129 w 7886361"/>
              <a:gd name="connsiteY284" fmla="*/ 4089618 h 5480136"/>
              <a:gd name="connsiteX285" fmla="*/ 4366593 w 7886361"/>
              <a:gd name="connsiteY285" fmla="*/ 4069674 h 5480136"/>
              <a:gd name="connsiteX286" fmla="*/ 4346649 w 7886361"/>
              <a:gd name="connsiteY286" fmla="*/ 4023139 h 5480136"/>
              <a:gd name="connsiteX287" fmla="*/ 4366593 w 7886361"/>
              <a:gd name="connsiteY287" fmla="*/ 3976602 h 5480136"/>
              <a:gd name="connsiteX288" fmla="*/ 4413129 w 7886361"/>
              <a:gd name="connsiteY288" fmla="*/ 3956658 h 5480136"/>
              <a:gd name="connsiteX289" fmla="*/ 1947094 w 7886361"/>
              <a:gd name="connsiteY289" fmla="*/ 3909889 h 5480136"/>
              <a:gd name="connsiteX290" fmla="*/ 2080055 w 7886361"/>
              <a:gd name="connsiteY290" fmla="*/ 3909889 h 5480136"/>
              <a:gd name="connsiteX291" fmla="*/ 2080055 w 7886361"/>
              <a:gd name="connsiteY291" fmla="*/ 4042849 h 5480136"/>
              <a:gd name="connsiteX292" fmla="*/ 1947094 w 7886361"/>
              <a:gd name="connsiteY292" fmla="*/ 4042849 h 5480136"/>
              <a:gd name="connsiteX293" fmla="*/ 5190946 w 7886361"/>
              <a:gd name="connsiteY293" fmla="*/ 3907905 h 5480136"/>
              <a:gd name="connsiteX294" fmla="*/ 5237481 w 7886361"/>
              <a:gd name="connsiteY294" fmla="*/ 3927849 h 5480136"/>
              <a:gd name="connsiteX295" fmla="*/ 5257425 w 7886361"/>
              <a:gd name="connsiteY295" fmla="*/ 3974386 h 5480136"/>
              <a:gd name="connsiteX296" fmla="*/ 5237481 w 7886361"/>
              <a:gd name="connsiteY296" fmla="*/ 4020921 h 5480136"/>
              <a:gd name="connsiteX297" fmla="*/ 5190946 w 7886361"/>
              <a:gd name="connsiteY297" fmla="*/ 4040865 h 5480136"/>
              <a:gd name="connsiteX298" fmla="*/ 5144410 w 7886361"/>
              <a:gd name="connsiteY298" fmla="*/ 4020921 h 5480136"/>
              <a:gd name="connsiteX299" fmla="*/ 5124465 w 7886361"/>
              <a:gd name="connsiteY299" fmla="*/ 3974386 h 5480136"/>
              <a:gd name="connsiteX300" fmla="*/ 5144410 w 7886361"/>
              <a:gd name="connsiteY300" fmla="*/ 3927849 h 5480136"/>
              <a:gd name="connsiteX301" fmla="*/ 5190946 w 7886361"/>
              <a:gd name="connsiteY301" fmla="*/ 3907905 h 5480136"/>
              <a:gd name="connsiteX302" fmla="*/ 4561602 w 7886361"/>
              <a:gd name="connsiteY302" fmla="*/ 3735057 h 5480136"/>
              <a:gd name="connsiteX303" fmla="*/ 4608137 w 7886361"/>
              <a:gd name="connsiteY303" fmla="*/ 3755002 h 5480136"/>
              <a:gd name="connsiteX304" fmla="*/ 4628081 w 7886361"/>
              <a:gd name="connsiteY304" fmla="*/ 3801538 h 5480136"/>
              <a:gd name="connsiteX305" fmla="*/ 4608137 w 7886361"/>
              <a:gd name="connsiteY305" fmla="*/ 3848073 h 5480136"/>
              <a:gd name="connsiteX306" fmla="*/ 4561602 w 7886361"/>
              <a:gd name="connsiteY306" fmla="*/ 3868017 h 5480136"/>
              <a:gd name="connsiteX307" fmla="*/ 4515065 w 7886361"/>
              <a:gd name="connsiteY307" fmla="*/ 3848073 h 5480136"/>
              <a:gd name="connsiteX308" fmla="*/ 4495121 w 7886361"/>
              <a:gd name="connsiteY308" fmla="*/ 3801538 h 5480136"/>
              <a:gd name="connsiteX309" fmla="*/ 4515065 w 7886361"/>
              <a:gd name="connsiteY309" fmla="*/ 3755002 h 5480136"/>
              <a:gd name="connsiteX310" fmla="*/ 4561602 w 7886361"/>
              <a:gd name="connsiteY310" fmla="*/ 3735057 h 5480136"/>
              <a:gd name="connsiteX311" fmla="*/ 5428058 w 7886361"/>
              <a:gd name="connsiteY311" fmla="*/ 3721761 h 5480136"/>
              <a:gd name="connsiteX312" fmla="*/ 5474593 w 7886361"/>
              <a:gd name="connsiteY312" fmla="*/ 3741705 h 5480136"/>
              <a:gd name="connsiteX313" fmla="*/ 5494537 w 7886361"/>
              <a:gd name="connsiteY313" fmla="*/ 3788241 h 5480136"/>
              <a:gd name="connsiteX314" fmla="*/ 5474593 w 7886361"/>
              <a:gd name="connsiteY314" fmla="*/ 3834776 h 5480136"/>
              <a:gd name="connsiteX315" fmla="*/ 5428058 w 7886361"/>
              <a:gd name="connsiteY315" fmla="*/ 3854721 h 5480136"/>
              <a:gd name="connsiteX316" fmla="*/ 5381521 w 7886361"/>
              <a:gd name="connsiteY316" fmla="*/ 3834776 h 5480136"/>
              <a:gd name="connsiteX317" fmla="*/ 5361577 w 7886361"/>
              <a:gd name="connsiteY317" fmla="*/ 3788241 h 5480136"/>
              <a:gd name="connsiteX318" fmla="*/ 5381521 w 7886361"/>
              <a:gd name="connsiteY318" fmla="*/ 3741705 h 5480136"/>
              <a:gd name="connsiteX319" fmla="*/ 5428058 w 7886361"/>
              <a:gd name="connsiteY319" fmla="*/ 3721761 h 5480136"/>
              <a:gd name="connsiteX320" fmla="*/ 3668552 w 7886361"/>
              <a:gd name="connsiteY320" fmla="*/ 3704033 h 5480136"/>
              <a:gd name="connsiteX321" fmla="*/ 3715087 w 7886361"/>
              <a:gd name="connsiteY321" fmla="*/ 3723977 h 5480136"/>
              <a:gd name="connsiteX322" fmla="*/ 3735032 w 7886361"/>
              <a:gd name="connsiteY322" fmla="*/ 3770514 h 5480136"/>
              <a:gd name="connsiteX323" fmla="*/ 3715087 w 7886361"/>
              <a:gd name="connsiteY323" fmla="*/ 3817049 h 5480136"/>
              <a:gd name="connsiteX324" fmla="*/ 3668552 w 7886361"/>
              <a:gd name="connsiteY324" fmla="*/ 3836993 h 5480136"/>
              <a:gd name="connsiteX325" fmla="*/ 3622016 w 7886361"/>
              <a:gd name="connsiteY325" fmla="*/ 3817049 h 5480136"/>
              <a:gd name="connsiteX326" fmla="*/ 3602072 w 7886361"/>
              <a:gd name="connsiteY326" fmla="*/ 3770514 h 5480136"/>
              <a:gd name="connsiteX327" fmla="*/ 3622016 w 7886361"/>
              <a:gd name="connsiteY327" fmla="*/ 3723977 h 5480136"/>
              <a:gd name="connsiteX328" fmla="*/ 3668552 w 7886361"/>
              <a:gd name="connsiteY328" fmla="*/ 3704033 h 5480136"/>
              <a:gd name="connsiteX329" fmla="*/ 3249728 w 7886361"/>
              <a:gd name="connsiteY329" fmla="*/ 3613177 h 5480136"/>
              <a:gd name="connsiteX330" fmla="*/ 3296263 w 7886361"/>
              <a:gd name="connsiteY330" fmla="*/ 3633121 h 5480136"/>
              <a:gd name="connsiteX331" fmla="*/ 3316207 w 7886361"/>
              <a:gd name="connsiteY331" fmla="*/ 3679658 h 5480136"/>
              <a:gd name="connsiteX332" fmla="*/ 3296263 w 7886361"/>
              <a:gd name="connsiteY332" fmla="*/ 3726193 h 5480136"/>
              <a:gd name="connsiteX333" fmla="*/ 3249728 w 7886361"/>
              <a:gd name="connsiteY333" fmla="*/ 3746137 h 5480136"/>
              <a:gd name="connsiteX334" fmla="*/ 3237767 w 7886361"/>
              <a:gd name="connsiteY334" fmla="*/ 3743346 h 5480136"/>
              <a:gd name="connsiteX335" fmla="*/ 3254158 w 7886361"/>
              <a:gd name="connsiteY335" fmla="*/ 3781594 h 5480136"/>
              <a:gd name="connsiteX336" fmla="*/ 3234214 w 7886361"/>
              <a:gd name="connsiteY336" fmla="*/ 3828129 h 5480136"/>
              <a:gd name="connsiteX337" fmla="*/ 3187679 w 7886361"/>
              <a:gd name="connsiteY337" fmla="*/ 3848073 h 5480136"/>
              <a:gd name="connsiteX338" fmla="*/ 3141143 w 7886361"/>
              <a:gd name="connsiteY338" fmla="*/ 3828129 h 5480136"/>
              <a:gd name="connsiteX339" fmla="*/ 3121198 w 7886361"/>
              <a:gd name="connsiteY339" fmla="*/ 3781594 h 5480136"/>
              <a:gd name="connsiteX340" fmla="*/ 3141143 w 7886361"/>
              <a:gd name="connsiteY340" fmla="*/ 3735057 h 5480136"/>
              <a:gd name="connsiteX341" fmla="*/ 3187679 w 7886361"/>
              <a:gd name="connsiteY341" fmla="*/ 3715113 h 5480136"/>
              <a:gd name="connsiteX342" fmla="*/ 3199638 w 7886361"/>
              <a:gd name="connsiteY342" fmla="*/ 3717904 h 5480136"/>
              <a:gd name="connsiteX343" fmla="*/ 3183247 w 7886361"/>
              <a:gd name="connsiteY343" fmla="*/ 3679658 h 5480136"/>
              <a:gd name="connsiteX344" fmla="*/ 3203191 w 7886361"/>
              <a:gd name="connsiteY344" fmla="*/ 3633121 h 5480136"/>
              <a:gd name="connsiteX345" fmla="*/ 3249728 w 7886361"/>
              <a:gd name="connsiteY345" fmla="*/ 3613177 h 5480136"/>
              <a:gd name="connsiteX346" fmla="*/ 3506783 w 7886361"/>
              <a:gd name="connsiteY346" fmla="*/ 3599880 h 5480136"/>
              <a:gd name="connsiteX347" fmla="*/ 3553318 w 7886361"/>
              <a:gd name="connsiteY347" fmla="*/ 3619825 h 5480136"/>
              <a:gd name="connsiteX348" fmla="*/ 3573263 w 7886361"/>
              <a:gd name="connsiteY348" fmla="*/ 3666361 h 5480136"/>
              <a:gd name="connsiteX349" fmla="*/ 3553318 w 7886361"/>
              <a:gd name="connsiteY349" fmla="*/ 3712896 h 5480136"/>
              <a:gd name="connsiteX350" fmla="*/ 3506783 w 7886361"/>
              <a:gd name="connsiteY350" fmla="*/ 3732840 h 5480136"/>
              <a:gd name="connsiteX351" fmla="*/ 3460247 w 7886361"/>
              <a:gd name="connsiteY351" fmla="*/ 3712896 h 5480136"/>
              <a:gd name="connsiteX352" fmla="*/ 3440303 w 7886361"/>
              <a:gd name="connsiteY352" fmla="*/ 3666361 h 5480136"/>
              <a:gd name="connsiteX353" fmla="*/ 3460247 w 7886361"/>
              <a:gd name="connsiteY353" fmla="*/ 3619825 h 5480136"/>
              <a:gd name="connsiteX354" fmla="*/ 3506783 w 7886361"/>
              <a:gd name="connsiteY354" fmla="*/ 3599880 h 5480136"/>
              <a:gd name="connsiteX355" fmla="*/ 0 w 7886361"/>
              <a:gd name="connsiteY355" fmla="*/ 3542968 h 5480136"/>
              <a:gd name="connsiteX356" fmla="*/ 138722 w 7886361"/>
              <a:gd name="connsiteY356" fmla="*/ 3542968 h 5480136"/>
              <a:gd name="connsiteX357" fmla="*/ 138722 w 7886361"/>
              <a:gd name="connsiteY357" fmla="*/ 3556583 h 5480136"/>
              <a:gd name="connsiteX358" fmla="*/ 0 w 7886361"/>
              <a:gd name="connsiteY358" fmla="*/ 3556583 h 5480136"/>
              <a:gd name="connsiteX359" fmla="*/ 1700744 w 7886361"/>
              <a:gd name="connsiteY359" fmla="*/ 3531184 h 5480136"/>
              <a:gd name="connsiteX360" fmla="*/ 1747279 w 7886361"/>
              <a:gd name="connsiteY360" fmla="*/ 3551128 h 5480136"/>
              <a:gd name="connsiteX361" fmla="*/ 1767224 w 7886361"/>
              <a:gd name="connsiteY361" fmla="*/ 3597665 h 5480136"/>
              <a:gd name="connsiteX362" fmla="*/ 1747279 w 7886361"/>
              <a:gd name="connsiteY362" fmla="*/ 3644200 h 5480136"/>
              <a:gd name="connsiteX363" fmla="*/ 1700744 w 7886361"/>
              <a:gd name="connsiteY363" fmla="*/ 3664144 h 5480136"/>
              <a:gd name="connsiteX364" fmla="*/ 1654207 w 7886361"/>
              <a:gd name="connsiteY364" fmla="*/ 3644200 h 5480136"/>
              <a:gd name="connsiteX365" fmla="*/ 1634262 w 7886361"/>
              <a:gd name="connsiteY365" fmla="*/ 3597665 h 5480136"/>
              <a:gd name="connsiteX366" fmla="*/ 1654207 w 7886361"/>
              <a:gd name="connsiteY366" fmla="*/ 3551128 h 5480136"/>
              <a:gd name="connsiteX367" fmla="*/ 1700744 w 7886361"/>
              <a:gd name="connsiteY367" fmla="*/ 3531184 h 5480136"/>
              <a:gd name="connsiteX368" fmla="*/ 2073034 w 7886361"/>
              <a:gd name="connsiteY368" fmla="*/ 3478000 h 5480136"/>
              <a:gd name="connsiteX369" fmla="*/ 2119566 w 7886361"/>
              <a:gd name="connsiteY369" fmla="*/ 3497944 h 5480136"/>
              <a:gd name="connsiteX370" fmla="*/ 2139510 w 7886361"/>
              <a:gd name="connsiteY370" fmla="*/ 3544481 h 5480136"/>
              <a:gd name="connsiteX371" fmla="*/ 2119566 w 7886361"/>
              <a:gd name="connsiteY371" fmla="*/ 3591016 h 5480136"/>
              <a:gd name="connsiteX372" fmla="*/ 2073034 w 7886361"/>
              <a:gd name="connsiteY372" fmla="*/ 3610960 h 5480136"/>
              <a:gd name="connsiteX373" fmla="*/ 2026496 w 7886361"/>
              <a:gd name="connsiteY373" fmla="*/ 3591016 h 5480136"/>
              <a:gd name="connsiteX374" fmla="*/ 2006552 w 7886361"/>
              <a:gd name="connsiteY374" fmla="*/ 3544481 h 5480136"/>
              <a:gd name="connsiteX375" fmla="*/ 2026496 w 7886361"/>
              <a:gd name="connsiteY375" fmla="*/ 3497944 h 5480136"/>
              <a:gd name="connsiteX376" fmla="*/ 2073034 w 7886361"/>
              <a:gd name="connsiteY376" fmla="*/ 3478000 h 5480136"/>
              <a:gd name="connsiteX377" fmla="*/ 225146 w 7886361"/>
              <a:gd name="connsiteY377" fmla="*/ 3460089 h 5480136"/>
              <a:gd name="connsiteX378" fmla="*/ 247084 w 7886361"/>
              <a:gd name="connsiteY378" fmla="*/ 3460089 h 5480136"/>
              <a:gd name="connsiteX379" fmla="*/ 247084 w 7886361"/>
              <a:gd name="connsiteY379" fmla="*/ 3603243 h 5480136"/>
              <a:gd name="connsiteX380" fmla="*/ 282762 w 7886361"/>
              <a:gd name="connsiteY380" fmla="*/ 3603243 h 5480136"/>
              <a:gd name="connsiteX381" fmla="*/ 282762 w 7886361"/>
              <a:gd name="connsiteY381" fmla="*/ 3621635 h 5480136"/>
              <a:gd name="connsiteX382" fmla="*/ 189690 w 7886361"/>
              <a:gd name="connsiteY382" fmla="*/ 3621635 h 5480136"/>
              <a:gd name="connsiteX383" fmla="*/ 189690 w 7886361"/>
              <a:gd name="connsiteY383" fmla="*/ 3603243 h 5480136"/>
              <a:gd name="connsiteX384" fmla="*/ 225367 w 7886361"/>
              <a:gd name="connsiteY384" fmla="*/ 3603243 h 5480136"/>
              <a:gd name="connsiteX385" fmla="*/ 225367 w 7886361"/>
              <a:gd name="connsiteY385" fmla="*/ 3480033 h 5480136"/>
              <a:gd name="connsiteX386" fmla="*/ 186587 w 7886361"/>
              <a:gd name="connsiteY386" fmla="*/ 3487789 h 5480136"/>
              <a:gd name="connsiteX387" fmla="*/ 186587 w 7886361"/>
              <a:gd name="connsiteY387" fmla="*/ 3467844 h 5480136"/>
              <a:gd name="connsiteX388" fmla="*/ 4346649 w 7886361"/>
              <a:gd name="connsiteY388" fmla="*/ 3413736 h 5480136"/>
              <a:gd name="connsiteX389" fmla="*/ 4393184 w 7886361"/>
              <a:gd name="connsiteY389" fmla="*/ 3433680 h 5480136"/>
              <a:gd name="connsiteX390" fmla="*/ 4413128 w 7886361"/>
              <a:gd name="connsiteY390" fmla="*/ 3480217 h 5480136"/>
              <a:gd name="connsiteX391" fmla="*/ 4393184 w 7886361"/>
              <a:gd name="connsiteY391" fmla="*/ 3526752 h 5480136"/>
              <a:gd name="connsiteX392" fmla="*/ 4346649 w 7886361"/>
              <a:gd name="connsiteY392" fmla="*/ 3546696 h 5480136"/>
              <a:gd name="connsiteX393" fmla="*/ 4300112 w 7886361"/>
              <a:gd name="connsiteY393" fmla="*/ 3526752 h 5480136"/>
              <a:gd name="connsiteX394" fmla="*/ 4280168 w 7886361"/>
              <a:gd name="connsiteY394" fmla="*/ 3480217 h 5480136"/>
              <a:gd name="connsiteX395" fmla="*/ 4300112 w 7886361"/>
              <a:gd name="connsiteY395" fmla="*/ 3433680 h 5480136"/>
              <a:gd name="connsiteX396" fmla="*/ 4346649 w 7886361"/>
              <a:gd name="connsiteY396" fmla="*/ 3413736 h 5480136"/>
              <a:gd name="connsiteX397" fmla="*/ 3243080 w 7886361"/>
              <a:gd name="connsiteY397" fmla="*/ 3333960 h 5480136"/>
              <a:gd name="connsiteX398" fmla="*/ 3289615 w 7886361"/>
              <a:gd name="connsiteY398" fmla="*/ 3353904 h 5480136"/>
              <a:gd name="connsiteX399" fmla="*/ 3309559 w 7886361"/>
              <a:gd name="connsiteY399" fmla="*/ 3400441 h 5480136"/>
              <a:gd name="connsiteX400" fmla="*/ 3289615 w 7886361"/>
              <a:gd name="connsiteY400" fmla="*/ 3446976 h 5480136"/>
              <a:gd name="connsiteX401" fmla="*/ 3243080 w 7886361"/>
              <a:gd name="connsiteY401" fmla="*/ 3466920 h 5480136"/>
              <a:gd name="connsiteX402" fmla="*/ 3196544 w 7886361"/>
              <a:gd name="connsiteY402" fmla="*/ 3446976 h 5480136"/>
              <a:gd name="connsiteX403" fmla="*/ 3176599 w 7886361"/>
              <a:gd name="connsiteY403" fmla="*/ 3400441 h 5480136"/>
              <a:gd name="connsiteX404" fmla="*/ 3196544 w 7886361"/>
              <a:gd name="connsiteY404" fmla="*/ 3353904 h 5480136"/>
              <a:gd name="connsiteX405" fmla="*/ 3243080 w 7886361"/>
              <a:gd name="connsiteY405" fmla="*/ 3333960 h 5480136"/>
              <a:gd name="connsiteX406" fmla="*/ 5547722 w 7886361"/>
              <a:gd name="connsiteY406" fmla="*/ 3309585 h 5480136"/>
              <a:gd name="connsiteX407" fmla="*/ 5594258 w 7886361"/>
              <a:gd name="connsiteY407" fmla="*/ 3329529 h 5480136"/>
              <a:gd name="connsiteX408" fmla="*/ 5614202 w 7886361"/>
              <a:gd name="connsiteY408" fmla="*/ 3376065 h 5480136"/>
              <a:gd name="connsiteX409" fmla="*/ 5594258 w 7886361"/>
              <a:gd name="connsiteY409" fmla="*/ 3422600 h 5480136"/>
              <a:gd name="connsiteX410" fmla="*/ 5547722 w 7886361"/>
              <a:gd name="connsiteY410" fmla="*/ 3442545 h 5480136"/>
              <a:gd name="connsiteX411" fmla="*/ 5501186 w 7886361"/>
              <a:gd name="connsiteY411" fmla="*/ 3422600 h 5480136"/>
              <a:gd name="connsiteX412" fmla="*/ 5481242 w 7886361"/>
              <a:gd name="connsiteY412" fmla="*/ 3376065 h 5480136"/>
              <a:gd name="connsiteX413" fmla="*/ 5501186 w 7886361"/>
              <a:gd name="connsiteY413" fmla="*/ 3329529 h 5480136"/>
              <a:gd name="connsiteX414" fmla="*/ 5547722 w 7886361"/>
              <a:gd name="connsiteY414" fmla="*/ 3309585 h 5480136"/>
              <a:gd name="connsiteX415" fmla="*/ 3783784 w 7886361"/>
              <a:gd name="connsiteY415" fmla="*/ 3294073 h 5480136"/>
              <a:gd name="connsiteX416" fmla="*/ 3830319 w 7886361"/>
              <a:gd name="connsiteY416" fmla="*/ 3314017 h 5480136"/>
              <a:gd name="connsiteX417" fmla="*/ 3850263 w 7886361"/>
              <a:gd name="connsiteY417" fmla="*/ 3360553 h 5480136"/>
              <a:gd name="connsiteX418" fmla="*/ 3830319 w 7886361"/>
              <a:gd name="connsiteY418" fmla="*/ 3407088 h 5480136"/>
              <a:gd name="connsiteX419" fmla="*/ 3783784 w 7886361"/>
              <a:gd name="connsiteY419" fmla="*/ 3427033 h 5480136"/>
              <a:gd name="connsiteX420" fmla="*/ 3737247 w 7886361"/>
              <a:gd name="connsiteY420" fmla="*/ 3407088 h 5480136"/>
              <a:gd name="connsiteX421" fmla="*/ 3717303 w 7886361"/>
              <a:gd name="connsiteY421" fmla="*/ 3360553 h 5480136"/>
              <a:gd name="connsiteX422" fmla="*/ 3737247 w 7886361"/>
              <a:gd name="connsiteY422" fmla="*/ 3314017 h 5480136"/>
              <a:gd name="connsiteX423" fmla="*/ 3783784 w 7886361"/>
              <a:gd name="connsiteY423" fmla="*/ 3294073 h 5480136"/>
              <a:gd name="connsiteX424" fmla="*/ 2671351 w 7886361"/>
              <a:gd name="connsiteY424" fmla="*/ 3271913 h 5480136"/>
              <a:gd name="connsiteX425" fmla="*/ 2717886 w 7886361"/>
              <a:gd name="connsiteY425" fmla="*/ 3291857 h 5480136"/>
              <a:gd name="connsiteX426" fmla="*/ 2737830 w 7886361"/>
              <a:gd name="connsiteY426" fmla="*/ 3338393 h 5480136"/>
              <a:gd name="connsiteX427" fmla="*/ 2717886 w 7886361"/>
              <a:gd name="connsiteY427" fmla="*/ 3384929 h 5480136"/>
              <a:gd name="connsiteX428" fmla="*/ 2671351 w 7886361"/>
              <a:gd name="connsiteY428" fmla="*/ 3404873 h 5480136"/>
              <a:gd name="connsiteX429" fmla="*/ 2624814 w 7886361"/>
              <a:gd name="connsiteY429" fmla="*/ 3384929 h 5480136"/>
              <a:gd name="connsiteX430" fmla="*/ 2604870 w 7886361"/>
              <a:gd name="connsiteY430" fmla="*/ 3338393 h 5480136"/>
              <a:gd name="connsiteX431" fmla="*/ 2624814 w 7886361"/>
              <a:gd name="connsiteY431" fmla="*/ 3291857 h 5480136"/>
              <a:gd name="connsiteX432" fmla="*/ 2671351 w 7886361"/>
              <a:gd name="connsiteY432" fmla="*/ 3271913 h 5480136"/>
              <a:gd name="connsiteX433" fmla="*/ 5055770 w 7886361"/>
              <a:gd name="connsiteY433" fmla="*/ 3207649 h 5480136"/>
              <a:gd name="connsiteX434" fmla="*/ 5102305 w 7886361"/>
              <a:gd name="connsiteY434" fmla="*/ 3227593 h 5480136"/>
              <a:gd name="connsiteX435" fmla="*/ 5122250 w 7886361"/>
              <a:gd name="connsiteY435" fmla="*/ 3274130 h 5480136"/>
              <a:gd name="connsiteX436" fmla="*/ 5102305 w 7886361"/>
              <a:gd name="connsiteY436" fmla="*/ 3320665 h 5480136"/>
              <a:gd name="connsiteX437" fmla="*/ 5055770 w 7886361"/>
              <a:gd name="connsiteY437" fmla="*/ 3340609 h 5480136"/>
              <a:gd name="connsiteX438" fmla="*/ 5009234 w 7886361"/>
              <a:gd name="connsiteY438" fmla="*/ 3320665 h 5480136"/>
              <a:gd name="connsiteX439" fmla="*/ 4989290 w 7886361"/>
              <a:gd name="connsiteY439" fmla="*/ 3274130 h 5480136"/>
              <a:gd name="connsiteX440" fmla="*/ 5009234 w 7886361"/>
              <a:gd name="connsiteY440" fmla="*/ 3227593 h 5480136"/>
              <a:gd name="connsiteX441" fmla="*/ 5055770 w 7886361"/>
              <a:gd name="connsiteY441" fmla="*/ 3207649 h 5480136"/>
              <a:gd name="connsiteX442" fmla="*/ 3568832 w 7886361"/>
              <a:gd name="connsiteY442" fmla="*/ 3176624 h 5480136"/>
              <a:gd name="connsiteX443" fmla="*/ 3615367 w 7886361"/>
              <a:gd name="connsiteY443" fmla="*/ 3196569 h 5480136"/>
              <a:gd name="connsiteX444" fmla="*/ 3635311 w 7886361"/>
              <a:gd name="connsiteY444" fmla="*/ 3243105 h 5480136"/>
              <a:gd name="connsiteX445" fmla="*/ 3624260 w 7886361"/>
              <a:gd name="connsiteY445" fmla="*/ 3268889 h 5480136"/>
              <a:gd name="connsiteX446" fmla="*/ 3633648 w 7886361"/>
              <a:gd name="connsiteY446" fmla="*/ 3271081 h 5480136"/>
              <a:gd name="connsiteX447" fmla="*/ 3655254 w 7886361"/>
              <a:gd name="connsiteY447" fmla="*/ 3285208 h 5480136"/>
              <a:gd name="connsiteX448" fmla="*/ 3675199 w 7886361"/>
              <a:gd name="connsiteY448" fmla="*/ 3331744 h 5480136"/>
              <a:gd name="connsiteX449" fmla="*/ 3655254 w 7886361"/>
              <a:gd name="connsiteY449" fmla="*/ 3378280 h 5480136"/>
              <a:gd name="connsiteX450" fmla="*/ 3608719 w 7886361"/>
              <a:gd name="connsiteY450" fmla="*/ 3398224 h 5480136"/>
              <a:gd name="connsiteX451" fmla="*/ 3562183 w 7886361"/>
              <a:gd name="connsiteY451" fmla="*/ 3378280 h 5480136"/>
              <a:gd name="connsiteX452" fmla="*/ 3542239 w 7886361"/>
              <a:gd name="connsiteY452" fmla="*/ 3331744 h 5480136"/>
              <a:gd name="connsiteX453" fmla="*/ 3553290 w 7886361"/>
              <a:gd name="connsiteY453" fmla="*/ 3305958 h 5480136"/>
              <a:gd name="connsiteX454" fmla="*/ 3543901 w 7886361"/>
              <a:gd name="connsiteY454" fmla="*/ 3303768 h 5480136"/>
              <a:gd name="connsiteX455" fmla="*/ 3522296 w 7886361"/>
              <a:gd name="connsiteY455" fmla="*/ 3289640 h 5480136"/>
              <a:gd name="connsiteX456" fmla="*/ 3502351 w 7886361"/>
              <a:gd name="connsiteY456" fmla="*/ 3243105 h 5480136"/>
              <a:gd name="connsiteX457" fmla="*/ 3522296 w 7886361"/>
              <a:gd name="connsiteY457" fmla="*/ 3196569 h 5480136"/>
              <a:gd name="connsiteX458" fmla="*/ 3568832 w 7886361"/>
              <a:gd name="connsiteY458" fmla="*/ 3176624 h 5480136"/>
              <a:gd name="connsiteX459" fmla="*/ 5248561 w 7886361"/>
              <a:gd name="connsiteY459" fmla="*/ 3167760 h 5480136"/>
              <a:gd name="connsiteX460" fmla="*/ 5295096 w 7886361"/>
              <a:gd name="connsiteY460" fmla="*/ 3187704 h 5480136"/>
              <a:gd name="connsiteX461" fmla="*/ 5315040 w 7886361"/>
              <a:gd name="connsiteY461" fmla="*/ 3234241 h 5480136"/>
              <a:gd name="connsiteX462" fmla="*/ 5295096 w 7886361"/>
              <a:gd name="connsiteY462" fmla="*/ 3280776 h 5480136"/>
              <a:gd name="connsiteX463" fmla="*/ 5248561 w 7886361"/>
              <a:gd name="connsiteY463" fmla="*/ 3300720 h 5480136"/>
              <a:gd name="connsiteX464" fmla="*/ 5202025 w 7886361"/>
              <a:gd name="connsiteY464" fmla="*/ 3280776 h 5480136"/>
              <a:gd name="connsiteX465" fmla="*/ 5182080 w 7886361"/>
              <a:gd name="connsiteY465" fmla="*/ 3234241 h 5480136"/>
              <a:gd name="connsiteX466" fmla="*/ 5202025 w 7886361"/>
              <a:gd name="connsiteY466" fmla="*/ 3187704 h 5480136"/>
              <a:gd name="connsiteX467" fmla="*/ 5248561 w 7886361"/>
              <a:gd name="connsiteY467" fmla="*/ 3167760 h 5480136"/>
              <a:gd name="connsiteX468" fmla="*/ 1175551 w 7886361"/>
              <a:gd name="connsiteY468" fmla="*/ 3167760 h 5480136"/>
              <a:gd name="connsiteX469" fmla="*/ 1222084 w 7886361"/>
              <a:gd name="connsiteY469" fmla="*/ 3187704 h 5480136"/>
              <a:gd name="connsiteX470" fmla="*/ 1242030 w 7886361"/>
              <a:gd name="connsiteY470" fmla="*/ 3234241 h 5480136"/>
              <a:gd name="connsiteX471" fmla="*/ 1222084 w 7886361"/>
              <a:gd name="connsiteY471" fmla="*/ 3280776 h 5480136"/>
              <a:gd name="connsiteX472" fmla="*/ 1175551 w 7886361"/>
              <a:gd name="connsiteY472" fmla="*/ 3300720 h 5480136"/>
              <a:gd name="connsiteX473" fmla="*/ 1129014 w 7886361"/>
              <a:gd name="connsiteY473" fmla="*/ 3280776 h 5480136"/>
              <a:gd name="connsiteX474" fmla="*/ 1109070 w 7886361"/>
              <a:gd name="connsiteY474" fmla="*/ 3234241 h 5480136"/>
              <a:gd name="connsiteX475" fmla="*/ 1129014 w 7886361"/>
              <a:gd name="connsiteY475" fmla="*/ 3187704 h 5480136"/>
              <a:gd name="connsiteX476" fmla="*/ 1175551 w 7886361"/>
              <a:gd name="connsiteY476" fmla="*/ 3167760 h 5480136"/>
              <a:gd name="connsiteX477" fmla="*/ 3770488 w 7886361"/>
              <a:gd name="connsiteY477" fmla="*/ 3121224 h 5480136"/>
              <a:gd name="connsiteX478" fmla="*/ 3817023 w 7886361"/>
              <a:gd name="connsiteY478" fmla="*/ 3141168 h 5480136"/>
              <a:gd name="connsiteX479" fmla="*/ 3836968 w 7886361"/>
              <a:gd name="connsiteY479" fmla="*/ 3187704 h 5480136"/>
              <a:gd name="connsiteX480" fmla="*/ 3817023 w 7886361"/>
              <a:gd name="connsiteY480" fmla="*/ 3234239 h 5480136"/>
              <a:gd name="connsiteX481" fmla="*/ 3770488 w 7886361"/>
              <a:gd name="connsiteY481" fmla="*/ 3254184 h 5480136"/>
              <a:gd name="connsiteX482" fmla="*/ 3723952 w 7886361"/>
              <a:gd name="connsiteY482" fmla="*/ 3234239 h 5480136"/>
              <a:gd name="connsiteX483" fmla="*/ 3704008 w 7886361"/>
              <a:gd name="connsiteY483" fmla="*/ 3187704 h 5480136"/>
              <a:gd name="connsiteX484" fmla="*/ 3723952 w 7886361"/>
              <a:gd name="connsiteY484" fmla="*/ 3141168 h 5480136"/>
              <a:gd name="connsiteX485" fmla="*/ 3770488 w 7886361"/>
              <a:gd name="connsiteY485" fmla="*/ 3121224 h 5480136"/>
              <a:gd name="connsiteX486" fmla="*/ 1660855 w 7886361"/>
              <a:gd name="connsiteY486" fmla="*/ 3119008 h 5480136"/>
              <a:gd name="connsiteX487" fmla="*/ 1707389 w 7886361"/>
              <a:gd name="connsiteY487" fmla="*/ 3138953 h 5480136"/>
              <a:gd name="connsiteX488" fmla="*/ 1727335 w 7886361"/>
              <a:gd name="connsiteY488" fmla="*/ 3185489 h 5480136"/>
              <a:gd name="connsiteX489" fmla="*/ 1707389 w 7886361"/>
              <a:gd name="connsiteY489" fmla="*/ 3232024 h 5480136"/>
              <a:gd name="connsiteX490" fmla="*/ 1660855 w 7886361"/>
              <a:gd name="connsiteY490" fmla="*/ 3251968 h 5480136"/>
              <a:gd name="connsiteX491" fmla="*/ 1614318 w 7886361"/>
              <a:gd name="connsiteY491" fmla="*/ 3232024 h 5480136"/>
              <a:gd name="connsiteX492" fmla="*/ 1594375 w 7886361"/>
              <a:gd name="connsiteY492" fmla="*/ 3185489 h 5480136"/>
              <a:gd name="connsiteX493" fmla="*/ 1614318 w 7886361"/>
              <a:gd name="connsiteY493" fmla="*/ 3138953 h 5480136"/>
              <a:gd name="connsiteX494" fmla="*/ 1660855 w 7886361"/>
              <a:gd name="connsiteY494" fmla="*/ 3119008 h 5480136"/>
              <a:gd name="connsiteX495" fmla="*/ 4353296 w 7886361"/>
              <a:gd name="connsiteY495" fmla="*/ 3105711 h 5480136"/>
              <a:gd name="connsiteX496" fmla="*/ 4399831 w 7886361"/>
              <a:gd name="connsiteY496" fmla="*/ 3125656 h 5480136"/>
              <a:gd name="connsiteX497" fmla="*/ 4419776 w 7886361"/>
              <a:gd name="connsiteY497" fmla="*/ 3172192 h 5480136"/>
              <a:gd name="connsiteX498" fmla="*/ 4399831 w 7886361"/>
              <a:gd name="connsiteY498" fmla="*/ 3218727 h 5480136"/>
              <a:gd name="connsiteX499" fmla="*/ 4353296 w 7886361"/>
              <a:gd name="connsiteY499" fmla="*/ 3238672 h 5480136"/>
              <a:gd name="connsiteX500" fmla="*/ 4306760 w 7886361"/>
              <a:gd name="connsiteY500" fmla="*/ 3218727 h 5480136"/>
              <a:gd name="connsiteX501" fmla="*/ 4286815 w 7886361"/>
              <a:gd name="connsiteY501" fmla="*/ 3172192 h 5480136"/>
              <a:gd name="connsiteX502" fmla="*/ 4306760 w 7886361"/>
              <a:gd name="connsiteY502" fmla="*/ 3125656 h 5480136"/>
              <a:gd name="connsiteX503" fmla="*/ 4353296 w 7886361"/>
              <a:gd name="connsiteY503" fmla="*/ 3105711 h 5480136"/>
              <a:gd name="connsiteX504" fmla="*/ 2204149 w 7886361"/>
              <a:gd name="connsiteY504" fmla="*/ 3070024 h 5480136"/>
              <a:gd name="connsiteX505" fmla="*/ 2337109 w 7886361"/>
              <a:gd name="connsiteY505" fmla="*/ 3070024 h 5480136"/>
              <a:gd name="connsiteX506" fmla="*/ 2337109 w 7886361"/>
              <a:gd name="connsiteY506" fmla="*/ 3202984 h 5480136"/>
              <a:gd name="connsiteX507" fmla="*/ 2204149 w 7886361"/>
              <a:gd name="connsiteY507" fmla="*/ 3202984 h 5480136"/>
              <a:gd name="connsiteX508" fmla="*/ 4311192 w 7886361"/>
              <a:gd name="connsiteY508" fmla="*/ 2979400 h 5480136"/>
              <a:gd name="connsiteX509" fmla="*/ 4357727 w 7886361"/>
              <a:gd name="connsiteY509" fmla="*/ 2999345 h 5480136"/>
              <a:gd name="connsiteX510" fmla="*/ 4377672 w 7886361"/>
              <a:gd name="connsiteY510" fmla="*/ 3045881 h 5480136"/>
              <a:gd name="connsiteX511" fmla="*/ 4357727 w 7886361"/>
              <a:gd name="connsiteY511" fmla="*/ 3092416 h 5480136"/>
              <a:gd name="connsiteX512" fmla="*/ 4311192 w 7886361"/>
              <a:gd name="connsiteY512" fmla="*/ 3112361 h 5480136"/>
              <a:gd name="connsiteX513" fmla="*/ 4264656 w 7886361"/>
              <a:gd name="connsiteY513" fmla="*/ 3092416 h 5480136"/>
              <a:gd name="connsiteX514" fmla="*/ 4244711 w 7886361"/>
              <a:gd name="connsiteY514" fmla="*/ 3045881 h 5480136"/>
              <a:gd name="connsiteX515" fmla="*/ 4264656 w 7886361"/>
              <a:gd name="connsiteY515" fmla="*/ 2999345 h 5480136"/>
              <a:gd name="connsiteX516" fmla="*/ 4311192 w 7886361"/>
              <a:gd name="connsiteY516" fmla="*/ 2979400 h 5480136"/>
              <a:gd name="connsiteX517" fmla="*/ 3376040 w 7886361"/>
              <a:gd name="connsiteY517" fmla="*/ 2966104 h 5480136"/>
              <a:gd name="connsiteX518" fmla="*/ 3422575 w 7886361"/>
              <a:gd name="connsiteY518" fmla="*/ 2986048 h 5480136"/>
              <a:gd name="connsiteX519" fmla="*/ 3442519 w 7886361"/>
              <a:gd name="connsiteY519" fmla="*/ 3032584 h 5480136"/>
              <a:gd name="connsiteX520" fmla="*/ 3422575 w 7886361"/>
              <a:gd name="connsiteY520" fmla="*/ 3079119 h 5480136"/>
              <a:gd name="connsiteX521" fmla="*/ 3376040 w 7886361"/>
              <a:gd name="connsiteY521" fmla="*/ 3099064 h 5480136"/>
              <a:gd name="connsiteX522" fmla="*/ 3351110 w 7886361"/>
              <a:gd name="connsiteY522" fmla="*/ 3093247 h 5480136"/>
              <a:gd name="connsiteX523" fmla="*/ 3333212 w 7886361"/>
              <a:gd name="connsiteY523" fmla="*/ 3081544 h 5480136"/>
              <a:gd name="connsiteX524" fmla="*/ 3322855 w 7886361"/>
              <a:gd name="connsiteY524" fmla="*/ 3105711 h 5480136"/>
              <a:gd name="connsiteX525" fmla="*/ 3276320 w 7886361"/>
              <a:gd name="connsiteY525" fmla="*/ 3125656 h 5480136"/>
              <a:gd name="connsiteX526" fmla="*/ 3229783 w 7886361"/>
              <a:gd name="connsiteY526" fmla="*/ 3105711 h 5480136"/>
              <a:gd name="connsiteX527" fmla="*/ 3209839 w 7886361"/>
              <a:gd name="connsiteY527" fmla="*/ 3059176 h 5480136"/>
              <a:gd name="connsiteX528" fmla="*/ 3229783 w 7886361"/>
              <a:gd name="connsiteY528" fmla="*/ 3012640 h 5480136"/>
              <a:gd name="connsiteX529" fmla="*/ 3276320 w 7886361"/>
              <a:gd name="connsiteY529" fmla="*/ 2992696 h 5480136"/>
              <a:gd name="connsiteX530" fmla="*/ 3301249 w 7886361"/>
              <a:gd name="connsiteY530" fmla="*/ 2998513 h 5480136"/>
              <a:gd name="connsiteX531" fmla="*/ 3319146 w 7886361"/>
              <a:gd name="connsiteY531" fmla="*/ 3010215 h 5480136"/>
              <a:gd name="connsiteX532" fmla="*/ 3329504 w 7886361"/>
              <a:gd name="connsiteY532" fmla="*/ 2986048 h 5480136"/>
              <a:gd name="connsiteX533" fmla="*/ 3376040 w 7886361"/>
              <a:gd name="connsiteY533" fmla="*/ 2966104 h 5480136"/>
              <a:gd name="connsiteX534" fmla="*/ 3695144 w 7886361"/>
              <a:gd name="connsiteY534" fmla="*/ 2957241 h 5480136"/>
              <a:gd name="connsiteX535" fmla="*/ 3741679 w 7886361"/>
              <a:gd name="connsiteY535" fmla="*/ 2977185 h 5480136"/>
              <a:gd name="connsiteX536" fmla="*/ 3761624 w 7886361"/>
              <a:gd name="connsiteY536" fmla="*/ 3023721 h 5480136"/>
              <a:gd name="connsiteX537" fmla="*/ 3741679 w 7886361"/>
              <a:gd name="connsiteY537" fmla="*/ 3070256 h 5480136"/>
              <a:gd name="connsiteX538" fmla="*/ 3695144 w 7886361"/>
              <a:gd name="connsiteY538" fmla="*/ 3090201 h 5480136"/>
              <a:gd name="connsiteX539" fmla="*/ 3648608 w 7886361"/>
              <a:gd name="connsiteY539" fmla="*/ 3070256 h 5480136"/>
              <a:gd name="connsiteX540" fmla="*/ 3628664 w 7886361"/>
              <a:gd name="connsiteY540" fmla="*/ 3023721 h 5480136"/>
              <a:gd name="connsiteX541" fmla="*/ 3648608 w 7886361"/>
              <a:gd name="connsiteY541" fmla="*/ 2977185 h 5480136"/>
              <a:gd name="connsiteX542" fmla="*/ 3695144 w 7886361"/>
              <a:gd name="connsiteY542" fmla="*/ 2957241 h 5480136"/>
              <a:gd name="connsiteX543" fmla="*/ 5077930 w 7886361"/>
              <a:gd name="connsiteY543" fmla="*/ 2950592 h 5480136"/>
              <a:gd name="connsiteX544" fmla="*/ 5124465 w 7886361"/>
              <a:gd name="connsiteY544" fmla="*/ 2970536 h 5480136"/>
              <a:gd name="connsiteX545" fmla="*/ 5144410 w 7886361"/>
              <a:gd name="connsiteY545" fmla="*/ 3017072 h 5480136"/>
              <a:gd name="connsiteX546" fmla="*/ 5124465 w 7886361"/>
              <a:gd name="connsiteY546" fmla="*/ 3063607 h 5480136"/>
              <a:gd name="connsiteX547" fmla="*/ 5077930 w 7886361"/>
              <a:gd name="connsiteY547" fmla="*/ 3083552 h 5480136"/>
              <a:gd name="connsiteX548" fmla="*/ 5031394 w 7886361"/>
              <a:gd name="connsiteY548" fmla="*/ 3063607 h 5480136"/>
              <a:gd name="connsiteX549" fmla="*/ 5011449 w 7886361"/>
              <a:gd name="connsiteY549" fmla="*/ 3017072 h 5480136"/>
              <a:gd name="connsiteX550" fmla="*/ 5031394 w 7886361"/>
              <a:gd name="connsiteY550" fmla="*/ 2970536 h 5480136"/>
              <a:gd name="connsiteX551" fmla="*/ 5077930 w 7886361"/>
              <a:gd name="connsiteY551" fmla="*/ 2950592 h 5480136"/>
              <a:gd name="connsiteX552" fmla="*/ 2855279 w 7886361"/>
              <a:gd name="connsiteY552" fmla="*/ 2892977 h 5480136"/>
              <a:gd name="connsiteX553" fmla="*/ 2901814 w 7886361"/>
              <a:gd name="connsiteY553" fmla="*/ 2912921 h 5480136"/>
              <a:gd name="connsiteX554" fmla="*/ 2921759 w 7886361"/>
              <a:gd name="connsiteY554" fmla="*/ 2959457 h 5480136"/>
              <a:gd name="connsiteX555" fmla="*/ 2901814 w 7886361"/>
              <a:gd name="connsiteY555" fmla="*/ 3005992 h 5480136"/>
              <a:gd name="connsiteX556" fmla="*/ 2855279 w 7886361"/>
              <a:gd name="connsiteY556" fmla="*/ 3025937 h 5480136"/>
              <a:gd name="connsiteX557" fmla="*/ 2808743 w 7886361"/>
              <a:gd name="connsiteY557" fmla="*/ 3005992 h 5480136"/>
              <a:gd name="connsiteX558" fmla="*/ 2788799 w 7886361"/>
              <a:gd name="connsiteY558" fmla="*/ 2959457 h 5480136"/>
              <a:gd name="connsiteX559" fmla="*/ 2808743 w 7886361"/>
              <a:gd name="connsiteY559" fmla="*/ 2912921 h 5480136"/>
              <a:gd name="connsiteX560" fmla="*/ 2855279 w 7886361"/>
              <a:gd name="connsiteY560" fmla="*/ 2892977 h 5480136"/>
              <a:gd name="connsiteX561" fmla="*/ 4266872 w 7886361"/>
              <a:gd name="connsiteY561" fmla="*/ 2826496 h 5480136"/>
              <a:gd name="connsiteX562" fmla="*/ 4313408 w 7886361"/>
              <a:gd name="connsiteY562" fmla="*/ 2846440 h 5480136"/>
              <a:gd name="connsiteX563" fmla="*/ 4333352 w 7886361"/>
              <a:gd name="connsiteY563" fmla="*/ 2892977 h 5480136"/>
              <a:gd name="connsiteX564" fmla="*/ 4313408 w 7886361"/>
              <a:gd name="connsiteY564" fmla="*/ 2939512 h 5480136"/>
              <a:gd name="connsiteX565" fmla="*/ 4266872 w 7886361"/>
              <a:gd name="connsiteY565" fmla="*/ 2959456 h 5480136"/>
              <a:gd name="connsiteX566" fmla="*/ 4220336 w 7886361"/>
              <a:gd name="connsiteY566" fmla="*/ 2939512 h 5480136"/>
              <a:gd name="connsiteX567" fmla="*/ 4200392 w 7886361"/>
              <a:gd name="connsiteY567" fmla="*/ 2892977 h 5480136"/>
              <a:gd name="connsiteX568" fmla="*/ 4220336 w 7886361"/>
              <a:gd name="connsiteY568" fmla="*/ 2846440 h 5480136"/>
              <a:gd name="connsiteX569" fmla="*/ 4266872 w 7886361"/>
              <a:gd name="connsiteY569" fmla="*/ 2826496 h 5480136"/>
              <a:gd name="connsiteX570" fmla="*/ 3070231 w 7886361"/>
              <a:gd name="connsiteY570" fmla="*/ 2819848 h 5480136"/>
              <a:gd name="connsiteX571" fmla="*/ 3116766 w 7886361"/>
              <a:gd name="connsiteY571" fmla="*/ 2839792 h 5480136"/>
              <a:gd name="connsiteX572" fmla="*/ 3136710 w 7886361"/>
              <a:gd name="connsiteY572" fmla="*/ 2886329 h 5480136"/>
              <a:gd name="connsiteX573" fmla="*/ 3116766 w 7886361"/>
              <a:gd name="connsiteY573" fmla="*/ 2932864 h 5480136"/>
              <a:gd name="connsiteX574" fmla="*/ 3070231 w 7886361"/>
              <a:gd name="connsiteY574" fmla="*/ 2952808 h 5480136"/>
              <a:gd name="connsiteX575" fmla="*/ 3023695 w 7886361"/>
              <a:gd name="connsiteY575" fmla="*/ 2932864 h 5480136"/>
              <a:gd name="connsiteX576" fmla="*/ 3003750 w 7886361"/>
              <a:gd name="connsiteY576" fmla="*/ 2886329 h 5480136"/>
              <a:gd name="connsiteX577" fmla="*/ 3023695 w 7886361"/>
              <a:gd name="connsiteY577" fmla="*/ 2839792 h 5480136"/>
              <a:gd name="connsiteX578" fmla="*/ 3070231 w 7886361"/>
              <a:gd name="connsiteY578" fmla="*/ 2819848 h 5480136"/>
              <a:gd name="connsiteX579" fmla="*/ 232674 w 7886361"/>
              <a:gd name="connsiteY579" fmla="*/ 2785658 h 5480136"/>
              <a:gd name="connsiteX580" fmla="*/ 207190 w 7886361"/>
              <a:gd name="connsiteY580" fmla="*/ 2802277 h 5480136"/>
              <a:gd name="connsiteX581" fmla="*/ 198768 w 7886361"/>
              <a:gd name="connsiteY581" fmla="*/ 2852138 h 5480136"/>
              <a:gd name="connsiteX582" fmla="*/ 207190 w 7886361"/>
              <a:gd name="connsiteY582" fmla="*/ 2901998 h 5480136"/>
              <a:gd name="connsiteX583" fmla="*/ 232674 w 7886361"/>
              <a:gd name="connsiteY583" fmla="*/ 2918618 h 5480136"/>
              <a:gd name="connsiteX584" fmla="*/ 258158 w 7886361"/>
              <a:gd name="connsiteY584" fmla="*/ 2901998 h 5480136"/>
              <a:gd name="connsiteX585" fmla="*/ 266579 w 7886361"/>
              <a:gd name="connsiteY585" fmla="*/ 2852138 h 5480136"/>
              <a:gd name="connsiteX586" fmla="*/ 258158 w 7886361"/>
              <a:gd name="connsiteY586" fmla="*/ 2802277 h 5480136"/>
              <a:gd name="connsiteX587" fmla="*/ 232674 w 7886361"/>
              <a:gd name="connsiteY587" fmla="*/ 2785658 h 5480136"/>
              <a:gd name="connsiteX588" fmla="*/ 232674 w 7886361"/>
              <a:gd name="connsiteY588" fmla="*/ 2768373 h 5480136"/>
              <a:gd name="connsiteX589" fmla="*/ 274113 w 7886361"/>
              <a:gd name="connsiteY589" fmla="*/ 2789868 h 5480136"/>
              <a:gd name="connsiteX590" fmla="*/ 288517 w 7886361"/>
              <a:gd name="connsiteY590" fmla="*/ 2852138 h 5480136"/>
              <a:gd name="connsiteX591" fmla="*/ 274113 w 7886361"/>
              <a:gd name="connsiteY591" fmla="*/ 2914407 h 5480136"/>
              <a:gd name="connsiteX592" fmla="*/ 232674 w 7886361"/>
              <a:gd name="connsiteY592" fmla="*/ 2935902 h 5480136"/>
              <a:gd name="connsiteX593" fmla="*/ 191234 w 7886361"/>
              <a:gd name="connsiteY593" fmla="*/ 2914407 h 5480136"/>
              <a:gd name="connsiteX594" fmla="*/ 176830 w 7886361"/>
              <a:gd name="connsiteY594" fmla="*/ 2852138 h 5480136"/>
              <a:gd name="connsiteX595" fmla="*/ 191234 w 7886361"/>
              <a:gd name="connsiteY595" fmla="*/ 2789868 h 5480136"/>
              <a:gd name="connsiteX596" fmla="*/ 232674 w 7886361"/>
              <a:gd name="connsiteY596" fmla="*/ 2768373 h 5480136"/>
              <a:gd name="connsiteX597" fmla="*/ 4590409 w 7886361"/>
              <a:gd name="connsiteY597" fmla="*/ 2733423 h 5480136"/>
              <a:gd name="connsiteX598" fmla="*/ 4636944 w 7886361"/>
              <a:gd name="connsiteY598" fmla="*/ 2753367 h 5480136"/>
              <a:gd name="connsiteX599" fmla="*/ 4656889 w 7886361"/>
              <a:gd name="connsiteY599" fmla="*/ 2799904 h 5480136"/>
              <a:gd name="connsiteX600" fmla="*/ 4636944 w 7886361"/>
              <a:gd name="connsiteY600" fmla="*/ 2846439 h 5480136"/>
              <a:gd name="connsiteX601" fmla="*/ 4590409 w 7886361"/>
              <a:gd name="connsiteY601" fmla="*/ 2866383 h 5480136"/>
              <a:gd name="connsiteX602" fmla="*/ 4543873 w 7886361"/>
              <a:gd name="connsiteY602" fmla="*/ 2846439 h 5480136"/>
              <a:gd name="connsiteX603" fmla="*/ 4523928 w 7886361"/>
              <a:gd name="connsiteY603" fmla="*/ 2799904 h 5480136"/>
              <a:gd name="connsiteX604" fmla="*/ 4543873 w 7886361"/>
              <a:gd name="connsiteY604" fmla="*/ 2753367 h 5480136"/>
              <a:gd name="connsiteX605" fmla="*/ 4590409 w 7886361"/>
              <a:gd name="connsiteY605" fmla="*/ 2733423 h 5480136"/>
              <a:gd name="connsiteX606" fmla="*/ 5789268 w 7886361"/>
              <a:gd name="connsiteY606" fmla="*/ 2706831 h 5480136"/>
              <a:gd name="connsiteX607" fmla="*/ 5835803 w 7886361"/>
              <a:gd name="connsiteY607" fmla="*/ 2726775 h 5480136"/>
              <a:gd name="connsiteX608" fmla="*/ 5855747 w 7886361"/>
              <a:gd name="connsiteY608" fmla="*/ 2773312 h 5480136"/>
              <a:gd name="connsiteX609" fmla="*/ 5835803 w 7886361"/>
              <a:gd name="connsiteY609" fmla="*/ 2819847 h 5480136"/>
              <a:gd name="connsiteX610" fmla="*/ 5825460 w 7886361"/>
              <a:gd name="connsiteY610" fmla="*/ 2824279 h 5480136"/>
              <a:gd name="connsiteX611" fmla="*/ 5866826 w 7886361"/>
              <a:gd name="connsiteY611" fmla="*/ 2842008 h 5480136"/>
              <a:gd name="connsiteX612" fmla="*/ 5886770 w 7886361"/>
              <a:gd name="connsiteY612" fmla="*/ 2888544 h 5480136"/>
              <a:gd name="connsiteX613" fmla="*/ 5866826 w 7886361"/>
              <a:gd name="connsiteY613" fmla="*/ 2935079 h 5480136"/>
              <a:gd name="connsiteX614" fmla="*/ 5820290 w 7886361"/>
              <a:gd name="connsiteY614" fmla="*/ 2955024 h 5480136"/>
              <a:gd name="connsiteX615" fmla="*/ 5773754 w 7886361"/>
              <a:gd name="connsiteY615" fmla="*/ 2935079 h 5480136"/>
              <a:gd name="connsiteX616" fmla="*/ 5753810 w 7886361"/>
              <a:gd name="connsiteY616" fmla="*/ 2888544 h 5480136"/>
              <a:gd name="connsiteX617" fmla="*/ 5773754 w 7886361"/>
              <a:gd name="connsiteY617" fmla="*/ 2842008 h 5480136"/>
              <a:gd name="connsiteX618" fmla="*/ 5784098 w 7886361"/>
              <a:gd name="connsiteY618" fmla="*/ 2837574 h 5480136"/>
              <a:gd name="connsiteX619" fmla="*/ 5742731 w 7886361"/>
              <a:gd name="connsiteY619" fmla="*/ 2819847 h 5480136"/>
              <a:gd name="connsiteX620" fmla="*/ 5722787 w 7886361"/>
              <a:gd name="connsiteY620" fmla="*/ 2773312 h 5480136"/>
              <a:gd name="connsiteX621" fmla="*/ 5742731 w 7886361"/>
              <a:gd name="connsiteY621" fmla="*/ 2726775 h 5480136"/>
              <a:gd name="connsiteX622" fmla="*/ 5789268 w 7886361"/>
              <a:gd name="connsiteY622" fmla="*/ 2706831 h 5480136"/>
              <a:gd name="connsiteX623" fmla="*/ 2244037 w 7886361"/>
              <a:gd name="connsiteY623" fmla="*/ 2691088 h 5480136"/>
              <a:gd name="connsiteX624" fmla="*/ 2376997 w 7886361"/>
              <a:gd name="connsiteY624" fmla="*/ 2691088 h 5480136"/>
              <a:gd name="connsiteX625" fmla="*/ 2376997 w 7886361"/>
              <a:gd name="connsiteY625" fmla="*/ 2824048 h 5480136"/>
              <a:gd name="connsiteX626" fmla="*/ 2244037 w 7886361"/>
              <a:gd name="connsiteY626" fmla="*/ 2824048 h 5480136"/>
              <a:gd name="connsiteX627" fmla="*/ 1609886 w 7886361"/>
              <a:gd name="connsiteY627" fmla="*/ 2686888 h 5480136"/>
              <a:gd name="connsiteX628" fmla="*/ 1656422 w 7886361"/>
              <a:gd name="connsiteY628" fmla="*/ 2706832 h 5480136"/>
              <a:gd name="connsiteX629" fmla="*/ 1676366 w 7886361"/>
              <a:gd name="connsiteY629" fmla="*/ 2753369 h 5480136"/>
              <a:gd name="connsiteX630" fmla="*/ 1656422 w 7886361"/>
              <a:gd name="connsiteY630" fmla="*/ 2799904 h 5480136"/>
              <a:gd name="connsiteX631" fmla="*/ 1609886 w 7886361"/>
              <a:gd name="connsiteY631" fmla="*/ 2819848 h 5480136"/>
              <a:gd name="connsiteX632" fmla="*/ 1563349 w 7886361"/>
              <a:gd name="connsiteY632" fmla="*/ 2799904 h 5480136"/>
              <a:gd name="connsiteX633" fmla="*/ 1543406 w 7886361"/>
              <a:gd name="connsiteY633" fmla="*/ 2753369 h 5480136"/>
              <a:gd name="connsiteX634" fmla="*/ 1563349 w 7886361"/>
              <a:gd name="connsiteY634" fmla="*/ 2706832 h 5480136"/>
              <a:gd name="connsiteX635" fmla="*/ 1609886 w 7886361"/>
              <a:gd name="connsiteY635" fmla="*/ 2686888 h 5480136"/>
              <a:gd name="connsiteX636" fmla="*/ 3810376 w 7886361"/>
              <a:gd name="connsiteY636" fmla="*/ 2673591 h 5480136"/>
              <a:gd name="connsiteX637" fmla="*/ 3856911 w 7886361"/>
              <a:gd name="connsiteY637" fmla="*/ 2693536 h 5480136"/>
              <a:gd name="connsiteX638" fmla="*/ 3876855 w 7886361"/>
              <a:gd name="connsiteY638" fmla="*/ 2740072 h 5480136"/>
              <a:gd name="connsiteX639" fmla="*/ 3856911 w 7886361"/>
              <a:gd name="connsiteY639" fmla="*/ 2786607 h 5480136"/>
              <a:gd name="connsiteX640" fmla="*/ 3810376 w 7886361"/>
              <a:gd name="connsiteY640" fmla="*/ 2806551 h 5480136"/>
              <a:gd name="connsiteX641" fmla="*/ 3763839 w 7886361"/>
              <a:gd name="connsiteY641" fmla="*/ 2786607 h 5480136"/>
              <a:gd name="connsiteX642" fmla="*/ 3743895 w 7886361"/>
              <a:gd name="connsiteY642" fmla="*/ 2740072 h 5480136"/>
              <a:gd name="connsiteX643" fmla="*/ 3763839 w 7886361"/>
              <a:gd name="connsiteY643" fmla="*/ 2693536 h 5480136"/>
              <a:gd name="connsiteX644" fmla="*/ 3810376 w 7886361"/>
              <a:gd name="connsiteY644" fmla="*/ 2673591 h 5480136"/>
              <a:gd name="connsiteX645" fmla="*/ 2070816 w 7886361"/>
              <a:gd name="connsiteY645" fmla="*/ 2664728 h 5480136"/>
              <a:gd name="connsiteX646" fmla="*/ 2117351 w 7886361"/>
              <a:gd name="connsiteY646" fmla="*/ 2684672 h 5480136"/>
              <a:gd name="connsiteX647" fmla="*/ 2137293 w 7886361"/>
              <a:gd name="connsiteY647" fmla="*/ 2731209 h 5480136"/>
              <a:gd name="connsiteX648" fmla="*/ 2133728 w 7886361"/>
              <a:gd name="connsiteY648" fmla="*/ 2746488 h 5480136"/>
              <a:gd name="connsiteX649" fmla="*/ 2159828 w 7886361"/>
              <a:gd name="connsiteY649" fmla="*/ 2746488 h 5480136"/>
              <a:gd name="connsiteX650" fmla="*/ 2159828 w 7886361"/>
              <a:gd name="connsiteY650" fmla="*/ 2879449 h 5480136"/>
              <a:gd name="connsiteX651" fmla="*/ 2026871 w 7886361"/>
              <a:gd name="connsiteY651" fmla="*/ 2879449 h 5480136"/>
              <a:gd name="connsiteX652" fmla="*/ 2026871 w 7886361"/>
              <a:gd name="connsiteY652" fmla="*/ 2779438 h 5480136"/>
              <a:gd name="connsiteX653" fmla="*/ 2024280 w 7886361"/>
              <a:gd name="connsiteY653" fmla="*/ 2777744 h 5480136"/>
              <a:gd name="connsiteX654" fmla="*/ 2004336 w 7886361"/>
              <a:gd name="connsiteY654" fmla="*/ 2731209 h 5480136"/>
              <a:gd name="connsiteX655" fmla="*/ 2024280 w 7886361"/>
              <a:gd name="connsiteY655" fmla="*/ 2684672 h 5480136"/>
              <a:gd name="connsiteX656" fmla="*/ 2070816 w 7886361"/>
              <a:gd name="connsiteY656" fmla="*/ 2664728 h 5480136"/>
              <a:gd name="connsiteX657" fmla="*/ 4251360 w 7886361"/>
              <a:gd name="connsiteY657" fmla="*/ 2662511 h 5480136"/>
              <a:gd name="connsiteX658" fmla="*/ 4297895 w 7886361"/>
              <a:gd name="connsiteY658" fmla="*/ 2682456 h 5480136"/>
              <a:gd name="connsiteX659" fmla="*/ 4317840 w 7886361"/>
              <a:gd name="connsiteY659" fmla="*/ 2728992 h 5480136"/>
              <a:gd name="connsiteX660" fmla="*/ 4297895 w 7886361"/>
              <a:gd name="connsiteY660" fmla="*/ 2775527 h 5480136"/>
              <a:gd name="connsiteX661" fmla="*/ 4251360 w 7886361"/>
              <a:gd name="connsiteY661" fmla="*/ 2795472 h 5480136"/>
              <a:gd name="connsiteX662" fmla="*/ 4204824 w 7886361"/>
              <a:gd name="connsiteY662" fmla="*/ 2775527 h 5480136"/>
              <a:gd name="connsiteX663" fmla="*/ 4184880 w 7886361"/>
              <a:gd name="connsiteY663" fmla="*/ 2728992 h 5480136"/>
              <a:gd name="connsiteX664" fmla="*/ 4204824 w 7886361"/>
              <a:gd name="connsiteY664" fmla="*/ 2682456 h 5480136"/>
              <a:gd name="connsiteX665" fmla="*/ 4251360 w 7886361"/>
              <a:gd name="connsiteY665" fmla="*/ 2662511 h 5480136"/>
              <a:gd name="connsiteX666" fmla="*/ 2684647 w 7886361"/>
              <a:gd name="connsiteY666" fmla="*/ 2627056 h 5480136"/>
              <a:gd name="connsiteX667" fmla="*/ 2731182 w 7886361"/>
              <a:gd name="connsiteY667" fmla="*/ 2647001 h 5480136"/>
              <a:gd name="connsiteX668" fmla="*/ 2751127 w 7886361"/>
              <a:gd name="connsiteY668" fmla="*/ 2693537 h 5480136"/>
              <a:gd name="connsiteX669" fmla="*/ 2731182 w 7886361"/>
              <a:gd name="connsiteY669" fmla="*/ 2740072 h 5480136"/>
              <a:gd name="connsiteX670" fmla="*/ 2684647 w 7886361"/>
              <a:gd name="connsiteY670" fmla="*/ 2760016 h 5480136"/>
              <a:gd name="connsiteX671" fmla="*/ 2638111 w 7886361"/>
              <a:gd name="connsiteY671" fmla="*/ 2740072 h 5480136"/>
              <a:gd name="connsiteX672" fmla="*/ 2618166 w 7886361"/>
              <a:gd name="connsiteY672" fmla="*/ 2693537 h 5480136"/>
              <a:gd name="connsiteX673" fmla="*/ 2638111 w 7886361"/>
              <a:gd name="connsiteY673" fmla="*/ 2647001 h 5480136"/>
              <a:gd name="connsiteX674" fmla="*/ 2684647 w 7886361"/>
              <a:gd name="connsiteY674" fmla="*/ 2627056 h 5480136"/>
              <a:gd name="connsiteX675" fmla="*/ 5826938 w 7886361"/>
              <a:gd name="connsiteY675" fmla="*/ 2578303 h 5480136"/>
              <a:gd name="connsiteX676" fmla="*/ 5873473 w 7886361"/>
              <a:gd name="connsiteY676" fmla="*/ 2598247 h 5480136"/>
              <a:gd name="connsiteX677" fmla="*/ 5893418 w 7886361"/>
              <a:gd name="connsiteY677" fmla="*/ 2644784 h 5480136"/>
              <a:gd name="connsiteX678" fmla="*/ 5873473 w 7886361"/>
              <a:gd name="connsiteY678" fmla="*/ 2691319 h 5480136"/>
              <a:gd name="connsiteX679" fmla="*/ 5826938 w 7886361"/>
              <a:gd name="connsiteY679" fmla="*/ 2711263 h 5480136"/>
              <a:gd name="connsiteX680" fmla="*/ 5780402 w 7886361"/>
              <a:gd name="connsiteY680" fmla="*/ 2691319 h 5480136"/>
              <a:gd name="connsiteX681" fmla="*/ 5760457 w 7886361"/>
              <a:gd name="connsiteY681" fmla="*/ 2644784 h 5480136"/>
              <a:gd name="connsiteX682" fmla="*/ 5780402 w 7886361"/>
              <a:gd name="connsiteY682" fmla="*/ 2598247 h 5480136"/>
              <a:gd name="connsiteX683" fmla="*/ 5826938 w 7886361"/>
              <a:gd name="connsiteY683" fmla="*/ 2578303 h 5480136"/>
              <a:gd name="connsiteX684" fmla="*/ 4548305 w 7886361"/>
              <a:gd name="connsiteY684" fmla="*/ 2571655 h 5480136"/>
              <a:gd name="connsiteX685" fmla="*/ 4594840 w 7886361"/>
              <a:gd name="connsiteY685" fmla="*/ 2591600 h 5480136"/>
              <a:gd name="connsiteX686" fmla="*/ 4614784 w 7886361"/>
              <a:gd name="connsiteY686" fmla="*/ 2638136 h 5480136"/>
              <a:gd name="connsiteX687" fmla="*/ 4594840 w 7886361"/>
              <a:gd name="connsiteY687" fmla="*/ 2684671 h 5480136"/>
              <a:gd name="connsiteX688" fmla="*/ 4548305 w 7886361"/>
              <a:gd name="connsiteY688" fmla="*/ 2704616 h 5480136"/>
              <a:gd name="connsiteX689" fmla="*/ 4501769 w 7886361"/>
              <a:gd name="connsiteY689" fmla="*/ 2684671 h 5480136"/>
              <a:gd name="connsiteX690" fmla="*/ 4481824 w 7886361"/>
              <a:gd name="connsiteY690" fmla="*/ 2638136 h 5480136"/>
              <a:gd name="connsiteX691" fmla="*/ 4501769 w 7886361"/>
              <a:gd name="connsiteY691" fmla="*/ 2591600 h 5480136"/>
              <a:gd name="connsiteX692" fmla="*/ 4548305 w 7886361"/>
              <a:gd name="connsiteY692" fmla="*/ 2571655 h 5480136"/>
              <a:gd name="connsiteX693" fmla="*/ 3504568 w 7886361"/>
              <a:gd name="connsiteY693" fmla="*/ 2542848 h 5480136"/>
              <a:gd name="connsiteX694" fmla="*/ 3551103 w 7886361"/>
              <a:gd name="connsiteY694" fmla="*/ 2562792 h 5480136"/>
              <a:gd name="connsiteX695" fmla="*/ 3571047 w 7886361"/>
              <a:gd name="connsiteY695" fmla="*/ 2609329 h 5480136"/>
              <a:gd name="connsiteX696" fmla="*/ 3551103 w 7886361"/>
              <a:gd name="connsiteY696" fmla="*/ 2655864 h 5480136"/>
              <a:gd name="connsiteX697" fmla="*/ 3504568 w 7886361"/>
              <a:gd name="connsiteY697" fmla="*/ 2675808 h 5480136"/>
              <a:gd name="connsiteX698" fmla="*/ 3458032 w 7886361"/>
              <a:gd name="connsiteY698" fmla="*/ 2655864 h 5480136"/>
              <a:gd name="connsiteX699" fmla="*/ 3438087 w 7886361"/>
              <a:gd name="connsiteY699" fmla="*/ 2609329 h 5480136"/>
              <a:gd name="connsiteX700" fmla="*/ 3458032 w 7886361"/>
              <a:gd name="connsiteY700" fmla="*/ 2562792 h 5480136"/>
              <a:gd name="connsiteX701" fmla="*/ 3504568 w 7886361"/>
              <a:gd name="connsiteY701" fmla="*/ 2542848 h 5480136"/>
              <a:gd name="connsiteX702" fmla="*/ 5377090 w 7886361"/>
              <a:gd name="connsiteY702" fmla="*/ 2507391 h 5480136"/>
              <a:gd name="connsiteX703" fmla="*/ 5423625 w 7886361"/>
              <a:gd name="connsiteY703" fmla="*/ 2527336 h 5480136"/>
              <a:gd name="connsiteX704" fmla="*/ 5443570 w 7886361"/>
              <a:gd name="connsiteY704" fmla="*/ 2573872 h 5480136"/>
              <a:gd name="connsiteX705" fmla="*/ 5434285 w 7886361"/>
              <a:gd name="connsiteY705" fmla="*/ 2595535 h 5480136"/>
              <a:gd name="connsiteX706" fmla="*/ 5461297 w 7886361"/>
              <a:gd name="connsiteY706" fmla="*/ 2607112 h 5480136"/>
              <a:gd name="connsiteX707" fmla="*/ 5481242 w 7886361"/>
              <a:gd name="connsiteY707" fmla="*/ 2653648 h 5480136"/>
              <a:gd name="connsiteX708" fmla="*/ 5461297 w 7886361"/>
              <a:gd name="connsiteY708" fmla="*/ 2700183 h 5480136"/>
              <a:gd name="connsiteX709" fmla="*/ 5414762 w 7886361"/>
              <a:gd name="connsiteY709" fmla="*/ 2720128 h 5480136"/>
              <a:gd name="connsiteX710" fmla="*/ 5368226 w 7886361"/>
              <a:gd name="connsiteY710" fmla="*/ 2700183 h 5480136"/>
              <a:gd name="connsiteX711" fmla="*/ 5348282 w 7886361"/>
              <a:gd name="connsiteY711" fmla="*/ 2653648 h 5480136"/>
              <a:gd name="connsiteX712" fmla="*/ 5357566 w 7886361"/>
              <a:gd name="connsiteY712" fmla="*/ 2631984 h 5480136"/>
              <a:gd name="connsiteX713" fmla="*/ 5346869 w 7886361"/>
              <a:gd name="connsiteY713" fmla="*/ 2627399 h 5480136"/>
              <a:gd name="connsiteX714" fmla="*/ 5332769 w 7886361"/>
              <a:gd name="connsiteY714" fmla="*/ 2660295 h 5480136"/>
              <a:gd name="connsiteX715" fmla="*/ 5286234 w 7886361"/>
              <a:gd name="connsiteY715" fmla="*/ 2680239 h 5480136"/>
              <a:gd name="connsiteX716" fmla="*/ 5239698 w 7886361"/>
              <a:gd name="connsiteY716" fmla="*/ 2660295 h 5480136"/>
              <a:gd name="connsiteX717" fmla="*/ 5219753 w 7886361"/>
              <a:gd name="connsiteY717" fmla="*/ 2613760 h 5480136"/>
              <a:gd name="connsiteX718" fmla="*/ 5239698 w 7886361"/>
              <a:gd name="connsiteY718" fmla="*/ 2567223 h 5480136"/>
              <a:gd name="connsiteX719" fmla="*/ 5286234 w 7886361"/>
              <a:gd name="connsiteY719" fmla="*/ 2547279 h 5480136"/>
              <a:gd name="connsiteX720" fmla="*/ 5316456 w 7886361"/>
              <a:gd name="connsiteY720" fmla="*/ 2560231 h 5480136"/>
              <a:gd name="connsiteX721" fmla="*/ 5330554 w 7886361"/>
              <a:gd name="connsiteY721" fmla="*/ 2527336 h 5480136"/>
              <a:gd name="connsiteX722" fmla="*/ 5377090 w 7886361"/>
              <a:gd name="connsiteY722" fmla="*/ 2507391 h 5480136"/>
              <a:gd name="connsiteX723" fmla="*/ 2711239 w 7886361"/>
              <a:gd name="connsiteY723" fmla="*/ 2412103 h 5480136"/>
              <a:gd name="connsiteX724" fmla="*/ 2757774 w 7886361"/>
              <a:gd name="connsiteY724" fmla="*/ 2432048 h 5480136"/>
              <a:gd name="connsiteX725" fmla="*/ 2777719 w 7886361"/>
              <a:gd name="connsiteY725" fmla="*/ 2478584 h 5480136"/>
              <a:gd name="connsiteX726" fmla="*/ 2757774 w 7886361"/>
              <a:gd name="connsiteY726" fmla="*/ 2525119 h 5480136"/>
              <a:gd name="connsiteX727" fmla="*/ 2711239 w 7886361"/>
              <a:gd name="connsiteY727" fmla="*/ 2545063 h 5480136"/>
              <a:gd name="connsiteX728" fmla="*/ 2664703 w 7886361"/>
              <a:gd name="connsiteY728" fmla="*/ 2525119 h 5480136"/>
              <a:gd name="connsiteX729" fmla="*/ 2644758 w 7886361"/>
              <a:gd name="connsiteY729" fmla="*/ 2478584 h 5480136"/>
              <a:gd name="connsiteX730" fmla="*/ 2664703 w 7886361"/>
              <a:gd name="connsiteY730" fmla="*/ 2432048 h 5480136"/>
              <a:gd name="connsiteX731" fmla="*/ 2711239 w 7886361"/>
              <a:gd name="connsiteY731" fmla="*/ 2412103 h 5480136"/>
              <a:gd name="connsiteX732" fmla="*/ 3427007 w 7886361"/>
              <a:gd name="connsiteY732" fmla="*/ 2387727 h 5480136"/>
              <a:gd name="connsiteX733" fmla="*/ 3473542 w 7886361"/>
              <a:gd name="connsiteY733" fmla="*/ 2407671 h 5480136"/>
              <a:gd name="connsiteX734" fmla="*/ 3493487 w 7886361"/>
              <a:gd name="connsiteY734" fmla="*/ 2454207 h 5480136"/>
              <a:gd name="connsiteX735" fmla="*/ 3473542 w 7886361"/>
              <a:gd name="connsiteY735" fmla="*/ 2500742 h 5480136"/>
              <a:gd name="connsiteX736" fmla="*/ 3428878 w 7886361"/>
              <a:gd name="connsiteY736" fmla="*/ 2519884 h 5480136"/>
              <a:gd name="connsiteX737" fmla="*/ 3435870 w 7886361"/>
              <a:gd name="connsiteY737" fmla="*/ 2536200 h 5480136"/>
              <a:gd name="connsiteX738" fmla="*/ 3415926 w 7886361"/>
              <a:gd name="connsiteY738" fmla="*/ 2582735 h 5480136"/>
              <a:gd name="connsiteX739" fmla="*/ 3369391 w 7886361"/>
              <a:gd name="connsiteY739" fmla="*/ 2602680 h 5480136"/>
              <a:gd name="connsiteX740" fmla="*/ 3322855 w 7886361"/>
              <a:gd name="connsiteY740" fmla="*/ 2582735 h 5480136"/>
              <a:gd name="connsiteX741" fmla="*/ 3302910 w 7886361"/>
              <a:gd name="connsiteY741" fmla="*/ 2536200 h 5480136"/>
              <a:gd name="connsiteX742" fmla="*/ 3322855 w 7886361"/>
              <a:gd name="connsiteY742" fmla="*/ 2489664 h 5480136"/>
              <a:gd name="connsiteX743" fmla="*/ 3367519 w 7886361"/>
              <a:gd name="connsiteY743" fmla="*/ 2470522 h 5480136"/>
              <a:gd name="connsiteX744" fmla="*/ 3360527 w 7886361"/>
              <a:gd name="connsiteY744" fmla="*/ 2454207 h 5480136"/>
              <a:gd name="connsiteX745" fmla="*/ 3380471 w 7886361"/>
              <a:gd name="connsiteY745" fmla="*/ 2407671 h 5480136"/>
              <a:gd name="connsiteX746" fmla="*/ 3427007 w 7886361"/>
              <a:gd name="connsiteY746" fmla="*/ 2387727 h 5480136"/>
              <a:gd name="connsiteX747" fmla="*/ 1904990 w 7886361"/>
              <a:gd name="connsiteY747" fmla="*/ 2380848 h 5480136"/>
              <a:gd name="connsiteX748" fmla="*/ 2037951 w 7886361"/>
              <a:gd name="connsiteY748" fmla="*/ 2380848 h 5480136"/>
              <a:gd name="connsiteX749" fmla="*/ 2037951 w 7886361"/>
              <a:gd name="connsiteY749" fmla="*/ 2414087 h 5480136"/>
              <a:gd name="connsiteX750" fmla="*/ 2106647 w 7886361"/>
              <a:gd name="connsiteY750" fmla="*/ 2414087 h 5480136"/>
              <a:gd name="connsiteX751" fmla="*/ 2106647 w 7886361"/>
              <a:gd name="connsiteY751" fmla="*/ 2547047 h 5480136"/>
              <a:gd name="connsiteX752" fmla="*/ 1973686 w 7886361"/>
              <a:gd name="connsiteY752" fmla="*/ 2547047 h 5480136"/>
              <a:gd name="connsiteX753" fmla="*/ 1973686 w 7886361"/>
              <a:gd name="connsiteY753" fmla="*/ 2513808 h 5480136"/>
              <a:gd name="connsiteX754" fmla="*/ 1904990 w 7886361"/>
              <a:gd name="connsiteY754" fmla="*/ 2513808 h 5480136"/>
              <a:gd name="connsiteX755" fmla="*/ 2237014 w 7886361"/>
              <a:gd name="connsiteY755" fmla="*/ 2374431 h 5480136"/>
              <a:gd name="connsiteX756" fmla="*/ 2283549 w 7886361"/>
              <a:gd name="connsiteY756" fmla="*/ 2394376 h 5480136"/>
              <a:gd name="connsiteX757" fmla="*/ 2303493 w 7886361"/>
              <a:gd name="connsiteY757" fmla="*/ 2440912 h 5480136"/>
              <a:gd name="connsiteX758" fmla="*/ 2283549 w 7886361"/>
              <a:gd name="connsiteY758" fmla="*/ 2487447 h 5480136"/>
              <a:gd name="connsiteX759" fmla="*/ 2237014 w 7886361"/>
              <a:gd name="connsiteY759" fmla="*/ 2507391 h 5480136"/>
              <a:gd name="connsiteX760" fmla="*/ 2190477 w 7886361"/>
              <a:gd name="connsiteY760" fmla="*/ 2487447 h 5480136"/>
              <a:gd name="connsiteX761" fmla="*/ 2170533 w 7886361"/>
              <a:gd name="connsiteY761" fmla="*/ 2440912 h 5480136"/>
              <a:gd name="connsiteX762" fmla="*/ 2190477 w 7886361"/>
              <a:gd name="connsiteY762" fmla="*/ 2394376 h 5480136"/>
              <a:gd name="connsiteX763" fmla="*/ 2237014 w 7886361"/>
              <a:gd name="connsiteY763" fmla="*/ 2374431 h 5480136"/>
              <a:gd name="connsiteX764" fmla="*/ 4076296 w 7886361"/>
              <a:gd name="connsiteY764" fmla="*/ 2323463 h 5480136"/>
              <a:gd name="connsiteX765" fmla="*/ 4122831 w 7886361"/>
              <a:gd name="connsiteY765" fmla="*/ 2343407 h 5480136"/>
              <a:gd name="connsiteX766" fmla="*/ 4142775 w 7886361"/>
              <a:gd name="connsiteY766" fmla="*/ 2389943 h 5480136"/>
              <a:gd name="connsiteX767" fmla="*/ 4122831 w 7886361"/>
              <a:gd name="connsiteY767" fmla="*/ 2436480 h 5480136"/>
              <a:gd name="connsiteX768" fmla="*/ 4076296 w 7886361"/>
              <a:gd name="connsiteY768" fmla="*/ 2456424 h 5480136"/>
              <a:gd name="connsiteX769" fmla="*/ 4029760 w 7886361"/>
              <a:gd name="connsiteY769" fmla="*/ 2436480 h 5480136"/>
              <a:gd name="connsiteX770" fmla="*/ 4009815 w 7886361"/>
              <a:gd name="connsiteY770" fmla="*/ 2389943 h 5480136"/>
              <a:gd name="connsiteX771" fmla="*/ 4029760 w 7886361"/>
              <a:gd name="connsiteY771" fmla="*/ 2343407 h 5480136"/>
              <a:gd name="connsiteX772" fmla="*/ 4076296 w 7886361"/>
              <a:gd name="connsiteY772" fmla="*/ 2323463 h 5480136"/>
              <a:gd name="connsiteX773" fmla="*/ 2943919 w 7886361"/>
              <a:gd name="connsiteY773" fmla="*/ 2279143 h 5480136"/>
              <a:gd name="connsiteX774" fmla="*/ 2990454 w 7886361"/>
              <a:gd name="connsiteY774" fmla="*/ 2299087 h 5480136"/>
              <a:gd name="connsiteX775" fmla="*/ 3010398 w 7886361"/>
              <a:gd name="connsiteY775" fmla="*/ 2345624 h 5480136"/>
              <a:gd name="connsiteX776" fmla="*/ 2990454 w 7886361"/>
              <a:gd name="connsiteY776" fmla="*/ 2392160 h 5480136"/>
              <a:gd name="connsiteX777" fmla="*/ 2943919 w 7886361"/>
              <a:gd name="connsiteY777" fmla="*/ 2412105 h 5480136"/>
              <a:gd name="connsiteX778" fmla="*/ 2897382 w 7886361"/>
              <a:gd name="connsiteY778" fmla="*/ 2392160 h 5480136"/>
              <a:gd name="connsiteX779" fmla="*/ 2877438 w 7886361"/>
              <a:gd name="connsiteY779" fmla="*/ 2345624 h 5480136"/>
              <a:gd name="connsiteX780" fmla="*/ 2897382 w 7886361"/>
              <a:gd name="connsiteY780" fmla="*/ 2299087 h 5480136"/>
              <a:gd name="connsiteX781" fmla="*/ 2943919 w 7886361"/>
              <a:gd name="connsiteY781" fmla="*/ 2279143 h 5480136"/>
              <a:gd name="connsiteX782" fmla="*/ 4446369 w 7886361"/>
              <a:gd name="connsiteY782" fmla="*/ 2276928 h 5480136"/>
              <a:gd name="connsiteX783" fmla="*/ 4492904 w 7886361"/>
              <a:gd name="connsiteY783" fmla="*/ 2296872 h 5480136"/>
              <a:gd name="connsiteX784" fmla="*/ 4512848 w 7886361"/>
              <a:gd name="connsiteY784" fmla="*/ 2343408 h 5480136"/>
              <a:gd name="connsiteX785" fmla="*/ 4492904 w 7886361"/>
              <a:gd name="connsiteY785" fmla="*/ 2389943 h 5480136"/>
              <a:gd name="connsiteX786" fmla="*/ 4446369 w 7886361"/>
              <a:gd name="connsiteY786" fmla="*/ 2409888 h 5480136"/>
              <a:gd name="connsiteX787" fmla="*/ 4399833 w 7886361"/>
              <a:gd name="connsiteY787" fmla="*/ 2389943 h 5480136"/>
              <a:gd name="connsiteX788" fmla="*/ 4379888 w 7886361"/>
              <a:gd name="connsiteY788" fmla="*/ 2343408 h 5480136"/>
              <a:gd name="connsiteX789" fmla="*/ 4399833 w 7886361"/>
              <a:gd name="connsiteY789" fmla="*/ 2296872 h 5480136"/>
              <a:gd name="connsiteX790" fmla="*/ 4446369 w 7886361"/>
              <a:gd name="connsiteY790" fmla="*/ 2276928 h 5480136"/>
              <a:gd name="connsiteX791" fmla="*/ 1714039 w 7886361"/>
              <a:gd name="connsiteY791" fmla="*/ 2272495 h 5480136"/>
              <a:gd name="connsiteX792" fmla="*/ 1760574 w 7886361"/>
              <a:gd name="connsiteY792" fmla="*/ 2292440 h 5480136"/>
              <a:gd name="connsiteX793" fmla="*/ 1780519 w 7886361"/>
              <a:gd name="connsiteY793" fmla="*/ 2338976 h 5480136"/>
              <a:gd name="connsiteX794" fmla="*/ 1760574 w 7886361"/>
              <a:gd name="connsiteY794" fmla="*/ 2385511 h 5480136"/>
              <a:gd name="connsiteX795" fmla="*/ 1714039 w 7886361"/>
              <a:gd name="connsiteY795" fmla="*/ 2405456 h 5480136"/>
              <a:gd name="connsiteX796" fmla="*/ 1667502 w 7886361"/>
              <a:gd name="connsiteY796" fmla="*/ 2385511 h 5480136"/>
              <a:gd name="connsiteX797" fmla="*/ 1647559 w 7886361"/>
              <a:gd name="connsiteY797" fmla="*/ 2338976 h 5480136"/>
              <a:gd name="connsiteX798" fmla="*/ 1667502 w 7886361"/>
              <a:gd name="connsiteY798" fmla="*/ 2292440 h 5480136"/>
              <a:gd name="connsiteX799" fmla="*/ 1714039 w 7886361"/>
              <a:gd name="connsiteY799" fmla="*/ 2272495 h 5480136"/>
              <a:gd name="connsiteX800" fmla="*/ 5363794 w 7886361"/>
              <a:gd name="connsiteY800" fmla="*/ 2181639 h 5480136"/>
              <a:gd name="connsiteX801" fmla="*/ 5410329 w 7886361"/>
              <a:gd name="connsiteY801" fmla="*/ 2201584 h 5480136"/>
              <a:gd name="connsiteX802" fmla="*/ 5419843 w 7886361"/>
              <a:gd name="connsiteY802" fmla="*/ 2223783 h 5480136"/>
              <a:gd name="connsiteX803" fmla="*/ 5430274 w 7886361"/>
              <a:gd name="connsiteY803" fmla="*/ 2219311 h 5480136"/>
              <a:gd name="connsiteX804" fmla="*/ 5476809 w 7886361"/>
              <a:gd name="connsiteY804" fmla="*/ 2239256 h 5480136"/>
              <a:gd name="connsiteX805" fmla="*/ 5496754 w 7886361"/>
              <a:gd name="connsiteY805" fmla="*/ 2285792 h 5480136"/>
              <a:gd name="connsiteX806" fmla="*/ 5476809 w 7886361"/>
              <a:gd name="connsiteY806" fmla="*/ 2332327 h 5480136"/>
              <a:gd name="connsiteX807" fmla="*/ 5430274 w 7886361"/>
              <a:gd name="connsiteY807" fmla="*/ 2352271 h 5480136"/>
              <a:gd name="connsiteX808" fmla="*/ 5383738 w 7886361"/>
              <a:gd name="connsiteY808" fmla="*/ 2332327 h 5480136"/>
              <a:gd name="connsiteX809" fmla="*/ 5374225 w 7886361"/>
              <a:gd name="connsiteY809" fmla="*/ 2310129 h 5480136"/>
              <a:gd name="connsiteX810" fmla="*/ 5363794 w 7886361"/>
              <a:gd name="connsiteY810" fmla="*/ 2314600 h 5480136"/>
              <a:gd name="connsiteX811" fmla="*/ 5317257 w 7886361"/>
              <a:gd name="connsiteY811" fmla="*/ 2294655 h 5480136"/>
              <a:gd name="connsiteX812" fmla="*/ 5297313 w 7886361"/>
              <a:gd name="connsiteY812" fmla="*/ 2248120 h 5480136"/>
              <a:gd name="connsiteX813" fmla="*/ 5317257 w 7886361"/>
              <a:gd name="connsiteY813" fmla="*/ 2201584 h 5480136"/>
              <a:gd name="connsiteX814" fmla="*/ 5363794 w 7886361"/>
              <a:gd name="connsiteY814" fmla="*/ 2181639 h 5480136"/>
              <a:gd name="connsiteX815" fmla="*/ 225139 w 7886361"/>
              <a:gd name="connsiteY815" fmla="*/ 2082417 h 5480136"/>
              <a:gd name="connsiteX816" fmla="*/ 247078 w 7886361"/>
              <a:gd name="connsiteY816" fmla="*/ 2082417 h 5480136"/>
              <a:gd name="connsiteX817" fmla="*/ 247078 w 7886361"/>
              <a:gd name="connsiteY817" fmla="*/ 2225571 h 5480136"/>
              <a:gd name="connsiteX818" fmla="*/ 282756 w 7886361"/>
              <a:gd name="connsiteY818" fmla="*/ 2225571 h 5480136"/>
              <a:gd name="connsiteX819" fmla="*/ 282756 w 7886361"/>
              <a:gd name="connsiteY819" fmla="*/ 2243963 h 5480136"/>
              <a:gd name="connsiteX820" fmla="*/ 189684 w 7886361"/>
              <a:gd name="connsiteY820" fmla="*/ 2243963 h 5480136"/>
              <a:gd name="connsiteX821" fmla="*/ 189684 w 7886361"/>
              <a:gd name="connsiteY821" fmla="*/ 2225571 h 5480136"/>
              <a:gd name="connsiteX822" fmla="*/ 225361 w 7886361"/>
              <a:gd name="connsiteY822" fmla="*/ 2225571 h 5480136"/>
              <a:gd name="connsiteX823" fmla="*/ 225361 w 7886361"/>
              <a:gd name="connsiteY823" fmla="*/ 2102361 h 5480136"/>
              <a:gd name="connsiteX824" fmla="*/ 186581 w 7886361"/>
              <a:gd name="connsiteY824" fmla="*/ 2110117 h 5480136"/>
              <a:gd name="connsiteX825" fmla="*/ 186581 w 7886361"/>
              <a:gd name="connsiteY825" fmla="*/ 2090173 h 5480136"/>
              <a:gd name="connsiteX826" fmla="*/ 2458614 w 7886361"/>
              <a:gd name="connsiteY826" fmla="*/ 2066407 h 5480136"/>
              <a:gd name="connsiteX827" fmla="*/ 2505149 w 7886361"/>
              <a:gd name="connsiteY827" fmla="*/ 2086351 h 5480136"/>
              <a:gd name="connsiteX828" fmla="*/ 2505525 w 7886361"/>
              <a:gd name="connsiteY828" fmla="*/ 2086873 h 5480136"/>
              <a:gd name="connsiteX829" fmla="*/ 2505525 w 7886361"/>
              <a:gd name="connsiteY829" fmla="*/ 2081687 h 5480136"/>
              <a:gd name="connsiteX830" fmla="*/ 2638486 w 7886361"/>
              <a:gd name="connsiteY830" fmla="*/ 2081687 h 5480136"/>
              <a:gd name="connsiteX831" fmla="*/ 2638486 w 7886361"/>
              <a:gd name="connsiteY831" fmla="*/ 2214648 h 5480136"/>
              <a:gd name="connsiteX832" fmla="*/ 2505525 w 7886361"/>
              <a:gd name="connsiteY832" fmla="*/ 2214648 h 5480136"/>
              <a:gd name="connsiteX833" fmla="*/ 2505525 w 7886361"/>
              <a:gd name="connsiteY833" fmla="*/ 2178880 h 5480136"/>
              <a:gd name="connsiteX834" fmla="*/ 2505149 w 7886361"/>
              <a:gd name="connsiteY834" fmla="*/ 2179423 h 5480136"/>
              <a:gd name="connsiteX835" fmla="*/ 2458614 w 7886361"/>
              <a:gd name="connsiteY835" fmla="*/ 2199367 h 5480136"/>
              <a:gd name="connsiteX836" fmla="*/ 2412078 w 7886361"/>
              <a:gd name="connsiteY836" fmla="*/ 2179423 h 5480136"/>
              <a:gd name="connsiteX837" fmla="*/ 2392133 w 7886361"/>
              <a:gd name="connsiteY837" fmla="*/ 2132887 h 5480136"/>
              <a:gd name="connsiteX838" fmla="*/ 2412078 w 7886361"/>
              <a:gd name="connsiteY838" fmla="*/ 2086351 h 5480136"/>
              <a:gd name="connsiteX839" fmla="*/ 2458614 w 7886361"/>
              <a:gd name="connsiteY839" fmla="*/ 2066407 h 5480136"/>
              <a:gd name="connsiteX840" fmla="*/ 3407063 w 7886361"/>
              <a:gd name="connsiteY840" fmla="*/ 1955606 h 5480136"/>
              <a:gd name="connsiteX841" fmla="*/ 3453598 w 7886361"/>
              <a:gd name="connsiteY841" fmla="*/ 1975551 h 5480136"/>
              <a:gd name="connsiteX842" fmla="*/ 3473542 w 7886361"/>
              <a:gd name="connsiteY842" fmla="*/ 2022087 h 5480136"/>
              <a:gd name="connsiteX843" fmla="*/ 3453598 w 7886361"/>
              <a:gd name="connsiteY843" fmla="*/ 2068622 h 5480136"/>
              <a:gd name="connsiteX844" fmla="*/ 3407063 w 7886361"/>
              <a:gd name="connsiteY844" fmla="*/ 2088567 h 5480136"/>
              <a:gd name="connsiteX845" fmla="*/ 3360527 w 7886361"/>
              <a:gd name="connsiteY845" fmla="*/ 2068622 h 5480136"/>
              <a:gd name="connsiteX846" fmla="*/ 3340582 w 7886361"/>
              <a:gd name="connsiteY846" fmla="*/ 2022087 h 5480136"/>
              <a:gd name="connsiteX847" fmla="*/ 3360527 w 7886361"/>
              <a:gd name="connsiteY847" fmla="*/ 1975551 h 5480136"/>
              <a:gd name="connsiteX848" fmla="*/ 3407063 w 7886361"/>
              <a:gd name="connsiteY848" fmla="*/ 1955606 h 5480136"/>
              <a:gd name="connsiteX849" fmla="*/ 4916161 w 7886361"/>
              <a:gd name="connsiteY849" fmla="*/ 1897990 h 5480136"/>
              <a:gd name="connsiteX850" fmla="*/ 4962696 w 7886361"/>
              <a:gd name="connsiteY850" fmla="*/ 1917934 h 5480136"/>
              <a:gd name="connsiteX851" fmla="*/ 4982641 w 7886361"/>
              <a:gd name="connsiteY851" fmla="*/ 1964471 h 5480136"/>
              <a:gd name="connsiteX852" fmla="*/ 4962696 w 7886361"/>
              <a:gd name="connsiteY852" fmla="*/ 2011006 h 5480136"/>
              <a:gd name="connsiteX853" fmla="*/ 4916161 w 7886361"/>
              <a:gd name="connsiteY853" fmla="*/ 2030950 h 5480136"/>
              <a:gd name="connsiteX854" fmla="*/ 4869625 w 7886361"/>
              <a:gd name="connsiteY854" fmla="*/ 2011006 h 5480136"/>
              <a:gd name="connsiteX855" fmla="*/ 4849680 w 7886361"/>
              <a:gd name="connsiteY855" fmla="*/ 1964471 h 5480136"/>
              <a:gd name="connsiteX856" fmla="*/ 4869625 w 7886361"/>
              <a:gd name="connsiteY856" fmla="*/ 1917934 h 5480136"/>
              <a:gd name="connsiteX857" fmla="*/ 4916161 w 7886361"/>
              <a:gd name="connsiteY857" fmla="*/ 1897990 h 5480136"/>
              <a:gd name="connsiteX858" fmla="*/ 4226985 w 7886361"/>
              <a:gd name="connsiteY858" fmla="*/ 1858103 h 5480136"/>
              <a:gd name="connsiteX859" fmla="*/ 4273520 w 7886361"/>
              <a:gd name="connsiteY859" fmla="*/ 1878047 h 5480136"/>
              <a:gd name="connsiteX860" fmla="*/ 4293465 w 7886361"/>
              <a:gd name="connsiteY860" fmla="*/ 1924583 h 5480136"/>
              <a:gd name="connsiteX861" fmla="*/ 4273520 w 7886361"/>
              <a:gd name="connsiteY861" fmla="*/ 1971118 h 5480136"/>
              <a:gd name="connsiteX862" fmla="*/ 4226985 w 7886361"/>
              <a:gd name="connsiteY862" fmla="*/ 1991063 h 5480136"/>
              <a:gd name="connsiteX863" fmla="*/ 4180449 w 7886361"/>
              <a:gd name="connsiteY863" fmla="*/ 1971118 h 5480136"/>
              <a:gd name="connsiteX864" fmla="*/ 4160504 w 7886361"/>
              <a:gd name="connsiteY864" fmla="*/ 1924583 h 5480136"/>
              <a:gd name="connsiteX865" fmla="*/ 4165082 w 7886361"/>
              <a:gd name="connsiteY865" fmla="*/ 1901695 h 5480136"/>
              <a:gd name="connsiteX866" fmla="*/ 4167151 w 7886361"/>
              <a:gd name="connsiteY866" fmla="*/ 1900205 h 5480136"/>
              <a:gd name="connsiteX867" fmla="*/ 4182109 w 7886361"/>
              <a:gd name="connsiteY867" fmla="*/ 1878600 h 5480136"/>
              <a:gd name="connsiteX868" fmla="*/ 4182518 w 7886361"/>
              <a:gd name="connsiteY868" fmla="*/ 1876558 h 5480136"/>
              <a:gd name="connsiteX869" fmla="*/ 4201224 w 7886361"/>
              <a:gd name="connsiteY869" fmla="*/ 1863089 h 5480136"/>
              <a:gd name="connsiteX870" fmla="*/ 4226985 w 7886361"/>
              <a:gd name="connsiteY870" fmla="*/ 1858103 h 5480136"/>
              <a:gd name="connsiteX871" fmla="*/ 3227568 w 7886361"/>
              <a:gd name="connsiteY871" fmla="*/ 1807134 h 5480136"/>
              <a:gd name="connsiteX872" fmla="*/ 3274103 w 7886361"/>
              <a:gd name="connsiteY872" fmla="*/ 1827078 h 5480136"/>
              <a:gd name="connsiteX873" fmla="*/ 3294047 w 7886361"/>
              <a:gd name="connsiteY873" fmla="*/ 1873615 h 5480136"/>
              <a:gd name="connsiteX874" fmla="*/ 3274103 w 7886361"/>
              <a:gd name="connsiteY874" fmla="*/ 1920150 h 5480136"/>
              <a:gd name="connsiteX875" fmla="*/ 3227568 w 7886361"/>
              <a:gd name="connsiteY875" fmla="*/ 1940094 h 5480136"/>
              <a:gd name="connsiteX876" fmla="*/ 3181031 w 7886361"/>
              <a:gd name="connsiteY876" fmla="*/ 1920150 h 5480136"/>
              <a:gd name="connsiteX877" fmla="*/ 3161087 w 7886361"/>
              <a:gd name="connsiteY877" fmla="*/ 1873615 h 5480136"/>
              <a:gd name="connsiteX878" fmla="*/ 3181031 w 7886361"/>
              <a:gd name="connsiteY878" fmla="*/ 1827078 h 5480136"/>
              <a:gd name="connsiteX879" fmla="*/ 3227568 w 7886361"/>
              <a:gd name="connsiteY879" fmla="*/ 1807134 h 5480136"/>
              <a:gd name="connsiteX880" fmla="*/ 3723952 w 7886361"/>
              <a:gd name="connsiteY880" fmla="*/ 1778327 h 5480136"/>
              <a:gd name="connsiteX881" fmla="*/ 3770487 w 7886361"/>
              <a:gd name="connsiteY881" fmla="*/ 1798271 h 5480136"/>
              <a:gd name="connsiteX882" fmla="*/ 3790431 w 7886361"/>
              <a:gd name="connsiteY882" fmla="*/ 1844807 h 5480136"/>
              <a:gd name="connsiteX883" fmla="*/ 3770487 w 7886361"/>
              <a:gd name="connsiteY883" fmla="*/ 1891342 h 5480136"/>
              <a:gd name="connsiteX884" fmla="*/ 3749713 w 7886361"/>
              <a:gd name="connsiteY884" fmla="*/ 1906301 h 5480136"/>
              <a:gd name="connsiteX885" fmla="*/ 3744270 w 7886361"/>
              <a:gd name="connsiteY885" fmla="*/ 1907354 h 5480136"/>
              <a:gd name="connsiteX886" fmla="*/ 3744270 w 7886361"/>
              <a:gd name="connsiteY886" fmla="*/ 1999694 h 5480136"/>
              <a:gd name="connsiteX887" fmla="*/ 3611310 w 7886361"/>
              <a:gd name="connsiteY887" fmla="*/ 1999694 h 5480136"/>
              <a:gd name="connsiteX888" fmla="*/ 3611310 w 7886361"/>
              <a:gd name="connsiteY888" fmla="*/ 1866734 h 5480136"/>
              <a:gd name="connsiteX889" fmla="*/ 3661715 w 7886361"/>
              <a:gd name="connsiteY889" fmla="*/ 1866734 h 5480136"/>
              <a:gd name="connsiteX890" fmla="*/ 3657471 w 7886361"/>
              <a:gd name="connsiteY890" fmla="*/ 1844807 h 5480136"/>
              <a:gd name="connsiteX891" fmla="*/ 3677416 w 7886361"/>
              <a:gd name="connsiteY891" fmla="*/ 1798271 h 5480136"/>
              <a:gd name="connsiteX892" fmla="*/ 3723952 w 7886361"/>
              <a:gd name="connsiteY892" fmla="*/ 1778327 h 5480136"/>
              <a:gd name="connsiteX893" fmla="*/ 4428641 w 7886361"/>
              <a:gd name="connsiteY893" fmla="*/ 1685254 h 5480136"/>
              <a:gd name="connsiteX894" fmla="*/ 4475177 w 7886361"/>
              <a:gd name="connsiteY894" fmla="*/ 1705198 h 5480136"/>
              <a:gd name="connsiteX895" fmla="*/ 4495121 w 7886361"/>
              <a:gd name="connsiteY895" fmla="*/ 1751735 h 5480136"/>
              <a:gd name="connsiteX896" fmla="*/ 4475177 w 7886361"/>
              <a:gd name="connsiteY896" fmla="*/ 1798270 h 5480136"/>
              <a:gd name="connsiteX897" fmla="*/ 4428641 w 7886361"/>
              <a:gd name="connsiteY897" fmla="*/ 1818214 h 5480136"/>
              <a:gd name="connsiteX898" fmla="*/ 4382105 w 7886361"/>
              <a:gd name="connsiteY898" fmla="*/ 1798270 h 5480136"/>
              <a:gd name="connsiteX899" fmla="*/ 4362161 w 7886361"/>
              <a:gd name="connsiteY899" fmla="*/ 1751735 h 5480136"/>
              <a:gd name="connsiteX900" fmla="*/ 4382105 w 7886361"/>
              <a:gd name="connsiteY900" fmla="*/ 1705198 h 5480136"/>
              <a:gd name="connsiteX901" fmla="*/ 4428641 w 7886361"/>
              <a:gd name="connsiteY901" fmla="*/ 1685254 h 5480136"/>
              <a:gd name="connsiteX902" fmla="*/ 4127265 w 7886361"/>
              <a:gd name="connsiteY902" fmla="*/ 1667526 h 5480136"/>
              <a:gd name="connsiteX903" fmla="*/ 4173800 w 7886361"/>
              <a:gd name="connsiteY903" fmla="*/ 1687471 h 5480136"/>
              <a:gd name="connsiteX904" fmla="*/ 4193744 w 7886361"/>
              <a:gd name="connsiteY904" fmla="*/ 1734007 h 5480136"/>
              <a:gd name="connsiteX905" fmla="*/ 4173800 w 7886361"/>
              <a:gd name="connsiteY905" fmla="*/ 1780542 h 5480136"/>
              <a:gd name="connsiteX906" fmla="*/ 4139452 w 7886361"/>
              <a:gd name="connsiteY906" fmla="*/ 1795263 h 5480136"/>
              <a:gd name="connsiteX907" fmla="*/ 4167151 w 7886361"/>
              <a:gd name="connsiteY907" fmla="*/ 1807134 h 5480136"/>
              <a:gd name="connsiteX908" fmla="*/ 4187095 w 7886361"/>
              <a:gd name="connsiteY908" fmla="*/ 1853670 h 5480136"/>
              <a:gd name="connsiteX909" fmla="*/ 4182518 w 7886361"/>
              <a:gd name="connsiteY909" fmla="*/ 1876558 h 5480136"/>
              <a:gd name="connsiteX910" fmla="*/ 4180449 w 7886361"/>
              <a:gd name="connsiteY910" fmla="*/ 1878047 h 5480136"/>
              <a:gd name="connsiteX911" fmla="*/ 4165490 w 7886361"/>
              <a:gd name="connsiteY911" fmla="*/ 1899653 h 5480136"/>
              <a:gd name="connsiteX912" fmla="*/ 4165082 w 7886361"/>
              <a:gd name="connsiteY912" fmla="*/ 1901695 h 5480136"/>
              <a:gd name="connsiteX913" fmla="*/ 4146376 w 7886361"/>
              <a:gd name="connsiteY913" fmla="*/ 1915164 h 5480136"/>
              <a:gd name="connsiteX914" fmla="*/ 4120616 w 7886361"/>
              <a:gd name="connsiteY914" fmla="*/ 1920150 h 5480136"/>
              <a:gd name="connsiteX915" fmla="*/ 4074079 w 7886361"/>
              <a:gd name="connsiteY915" fmla="*/ 1900205 h 5480136"/>
              <a:gd name="connsiteX916" fmla="*/ 4054135 w 7886361"/>
              <a:gd name="connsiteY916" fmla="*/ 1853670 h 5480136"/>
              <a:gd name="connsiteX917" fmla="*/ 4074079 w 7886361"/>
              <a:gd name="connsiteY917" fmla="*/ 1807134 h 5480136"/>
              <a:gd name="connsiteX918" fmla="*/ 4108428 w 7886361"/>
              <a:gd name="connsiteY918" fmla="*/ 1792414 h 5480136"/>
              <a:gd name="connsiteX919" fmla="*/ 4080728 w 7886361"/>
              <a:gd name="connsiteY919" fmla="*/ 1780542 h 5480136"/>
              <a:gd name="connsiteX920" fmla="*/ 4060784 w 7886361"/>
              <a:gd name="connsiteY920" fmla="*/ 1734007 h 5480136"/>
              <a:gd name="connsiteX921" fmla="*/ 4080728 w 7886361"/>
              <a:gd name="connsiteY921" fmla="*/ 1687471 h 5480136"/>
              <a:gd name="connsiteX922" fmla="*/ 4127265 w 7886361"/>
              <a:gd name="connsiteY922" fmla="*/ 1667526 h 5480136"/>
              <a:gd name="connsiteX923" fmla="*/ 3850264 w 7886361"/>
              <a:gd name="connsiteY923" fmla="*/ 1620990 h 5480136"/>
              <a:gd name="connsiteX924" fmla="*/ 3896799 w 7886361"/>
              <a:gd name="connsiteY924" fmla="*/ 1640934 h 5480136"/>
              <a:gd name="connsiteX925" fmla="*/ 3916744 w 7886361"/>
              <a:gd name="connsiteY925" fmla="*/ 1687471 h 5480136"/>
              <a:gd name="connsiteX926" fmla="*/ 3896799 w 7886361"/>
              <a:gd name="connsiteY926" fmla="*/ 1734006 h 5480136"/>
              <a:gd name="connsiteX927" fmla="*/ 3850264 w 7886361"/>
              <a:gd name="connsiteY927" fmla="*/ 1753950 h 5480136"/>
              <a:gd name="connsiteX928" fmla="*/ 3803728 w 7886361"/>
              <a:gd name="connsiteY928" fmla="*/ 1734006 h 5480136"/>
              <a:gd name="connsiteX929" fmla="*/ 3783784 w 7886361"/>
              <a:gd name="connsiteY929" fmla="*/ 1687471 h 5480136"/>
              <a:gd name="connsiteX930" fmla="*/ 3803728 w 7886361"/>
              <a:gd name="connsiteY930" fmla="*/ 1640934 h 5480136"/>
              <a:gd name="connsiteX931" fmla="*/ 3850264 w 7886361"/>
              <a:gd name="connsiteY931" fmla="*/ 1620990 h 5480136"/>
              <a:gd name="connsiteX932" fmla="*/ 4623649 w 7886361"/>
              <a:gd name="connsiteY932" fmla="*/ 1605478 h 5480136"/>
              <a:gd name="connsiteX933" fmla="*/ 4670184 w 7886361"/>
              <a:gd name="connsiteY933" fmla="*/ 1625422 h 5480136"/>
              <a:gd name="connsiteX934" fmla="*/ 4690128 w 7886361"/>
              <a:gd name="connsiteY934" fmla="*/ 1671958 h 5480136"/>
              <a:gd name="connsiteX935" fmla="*/ 4670184 w 7886361"/>
              <a:gd name="connsiteY935" fmla="*/ 1718493 h 5480136"/>
              <a:gd name="connsiteX936" fmla="*/ 4623649 w 7886361"/>
              <a:gd name="connsiteY936" fmla="*/ 1738438 h 5480136"/>
              <a:gd name="connsiteX937" fmla="*/ 4577112 w 7886361"/>
              <a:gd name="connsiteY937" fmla="*/ 1718493 h 5480136"/>
              <a:gd name="connsiteX938" fmla="*/ 4557168 w 7886361"/>
              <a:gd name="connsiteY938" fmla="*/ 1671958 h 5480136"/>
              <a:gd name="connsiteX939" fmla="*/ 4577112 w 7886361"/>
              <a:gd name="connsiteY939" fmla="*/ 1625422 h 5480136"/>
              <a:gd name="connsiteX940" fmla="*/ 4623649 w 7886361"/>
              <a:gd name="connsiteY940" fmla="*/ 1605478 h 5480136"/>
              <a:gd name="connsiteX941" fmla="*/ 1995846 w 7886361"/>
              <a:gd name="connsiteY941" fmla="*/ 1567574 h 5480136"/>
              <a:gd name="connsiteX942" fmla="*/ 2128804 w 7886361"/>
              <a:gd name="connsiteY942" fmla="*/ 1567574 h 5480136"/>
              <a:gd name="connsiteX943" fmla="*/ 2128804 w 7886361"/>
              <a:gd name="connsiteY943" fmla="*/ 1700534 h 5480136"/>
              <a:gd name="connsiteX944" fmla="*/ 1995846 w 7886361"/>
              <a:gd name="connsiteY944" fmla="*/ 1700534 h 5480136"/>
              <a:gd name="connsiteX945" fmla="*/ 5108953 w 7886361"/>
              <a:gd name="connsiteY945" fmla="*/ 1558943 h 5480136"/>
              <a:gd name="connsiteX946" fmla="*/ 5155488 w 7886361"/>
              <a:gd name="connsiteY946" fmla="*/ 1578887 h 5480136"/>
              <a:gd name="connsiteX947" fmla="*/ 5175433 w 7886361"/>
              <a:gd name="connsiteY947" fmla="*/ 1625423 h 5480136"/>
              <a:gd name="connsiteX948" fmla="*/ 5155488 w 7886361"/>
              <a:gd name="connsiteY948" fmla="*/ 1671958 h 5480136"/>
              <a:gd name="connsiteX949" fmla="*/ 5108953 w 7886361"/>
              <a:gd name="connsiteY949" fmla="*/ 1691903 h 5480136"/>
              <a:gd name="connsiteX950" fmla="*/ 5062417 w 7886361"/>
              <a:gd name="connsiteY950" fmla="*/ 1671958 h 5480136"/>
              <a:gd name="connsiteX951" fmla="*/ 5042472 w 7886361"/>
              <a:gd name="connsiteY951" fmla="*/ 1625423 h 5480136"/>
              <a:gd name="connsiteX952" fmla="*/ 5062417 w 7886361"/>
              <a:gd name="connsiteY952" fmla="*/ 1578887 h 5480136"/>
              <a:gd name="connsiteX953" fmla="*/ 5108953 w 7886361"/>
              <a:gd name="connsiteY953" fmla="*/ 1558943 h 5480136"/>
              <a:gd name="connsiteX954" fmla="*/ 3147792 w 7886361"/>
              <a:gd name="connsiteY954" fmla="*/ 1554510 h 5480136"/>
              <a:gd name="connsiteX955" fmla="*/ 3194327 w 7886361"/>
              <a:gd name="connsiteY955" fmla="*/ 1574455 h 5480136"/>
              <a:gd name="connsiteX956" fmla="*/ 3214271 w 7886361"/>
              <a:gd name="connsiteY956" fmla="*/ 1620991 h 5480136"/>
              <a:gd name="connsiteX957" fmla="*/ 3194327 w 7886361"/>
              <a:gd name="connsiteY957" fmla="*/ 1667526 h 5480136"/>
              <a:gd name="connsiteX958" fmla="*/ 3147792 w 7886361"/>
              <a:gd name="connsiteY958" fmla="*/ 1687471 h 5480136"/>
              <a:gd name="connsiteX959" fmla="*/ 3101255 w 7886361"/>
              <a:gd name="connsiteY959" fmla="*/ 1667526 h 5480136"/>
              <a:gd name="connsiteX960" fmla="*/ 3081311 w 7886361"/>
              <a:gd name="connsiteY960" fmla="*/ 1620991 h 5480136"/>
              <a:gd name="connsiteX961" fmla="*/ 3101255 w 7886361"/>
              <a:gd name="connsiteY961" fmla="*/ 1574455 h 5480136"/>
              <a:gd name="connsiteX962" fmla="*/ 3147792 w 7886361"/>
              <a:gd name="connsiteY962" fmla="*/ 1554510 h 5480136"/>
              <a:gd name="connsiteX963" fmla="*/ 2928408 w 7886361"/>
              <a:gd name="connsiteY963" fmla="*/ 1525702 h 5480136"/>
              <a:gd name="connsiteX964" fmla="*/ 2974943 w 7886361"/>
              <a:gd name="connsiteY964" fmla="*/ 1545646 h 5480136"/>
              <a:gd name="connsiteX965" fmla="*/ 2994887 w 7886361"/>
              <a:gd name="connsiteY965" fmla="*/ 1592182 h 5480136"/>
              <a:gd name="connsiteX966" fmla="*/ 2974943 w 7886361"/>
              <a:gd name="connsiteY966" fmla="*/ 1638717 h 5480136"/>
              <a:gd name="connsiteX967" fmla="*/ 2928408 w 7886361"/>
              <a:gd name="connsiteY967" fmla="*/ 1658662 h 5480136"/>
              <a:gd name="connsiteX968" fmla="*/ 2881871 w 7886361"/>
              <a:gd name="connsiteY968" fmla="*/ 1638717 h 5480136"/>
              <a:gd name="connsiteX969" fmla="*/ 2861927 w 7886361"/>
              <a:gd name="connsiteY969" fmla="*/ 1592182 h 5480136"/>
              <a:gd name="connsiteX970" fmla="*/ 2881871 w 7886361"/>
              <a:gd name="connsiteY970" fmla="*/ 1545646 h 5480136"/>
              <a:gd name="connsiteX971" fmla="*/ 2928408 w 7886361"/>
              <a:gd name="connsiteY971" fmla="*/ 1525702 h 5480136"/>
              <a:gd name="connsiteX972" fmla="*/ 3969928 w 7886361"/>
              <a:gd name="connsiteY972" fmla="*/ 1392744 h 5480136"/>
              <a:gd name="connsiteX973" fmla="*/ 4016463 w 7886361"/>
              <a:gd name="connsiteY973" fmla="*/ 1412688 h 5480136"/>
              <a:gd name="connsiteX974" fmla="*/ 4036407 w 7886361"/>
              <a:gd name="connsiteY974" fmla="*/ 1459222 h 5480136"/>
              <a:gd name="connsiteX975" fmla="*/ 4016463 w 7886361"/>
              <a:gd name="connsiteY975" fmla="*/ 1505757 h 5480136"/>
              <a:gd name="connsiteX976" fmla="*/ 3969928 w 7886361"/>
              <a:gd name="connsiteY976" fmla="*/ 1525702 h 5480136"/>
              <a:gd name="connsiteX977" fmla="*/ 3923391 w 7886361"/>
              <a:gd name="connsiteY977" fmla="*/ 1505757 h 5480136"/>
              <a:gd name="connsiteX978" fmla="*/ 3903447 w 7886361"/>
              <a:gd name="connsiteY978" fmla="*/ 1459222 h 5480136"/>
              <a:gd name="connsiteX979" fmla="*/ 3923391 w 7886361"/>
              <a:gd name="connsiteY979" fmla="*/ 1412688 h 5480136"/>
              <a:gd name="connsiteX980" fmla="*/ 3969928 w 7886361"/>
              <a:gd name="connsiteY980" fmla="*/ 1392744 h 5480136"/>
              <a:gd name="connsiteX981" fmla="*/ 225139 w 7886361"/>
              <a:gd name="connsiteY981" fmla="*/ 1390479 h 5480136"/>
              <a:gd name="connsiteX982" fmla="*/ 265248 w 7886361"/>
              <a:gd name="connsiteY982" fmla="*/ 1403110 h 5480136"/>
              <a:gd name="connsiteX983" fmla="*/ 280095 w 7886361"/>
              <a:gd name="connsiteY983" fmla="*/ 1436573 h 5480136"/>
              <a:gd name="connsiteX984" fmla="*/ 276328 w 7886361"/>
              <a:gd name="connsiteY984" fmla="*/ 1455408 h 5480136"/>
              <a:gd name="connsiteX985" fmla="*/ 262811 w 7886361"/>
              <a:gd name="connsiteY985" fmla="*/ 1476460 h 5480136"/>
              <a:gd name="connsiteX986" fmla="*/ 245527 w 7886361"/>
              <a:gd name="connsiteY986" fmla="*/ 1494632 h 5480136"/>
              <a:gd name="connsiteX987" fmla="*/ 204751 w 7886361"/>
              <a:gd name="connsiteY987" fmla="*/ 1536736 h 5480136"/>
              <a:gd name="connsiteX988" fmla="*/ 280982 w 7886361"/>
              <a:gd name="connsiteY988" fmla="*/ 1536736 h 5480136"/>
              <a:gd name="connsiteX989" fmla="*/ 280982 w 7886361"/>
              <a:gd name="connsiteY989" fmla="*/ 1555128 h 5480136"/>
              <a:gd name="connsiteX990" fmla="*/ 178380 w 7886361"/>
              <a:gd name="connsiteY990" fmla="*/ 1555128 h 5480136"/>
              <a:gd name="connsiteX991" fmla="*/ 178380 w 7886361"/>
              <a:gd name="connsiteY991" fmla="*/ 1536736 h 5480136"/>
              <a:gd name="connsiteX992" fmla="*/ 212285 w 7886361"/>
              <a:gd name="connsiteY992" fmla="*/ 1502166 h 5480136"/>
              <a:gd name="connsiteX993" fmla="*/ 239321 w 7886361"/>
              <a:gd name="connsiteY993" fmla="*/ 1474244 h 5480136"/>
              <a:gd name="connsiteX994" fmla="*/ 253946 w 7886361"/>
              <a:gd name="connsiteY994" fmla="*/ 1454300 h 5480136"/>
              <a:gd name="connsiteX995" fmla="*/ 258157 w 7886361"/>
              <a:gd name="connsiteY995" fmla="*/ 1438124 h 5480136"/>
              <a:gd name="connsiteX996" fmla="*/ 249071 w 7886361"/>
              <a:gd name="connsiteY996" fmla="*/ 1417072 h 5480136"/>
              <a:gd name="connsiteX997" fmla="*/ 225582 w 7886361"/>
              <a:gd name="connsiteY997" fmla="*/ 1408872 h 5480136"/>
              <a:gd name="connsiteX998" fmla="*/ 203865 w 7886361"/>
              <a:gd name="connsiteY998" fmla="*/ 1412418 h 5480136"/>
              <a:gd name="connsiteX999" fmla="*/ 179488 w 7886361"/>
              <a:gd name="connsiteY999" fmla="*/ 1423276 h 5480136"/>
              <a:gd name="connsiteX1000" fmla="*/ 179488 w 7886361"/>
              <a:gd name="connsiteY1000" fmla="*/ 1401116 h 5480136"/>
              <a:gd name="connsiteX1001" fmla="*/ 204086 w 7886361"/>
              <a:gd name="connsiteY1001" fmla="*/ 1393139 h 5480136"/>
              <a:gd name="connsiteX1002" fmla="*/ 225139 w 7886361"/>
              <a:gd name="connsiteY1002" fmla="*/ 1390479 h 5480136"/>
              <a:gd name="connsiteX1003" fmla="*/ 4100673 w 7886361"/>
              <a:gd name="connsiteY1003" fmla="*/ 1250921 h 5480136"/>
              <a:gd name="connsiteX1004" fmla="*/ 4147208 w 7886361"/>
              <a:gd name="connsiteY1004" fmla="*/ 1270865 h 5480136"/>
              <a:gd name="connsiteX1005" fmla="*/ 4167152 w 7886361"/>
              <a:gd name="connsiteY1005" fmla="*/ 1317402 h 5480136"/>
              <a:gd name="connsiteX1006" fmla="*/ 4147208 w 7886361"/>
              <a:gd name="connsiteY1006" fmla="*/ 1363937 h 5480136"/>
              <a:gd name="connsiteX1007" fmla="*/ 4100673 w 7886361"/>
              <a:gd name="connsiteY1007" fmla="*/ 1383881 h 5480136"/>
              <a:gd name="connsiteX1008" fmla="*/ 4054136 w 7886361"/>
              <a:gd name="connsiteY1008" fmla="*/ 1363937 h 5480136"/>
              <a:gd name="connsiteX1009" fmla="*/ 4034192 w 7886361"/>
              <a:gd name="connsiteY1009" fmla="*/ 1317402 h 5480136"/>
              <a:gd name="connsiteX1010" fmla="*/ 4054136 w 7886361"/>
              <a:gd name="connsiteY1010" fmla="*/ 1270865 h 5480136"/>
              <a:gd name="connsiteX1011" fmla="*/ 4100673 w 7886361"/>
              <a:gd name="connsiteY1011" fmla="*/ 1250921 h 5480136"/>
              <a:gd name="connsiteX1012" fmla="*/ 2935055 w 7886361"/>
              <a:gd name="connsiteY1012" fmla="*/ 1133472 h 5480136"/>
              <a:gd name="connsiteX1013" fmla="*/ 2981590 w 7886361"/>
              <a:gd name="connsiteY1013" fmla="*/ 1153417 h 5480136"/>
              <a:gd name="connsiteX1014" fmla="*/ 3001535 w 7886361"/>
              <a:gd name="connsiteY1014" fmla="*/ 1199953 h 5480136"/>
              <a:gd name="connsiteX1015" fmla="*/ 2981590 w 7886361"/>
              <a:gd name="connsiteY1015" fmla="*/ 1246488 h 5480136"/>
              <a:gd name="connsiteX1016" fmla="*/ 2935055 w 7886361"/>
              <a:gd name="connsiteY1016" fmla="*/ 1266433 h 5480136"/>
              <a:gd name="connsiteX1017" fmla="*/ 2888519 w 7886361"/>
              <a:gd name="connsiteY1017" fmla="*/ 1246488 h 5480136"/>
              <a:gd name="connsiteX1018" fmla="*/ 2868575 w 7886361"/>
              <a:gd name="connsiteY1018" fmla="*/ 1199953 h 5480136"/>
              <a:gd name="connsiteX1019" fmla="*/ 2888519 w 7886361"/>
              <a:gd name="connsiteY1019" fmla="*/ 1153417 h 5480136"/>
              <a:gd name="connsiteX1020" fmla="*/ 2935055 w 7886361"/>
              <a:gd name="connsiteY1020" fmla="*/ 1133472 h 5480136"/>
              <a:gd name="connsiteX1021" fmla="*/ 4293465 w 7886361"/>
              <a:gd name="connsiteY1021" fmla="*/ 1066992 h 5480136"/>
              <a:gd name="connsiteX1022" fmla="*/ 4340000 w 7886361"/>
              <a:gd name="connsiteY1022" fmla="*/ 1086936 h 5480136"/>
              <a:gd name="connsiteX1023" fmla="*/ 4359944 w 7886361"/>
              <a:gd name="connsiteY1023" fmla="*/ 1133472 h 5480136"/>
              <a:gd name="connsiteX1024" fmla="*/ 4340000 w 7886361"/>
              <a:gd name="connsiteY1024" fmla="*/ 1180008 h 5480136"/>
              <a:gd name="connsiteX1025" fmla="*/ 4293465 w 7886361"/>
              <a:gd name="connsiteY1025" fmla="*/ 1199952 h 5480136"/>
              <a:gd name="connsiteX1026" fmla="*/ 4246928 w 7886361"/>
              <a:gd name="connsiteY1026" fmla="*/ 1180008 h 5480136"/>
              <a:gd name="connsiteX1027" fmla="*/ 4226984 w 7886361"/>
              <a:gd name="connsiteY1027" fmla="*/ 1133472 h 5480136"/>
              <a:gd name="connsiteX1028" fmla="*/ 4246928 w 7886361"/>
              <a:gd name="connsiteY1028" fmla="*/ 1086936 h 5480136"/>
              <a:gd name="connsiteX1029" fmla="*/ 4293465 w 7886361"/>
              <a:gd name="connsiteY1029" fmla="*/ 1066992 h 5480136"/>
              <a:gd name="connsiteX1030" fmla="*/ 3278535 w 7886361"/>
              <a:gd name="connsiteY1030" fmla="*/ 1066992 h 5480136"/>
              <a:gd name="connsiteX1031" fmla="*/ 3325070 w 7886361"/>
              <a:gd name="connsiteY1031" fmla="*/ 1086936 h 5480136"/>
              <a:gd name="connsiteX1032" fmla="*/ 3345014 w 7886361"/>
              <a:gd name="connsiteY1032" fmla="*/ 1133472 h 5480136"/>
              <a:gd name="connsiteX1033" fmla="*/ 3325070 w 7886361"/>
              <a:gd name="connsiteY1033" fmla="*/ 1180008 h 5480136"/>
              <a:gd name="connsiteX1034" fmla="*/ 3278535 w 7886361"/>
              <a:gd name="connsiteY1034" fmla="*/ 1199952 h 5480136"/>
              <a:gd name="connsiteX1035" fmla="*/ 3231999 w 7886361"/>
              <a:gd name="connsiteY1035" fmla="*/ 1180008 h 5480136"/>
              <a:gd name="connsiteX1036" fmla="*/ 3212054 w 7886361"/>
              <a:gd name="connsiteY1036" fmla="*/ 1133472 h 5480136"/>
              <a:gd name="connsiteX1037" fmla="*/ 3231999 w 7886361"/>
              <a:gd name="connsiteY1037" fmla="*/ 1086936 h 5480136"/>
              <a:gd name="connsiteX1038" fmla="*/ 3278535 w 7886361"/>
              <a:gd name="connsiteY1038" fmla="*/ 1066992 h 5480136"/>
              <a:gd name="connsiteX1039" fmla="*/ 2560550 w 7886361"/>
              <a:gd name="connsiteY1039" fmla="*/ 947328 h 5480136"/>
              <a:gd name="connsiteX1040" fmla="*/ 2607085 w 7886361"/>
              <a:gd name="connsiteY1040" fmla="*/ 967272 h 5480136"/>
              <a:gd name="connsiteX1041" fmla="*/ 2627030 w 7886361"/>
              <a:gd name="connsiteY1041" fmla="*/ 1013809 h 5480136"/>
              <a:gd name="connsiteX1042" fmla="*/ 2607085 w 7886361"/>
              <a:gd name="connsiteY1042" fmla="*/ 1060344 h 5480136"/>
              <a:gd name="connsiteX1043" fmla="*/ 2560550 w 7886361"/>
              <a:gd name="connsiteY1043" fmla="*/ 1080288 h 5480136"/>
              <a:gd name="connsiteX1044" fmla="*/ 2514014 w 7886361"/>
              <a:gd name="connsiteY1044" fmla="*/ 1060344 h 5480136"/>
              <a:gd name="connsiteX1045" fmla="*/ 2494069 w 7886361"/>
              <a:gd name="connsiteY1045" fmla="*/ 1013809 h 5480136"/>
              <a:gd name="connsiteX1046" fmla="*/ 2514014 w 7886361"/>
              <a:gd name="connsiteY1046" fmla="*/ 967272 h 5480136"/>
              <a:gd name="connsiteX1047" fmla="*/ 2560550 w 7886361"/>
              <a:gd name="connsiteY1047" fmla="*/ 947328 h 5480136"/>
              <a:gd name="connsiteX1048" fmla="*/ 6314459 w 7886361"/>
              <a:gd name="connsiteY1048" fmla="*/ 754535 h 5480136"/>
              <a:gd name="connsiteX1049" fmla="*/ 6360994 w 7886361"/>
              <a:gd name="connsiteY1049" fmla="*/ 774479 h 5480136"/>
              <a:gd name="connsiteX1050" fmla="*/ 6380938 w 7886361"/>
              <a:gd name="connsiteY1050" fmla="*/ 821015 h 5480136"/>
              <a:gd name="connsiteX1051" fmla="*/ 6360994 w 7886361"/>
              <a:gd name="connsiteY1051" fmla="*/ 867550 h 5480136"/>
              <a:gd name="connsiteX1052" fmla="*/ 6314459 w 7886361"/>
              <a:gd name="connsiteY1052" fmla="*/ 887495 h 5480136"/>
              <a:gd name="connsiteX1053" fmla="*/ 6267923 w 7886361"/>
              <a:gd name="connsiteY1053" fmla="*/ 867550 h 5480136"/>
              <a:gd name="connsiteX1054" fmla="*/ 6247978 w 7886361"/>
              <a:gd name="connsiteY1054" fmla="*/ 821015 h 5480136"/>
              <a:gd name="connsiteX1055" fmla="*/ 6267923 w 7886361"/>
              <a:gd name="connsiteY1055" fmla="*/ 774479 h 5480136"/>
              <a:gd name="connsiteX1056" fmla="*/ 6314459 w 7886361"/>
              <a:gd name="connsiteY1056" fmla="*/ 754535 h 5480136"/>
              <a:gd name="connsiteX1057" fmla="*/ 227797 w 7886361"/>
              <a:gd name="connsiteY1057" fmla="*/ 701865 h 5480136"/>
              <a:gd name="connsiteX1058" fmla="*/ 267242 w 7886361"/>
              <a:gd name="connsiteY1058" fmla="*/ 713167 h 5480136"/>
              <a:gd name="connsiteX1059" fmla="*/ 281646 w 7886361"/>
              <a:gd name="connsiteY1059" fmla="*/ 743748 h 5480136"/>
              <a:gd name="connsiteX1060" fmla="*/ 273890 w 7886361"/>
              <a:gd name="connsiteY1060" fmla="*/ 766351 h 5480136"/>
              <a:gd name="connsiteX1061" fmla="*/ 252173 w 7886361"/>
              <a:gd name="connsiteY1061" fmla="*/ 779204 h 5480136"/>
              <a:gd name="connsiteX1062" fmla="*/ 276549 w 7886361"/>
              <a:gd name="connsiteY1062" fmla="*/ 793164 h 5480136"/>
              <a:gd name="connsiteX1063" fmla="*/ 285413 w 7886361"/>
              <a:gd name="connsiteY1063" fmla="*/ 819313 h 5480136"/>
              <a:gd name="connsiteX1064" fmla="*/ 269015 w 7886361"/>
              <a:gd name="connsiteY1064" fmla="*/ 856321 h 5480136"/>
              <a:gd name="connsiteX1065" fmla="*/ 222256 w 7886361"/>
              <a:gd name="connsiteY1065" fmla="*/ 869395 h 5480136"/>
              <a:gd name="connsiteX1066" fmla="*/ 201426 w 7886361"/>
              <a:gd name="connsiteY1066" fmla="*/ 867400 h 5480136"/>
              <a:gd name="connsiteX1067" fmla="*/ 179044 w 7886361"/>
              <a:gd name="connsiteY1067" fmla="*/ 861418 h 5480136"/>
              <a:gd name="connsiteX1068" fmla="*/ 179044 w 7886361"/>
              <a:gd name="connsiteY1068" fmla="*/ 840365 h 5480136"/>
              <a:gd name="connsiteX1069" fmla="*/ 198989 w 7886361"/>
              <a:gd name="connsiteY1069" fmla="*/ 848344 h 5480136"/>
              <a:gd name="connsiteX1070" fmla="*/ 221592 w 7886361"/>
              <a:gd name="connsiteY1070" fmla="*/ 851002 h 5480136"/>
              <a:gd name="connsiteX1071" fmla="*/ 252838 w 7886361"/>
              <a:gd name="connsiteY1071" fmla="*/ 842802 h 5480136"/>
              <a:gd name="connsiteX1072" fmla="*/ 263696 w 7886361"/>
              <a:gd name="connsiteY1072" fmla="*/ 819313 h 5480136"/>
              <a:gd name="connsiteX1073" fmla="*/ 253724 w 7886361"/>
              <a:gd name="connsiteY1073" fmla="*/ 796932 h 5480136"/>
              <a:gd name="connsiteX1074" fmla="*/ 225802 w 7886361"/>
              <a:gd name="connsiteY1074" fmla="*/ 788954 h 5480136"/>
              <a:gd name="connsiteX1075" fmla="*/ 206966 w 7886361"/>
              <a:gd name="connsiteY1075" fmla="*/ 788954 h 5480136"/>
              <a:gd name="connsiteX1076" fmla="*/ 206966 w 7886361"/>
              <a:gd name="connsiteY1076" fmla="*/ 771004 h 5480136"/>
              <a:gd name="connsiteX1077" fmla="*/ 226688 w 7886361"/>
              <a:gd name="connsiteY1077" fmla="*/ 771004 h 5480136"/>
              <a:gd name="connsiteX1078" fmla="*/ 251287 w 7886361"/>
              <a:gd name="connsiteY1078" fmla="*/ 764578 h 5480136"/>
              <a:gd name="connsiteX1079" fmla="*/ 259929 w 7886361"/>
              <a:gd name="connsiteY1079" fmla="*/ 745963 h 5480136"/>
              <a:gd name="connsiteX1080" fmla="*/ 251065 w 7886361"/>
              <a:gd name="connsiteY1080" fmla="*/ 726906 h 5480136"/>
              <a:gd name="connsiteX1081" fmla="*/ 225802 w 7886361"/>
              <a:gd name="connsiteY1081" fmla="*/ 720258 h 5480136"/>
              <a:gd name="connsiteX1082" fmla="*/ 206523 w 7886361"/>
              <a:gd name="connsiteY1082" fmla="*/ 722253 h 5480136"/>
              <a:gd name="connsiteX1083" fmla="*/ 183920 w 7886361"/>
              <a:gd name="connsiteY1083" fmla="*/ 728236 h 5480136"/>
              <a:gd name="connsiteX1084" fmla="*/ 183920 w 7886361"/>
              <a:gd name="connsiteY1084" fmla="*/ 708735 h 5480136"/>
              <a:gd name="connsiteX1085" fmla="*/ 207187 w 7886361"/>
              <a:gd name="connsiteY1085" fmla="*/ 703638 h 5480136"/>
              <a:gd name="connsiteX1086" fmla="*/ 227797 w 7886361"/>
              <a:gd name="connsiteY1086" fmla="*/ 701865 h 5480136"/>
              <a:gd name="connsiteX1087" fmla="*/ 6487308 w 7886361"/>
              <a:gd name="connsiteY1087" fmla="*/ 495263 h 5480136"/>
              <a:gd name="connsiteX1088" fmla="*/ 6533843 w 7886361"/>
              <a:gd name="connsiteY1088" fmla="*/ 515208 h 5480136"/>
              <a:gd name="connsiteX1089" fmla="*/ 6553788 w 7886361"/>
              <a:gd name="connsiteY1089" fmla="*/ 561744 h 5480136"/>
              <a:gd name="connsiteX1090" fmla="*/ 6533843 w 7886361"/>
              <a:gd name="connsiteY1090" fmla="*/ 608280 h 5480136"/>
              <a:gd name="connsiteX1091" fmla="*/ 6487308 w 7886361"/>
              <a:gd name="connsiteY1091" fmla="*/ 628223 h 5480136"/>
              <a:gd name="connsiteX1092" fmla="*/ 6440772 w 7886361"/>
              <a:gd name="connsiteY1092" fmla="*/ 608280 h 5480136"/>
              <a:gd name="connsiteX1093" fmla="*/ 6420827 w 7886361"/>
              <a:gd name="connsiteY1093" fmla="*/ 561744 h 5480136"/>
              <a:gd name="connsiteX1094" fmla="*/ 6440772 w 7886361"/>
              <a:gd name="connsiteY1094" fmla="*/ 515208 h 5480136"/>
              <a:gd name="connsiteX1095" fmla="*/ 6487308 w 7886361"/>
              <a:gd name="connsiteY1095" fmla="*/ 495263 h 5480136"/>
              <a:gd name="connsiteX1096" fmla="*/ 467180 w 7886361"/>
              <a:gd name="connsiteY1096" fmla="*/ 344809 h 5480136"/>
              <a:gd name="connsiteX1097" fmla="*/ 467180 w 7886361"/>
              <a:gd name="connsiteY1097" fmla="*/ 5144670 h 5480136"/>
              <a:gd name="connsiteX1098" fmla="*/ 7868632 w 7886361"/>
              <a:gd name="connsiteY1098" fmla="*/ 5144670 h 5480136"/>
              <a:gd name="connsiteX1099" fmla="*/ 7868632 w 7886361"/>
              <a:gd name="connsiteY1099" fmla="*/ 344809 h 5480136"/>
              <a:gd name="connsiteX1100" fmla="*/ 449452 w 7886361"/>
              <a:gd name="connsiteY1100" fmla="*/ 327081 h 5480136"/>
              <a:gd name="connsiteX1101" fmla="*/ 467180 w 7886361"/>
              <a:gd name="connsiteY1101" fmla="*/ 327081 h 5480136"/>
              <a:gd name="connsiteX1102" fmla="*/ 7868632 w 7886361"/>
              <a:gd name="connsiteY1102" fmla="*/ 327081 h 5480136"/>
              <a:gd name="connsiteX1103" fmla="*/ 7886361 w 7886361"/>
              <a:gd name="connsiteY1103" fmla="*/ 327081 h 5480136"/>
              <a:gd name="connsiteX1104" fmla="*/ 7886361 w 7886361"/>
              <a:gd name="connsiteY1104" fmla="*/ 344809 h 5480136"/>
              <a:gd name="connsiteX1105" fmla="*/ 7886361 w 7886361"/>
              <a:gd name="connsiteY1105" fmla="*/ 5144670 h 5480136"/>
              <a:gd name="connsiteX1106" fmla="*/ 7886361 w 7886361"/>
              <a:gd name="connsiteY1106" fmla="*/ 5162397 h 5480136"/>
              <a:gd name="connsiteX1107" fmla="*/ 7868632 w 7886361"/>
              <a:gd name="connsiteY1107" fmla="*/ 5162397 h 5480136"/>
              <a:gd name="connsiteX1108" fmla="*/ 467180 w 7886361"/>
              <a:gd name="connsiteY1108" fmla="*/ 5162397 h 5480136"/>
              <a:gd name="connsiteX1109" fmla="*/ 449452 w 7886361"/>
              <a:gd name="connsiteY1109" fmla="*/ 5162397 h 5480136"/>
              <a:gd name="connsiteX1110" fmla="*/ 449452 w 7886361"/>
              <a:gd name="connsiteY1110" fmla="*/ 5144670 h 5480136"/>
              <a:gd name="connsiteX1111" fmla="*/ 449452 w 7886361"/>
              <a:gd name="connsiteY1111" fmla="*/ 344809 h 5480136"/>
              <a:gd name="connsiteX1112" fmla="*/ 3610633 w 7886361"/>
              <a:gd name="connsiteY1112" fmla="*/ 128972 h 5480136"/>
              <a:gd name="connsiteX1113" fmla="*/ 3570478 w 7886361"/>
              <a:gd name="connsiteY1113" fmla="*/ 135620 h 5480136"/>
              <a:gd name="connsiteX1114" fmla="*/ 3559310 w 7886361"/>
              <a:gd name="connsiteY1114" fmla="*/ 158223 h 5480136"/>
              <a:gd name="connsiteX1115" fmla="*/ 3567820 w 7886361"/>
              <a:gd name="connsiteY1115" fmla="*/ 178432 h 5480136"/>
              <a:gd name="connsiteX1116" fmla="*/ 3590689 w 7886361"/>
              <a:gd name="connsiteY1116" fmla="*/ 185878 h 5480136"/>
              <a:gd name="connsiteX1117" fmla="*/ 3622600 w 7886361"/>
              <a:gd name="connsiteY1117" fmla="*/ 171784 h 5480136"/>
              <a:gd name="connsiteX1118" fmla="*/ 3634566 w 7886361"/>
              <a:gd name="connsiteY1118" fmla="*/ 134289 h 5480136"/>
              <a:gd name="connsiteX1119" fmla="*/ 3634566 w 7886361"/>
              <a:gd name="connsiteY1119" fmla="*/ 128972 h 5480136"/>
              <a:gd name="connsiteX1120" fmla="*/ 3343383 w 7886361"/>
              <a:gd name="connsiteY1120" fmla="*/ 128972 h 5480136"/>
              <a:gd name="connsiteX1121" fmla="*/ 3303228 w 7886361"/>
              <a:gd name="connsiteY1121" fmla="*/ 135620 h 5480136"/>
              <a:gd name="connsiteX1122" fmla="*/ 3292060 w 7886361"/>
              <a:gd name="connsiteY1122" fmla="*/ 158223 h 5480136"/>
              <a:gd name="connsiteX1123" fmla="*/ 3300570 w 7886361"/>
              <a:gd name="connsiteY1123" fmla="*/ 178432 h 5480136"/>
              <a:gd name="connsiteX1124" fmla="*/ 3323439 w 7886361"/>
              <a:gd name="connsiteY1124" fmla="*/ 185878 h 5480136"/>
              <a:gd name="connsiteX1125" fmla="*/ 3355350 w 7886361"/>
              <a:gd name="connsiteY1125" fmla="*/ 171784 h 5480136"/>
              <a:gd name="connsiteX1126" fmla="*/ 3367316 w 7886361"/>
              <a:gd name="connsiteY1126" fmla="*/ 134289 h 5480136"/>
              <a:gd name="connsiteX1127" fmla="*/ 3367316 w 7886361"/>
              <a:gd name="connsiteY1127" fmla="*/ 128972 h 5480136"/>
              <a:gd name="connsiteX1128" fmla="*/ 2279968 w 7886361"/>
              <a:gd name="connsiteY1128" fmla="*/ 128972 h 5480136"/>
              <a:gd name="connsiteX1129" fmla="*/ 2239813 w 7886361"/>
              <a:gd name="connsiteY1129" fmla="*/ 135620 h 5480136"/>
              <a:gd name="connsiteX1130" fmla="*/ 2228645 w 7886361"/>
              <a:gd name="connsiteY1130" fmla="*/ 158223 h 5480136"/>
              <a:gd name="connsiteX1131" fmla="*/ 2237155 w 7886361"/>
              <a:gd name="connsiteY1131" fmla="*/ 178432 h 5480136"/>
              <a:gd name="connsiteX1132" fmla="*/ 2260024 w 7886361"/>
              <a:gd name="connsiteY1132" fmla="*/ 185878 h 5480136"/>
              <a:gd name="connsiteX1133" fmla="*/ 2291935 w 7886361"/>
              <a:gd name="connsiteY1133" fmla="*/ 171784 h 5480136"/>
              <a:gd name="connsiteX1134" fmla="*/ 2303901 w 7886361"/>
              <a:gd name="connsiteY1134" fmla="*/ 134289 h 5480136"/>
              <a:gd name="connsiteX1135" fmla="*/ 2303901 w 7886361"/>
              <a:gd name="connsiteY1135" fmla="*/ 128972 h 5480136"/>
              <a:gd name="connsiteX1136" fmla="*/ 2043300 w 7886361"/>
              <a:gd name="connsiteY1136" fmla="*/ 128972 h 5480136"/>
              <a:gd name="connsiteX1137" fmla="*/ 2003147 w 7886361"/>
              <a:gd name="connsiteY1137" fmla="*/ 135620 h 5480136"/>
              <a:gd name="connsiteX1138" fmla="*/ 1991976 w 7886361"/>
              <a:gd name="connsiteY1138" fmla="*/ 158223 h 5480136"/>
              <a:gd name="connsiteX1139" fmla="*/ 2000488 w 7886361"/>
              <a:gd name="connsiteY1139" fmla="*/ 178432 h 5480136"/>
              <a:gd name="connsiteX1140" fmla="*/ 2023357 w 7886361"/>
              <a:gd name="connsiteY1140" fmla="*/ 185878 h 5480136"/>
              <a:gd name="connsiteX1141" fmla="*/ 2055268 w 7886361"/>
              <a:gd name="connsiteY1141" fmla="*/ 171784 h 5480136"/>
              <a:gd name="connsiteX1142" fmla="*/ 2067234 w 7886361"/>
              <a:gd name="connsiteY1142" fmla="*/ 134289 h 5480136"/>
              <a:gd name="connsiteX1143" fmla="*/ 2067234 w 7886361"/>
              <a:gd name="connsiteY1143" fmla="*/ 128972 h 5480136"/>
              <a:gd name="connsiteX1144" fmla="*/ 3163621 w 7886361"/>
              <a:gd name="connsiteY1144" fmla="*/ 73395 h 5480136"/>
              <a:gd name="connsiteX1145" fmla="*/ 3133838 w 7886361"/>
              <a:gd name="connsiteY1145" fmla="*/ 88287 h 5480136"/>
              <a:gd name="connsiteX1146" fmla="*/ 3122934 w 7886361"/>
              <a:gd name="connsiteY1146" fmla="*/ 129504 h 5480136"/>
              <a:gd name="connsiteX1147" fmla="*/ 3133838 w 7886361"/>
              <a:gd name="connsiteY1147" fmla="*/ 170723 h 5480136"/>
              <a:gd name="connsiteX1148" fmla="*/ 3163621 w 7886361"/>
              <a:gd name="connsiteY1148" fmla="*/ 185612 h 5480136"/>
              <a:gd name="connsiteX1149" fmla="*/ 3193404 w 7886361"/>
              <a:gd name="connsiteY1149" fmla="*/ 170723 h 5480136"/>
              <a:gd name="connsiteX1150" fmla="*/ 3204307 w 7886361"/>
              <a:gd name="connsiteY1150" fmla="*/ 129504 h 5480136"/>
              <a:gd name="connsiteX1151" fmla="*/ 3193404 w 7886361"/>
              <a:gd name="connsiteY1151" fmla="*/ 88287 h 5480136"/>
              <a:gd name="connsiteX1152" fmla="*/ 3163621 w 7886361"/>
              <a:gd name="connsiteY1152" fmla="*/ 73395 h 5480136"/>
              <a:gd name="connsiteX1153" fmla="*/ 2910199 w 7886361"/>
              <a:gd name="connsiteY1153" fmla="*/ 73395 h 5480136"/>
              <a:gd name="connsiteX1154" fmla="*/ 2880416 w 7886361"/>
              <a:gd name="connsiteY1154" fmla="*/ 88287 h 5480136"/>
              <a:gd name="connsiteX1155" fmla="*/ 2869512 w 7886361"/>
              <a:gd name="connsiteY1155" fmla="*/ 129504 h 5480136"/>
              <a:gd name="connsiteX1156" fmla="*/ 2880416 w 7886361"/>
              <a:gd name="connsiteY1156" fmla="*/ 170723 h 5480136"/>
              <a:gd name="connsiteX1157" fmla="*/ 2910199 w 7886361"/>
              <a:gd name="connsiteY1157" fmla="*/ 185612 h 5480136"/>
              <a:gd name="connsiteX1158" fmla="*/ 2939982 w 7886361"/>
              <a:gd name="connsiteY1158" fmla="*/ 170723 h 5480136"/>
              <a:gd name="connsiteX1159" fmla="*/ 2950885 w 7886361"/>
              <a:gd name="connsiteY1159" fmla="*/ 129504 h 5480136"/>
              <a:gd name="connsiteX1160" fmla="*/ 2939982 w 7886361"/>
              <a:gd name="connsiteY1160" fmla="*/ 88287 h 5480136"/>
              <a:gd name="connsiteX1161" fmla="*/ 2910199 w 7886361"/>
              <a:gd name="connsiteY1161" fmla="*/ 73395 h 5480136"/>
              <a:gd name="connsiteX1162" fmla="*/ 1872049 w 7886361"/>
              <a:gd name="connsiteY1162" fmla="*/ 73395 h 5480136"/>
              <a:gd name="connsiteX1163" fmla="*/ 1842264 w 7886361"/>
              <a:gd name="connsiteY1163" fmla="*/ 88287 h 5480136"/>
              <a:gd name="connsiteX1164" fmla="*/ 1831363 w 7886361"/>
              <a:gd name="connsiteY1164" fmla="*/ 129504 h 5480136"/>
              <a:gd name="connsiteX1165" fmla="*/ 1842264 w 7886361"/>
              <a:gd name="connsiteY1165" fmla="*/ 170723 h 5480136"/>
              <a:gd name="connsiteX1166" fmla="*/ 1872049 w 7886361"/>
              <a:gd name="connsiteY1166" fmla="*/ 185612 h 5480136"/>
              <a:gd name="connsiteX1167" fmla="*/ 1901833 w 7886361"/>
              <a:gd name="connsiteY1167" fmla="*/ 170723 h 5480136"/>
              <a:gd name="connsiteX1168" fmla="*/ 1912735 w 7886361"/>
              <a:gd name="connsiteY1168" fmla="*/ 129504 h 5480136"/>
              <a:gd name="connsiteX1169" fmla="*/ 1901833 w 7886361"/>
              <a:gd name="connsiteY1169" fmla="*/ 88287 h 5480136"/>
              <a:gd name="connsiteX1170" fmla="*/ 1872049 w 7886361"/>
              <a:gd name="connsiteY1170" fmla="*/ 73395 h 5480136"/>
              <a:gd name="connsiteX1171" fmla="*/ 6297492 w 7886361"/>
              <a:gd name="connsiteY1171" fmla="*/ 73395 h 5480136"/>
              <a:gd name="connsiteX1172" fmla="*/ 6265581 w 7886361"/>
              <a:gd name="connsiteY1172" fmla="*/ 84828 h 5480136"/>
              <a:gd name="connsiteX1173" fmla="*/ 6251754 w 7886361"/>
              <a:gd name="connsiteY1173" fmla="*/ 116740 h 5480136"/>
              <a:gd name="connsiteX1174" fmla="*/ 6336848 w 7886361"/>
              <a:gd name="connsiteY1174" fmla="*/ 116473 h 5480136"/>
              <a:gd name="connsiteX1175" fmla="*/ 6325945 w 7886361"/>
              <a:gd name="connsiteY1175" fmla="*/ 85094 h 5480136"/>
              <a:gd name="connsiteX1176" fmla="*/ 6297492 w 7886361"/>
              <a:gd name="connsiteY1176" fmla="*/ 73395 h 5480136"/>
              <a:gd name="connsiteX1177" fmla="*/ 5961367 w 7886361"/>
              <a:gd name="connsiteY1177" fmla="*/ 73395 h 5480136"/>
              <a:gd name="connsiteX1178" fmla="*/ 5931052 w 7886361"/>
              <a:gd name="connsiteY1178" fmla="*/ 88285 h 5480136"/>
              <a:gd name="connsiteX1179" fmla="*/ 5919884 w 7886361"/>
              <a:gd name="connsiteY1179" fmla="*/ 129503 h 5480136"/>
              <a:gd name="connsiteX1180" fmla="*/ 5931052 w 7886361"/>
              <a:gd name="connsiteY1180" fmla="*/ 170721 h 5480136"/>
              <a:gd name="connsiteX1181" fmla="*/ 5961633 w 7886361"/>
              <a:gd name="connsiteY1181" fmla="*/ 185612 h 5480136"/>
              <a:gd name="connsiteX1182" fmla="*/ 5991948 w 7886361"/>
              <a:gd name="connsiteY1182" fmla="*/ 170455 h 5480136"/>
              <a:gd name="connsiteX1183" fmla="*/ 6003117 w 7886361"/>
              <a:gd name="connsiteY1183" fmla="*/ 129503 h 5480136"/>
              <a:gd name="connsiteX1184" fmla="*/ 5991948 w 7886361"/>
              <a:gd name="connsiteY1184" fmla="*/ 88551 h 5480136"/>
              <a:gd name="connsiteX1185" fmla="*/ 5961367 w 7886361"/>
              <a:gd name="connsiteY1185" fmla="*/ 73395 h 5480136"/>
              <a:gd name="connsiteX1186" fmla="*/ 5371024 w 7886361"/>
              <a:gd name="connsiteY1186" fmla="*/ 73395 h 5480136"/>
              <a:gd name="connsiteX1187" fmla="*/ 5340709 w 7886361"/>
              <a:gd name="connsiteY1187" fmla="*/ 88285 h 5480136"/>
              <a:gd name="connsiteX1188" fmla="*/ 5329541 w 7886361"/>
              <a:gd name="connsiteY1188" fmla="*/ 129503 h 5480136"/>
              <a:gd name="connsiteX1189" fmla="*/ 5340709 w 7886361"/>
              <a:gd name="connsiteY1189" fmla="*/ 170721 h 5480136"/>
              <a:gd name="connsiteX1190" fmla="*/ 5371290 w 7886361"/>
              <a:gd name="connsiteY1190" fmla="*/ 185612 h 5480136"/>
              <a:gd name="connsiteX1191" fmla="*/ 5401605 w 7886361"/>
              <a:gd name="connsiteY1191" fmla="*/ 170455 h 5480136"/>
              <a:gd name="connsiteX1192" fmla="*/ 5412774 w 7886361"/>
              <a:gd name="connsiteY1192" fmla="*/ 129503 h 5480136"/>
              <a:gd name="connsiteX1193" fmla="*/ 5401605 w 7886361"/>
              <a:gd name="connsiteY1193" fmla="*/ 88551 h 5480136"/>
              <a:gd name="connsiteX1194" fmla="*/ 5371024 w 7886361"/>
              <a:gd name="connsiteY1194" fmla="*/ 73395 h 5480136"/>
              <a:gd name="connsiteX1195" fmla="*/ 3907135 w 7886361"/>
              <a:gd name="connsiteY1195" fmla="*/ 73395 h 5480136"/>
              <a:gd name="connsiteX1196" fmla="*/ 3875224 w 7886361"/>
              <a:gd name="connsiteY1196" fmla="*/ 84828 h 5480136"/>
              <a:gd name="connsiteX1197" fmla="*/ 3861397 w 7886361"/>
              <a:gd name="connsiteY1197" fmla="*/ 116740 h 5480136"/>
              <a:gd name="connsiteX1198" fmla="*/ 3946491 w 7886361"/>
              <a:gd name="connsiteY1198" fmla="*/ 116473 h 5480136"/>
              <a:gd name="connsiteX1199" fmla="*/ 3935588 w 7886361"/>
              <a:gd name="connsiteY1199" fmla="*/ 85094 h 5480136"/>
              <a:gd name="connsiteX1200" fmla="*/ 3907135 w 7886361"/>
              <a:gd name="connsiteY1200" fmla="*/ 73395 h 5480136"/>
              <a:gd name="connsiteX1201" fmla="*/ 2752774 w 7886361"/>
              <a:gd name="connsiteY1201" fmla="*/ 73395 h 5480136"/>
              <a:gd name="connsiteX1202" fmla="*/ 2720863 w 7886361"/>
              <a:gd name="connsiteY1202" fmla="*/ 84828 h 5480136"/>
              <a:gd name="connsiteX1203" fmla="*/ 2707036 w 7886361"/>
              <a:gd name="connsiteY1203" fmla="*/ 116740 h 5480136"/>
              <a:gd name="connsiteX1204" fmla="*/ 2792130 w 7886361"/>
              <a:gd name="connsiteY1204" fmla="*/ 116473 h 5480136"/>
              <a:gd name="connsiteX1205" fmla="*/ 2781227 w 7886361"/>
              <a:gd name="connsiteY1205" fmla="*/ 85094 h 5480136"/>
              <a:gd name="connsiteX1206" fmla="*/ 2752774 w 7886361"/>
              <a:gd name="connsiteY1206" fmla="*/ 73395 h 5480136"/>
              <a:gd name="connsiteX1207" fmla="*/ 5799956 w 7886361"/>
              <a:gd name="connsiteY1207" fmla="*/ 73393 h 5480136"/>
              <a:gd name="connsiteX1208" fmla="*/ 5770173 w 7886361"/>
              <a:gd name="connsiteY1208" fmla="*/ 88283 h 5480136"/>
              <a:gd name="connsiteX1209" fmla="*/ 5759270 w 7886361"/>
              <a:gd name="connsiteY1209" fmla="*/ 129501 h 5480136"/>
              <a:gd name="connsiteX1210" fmla="*/ 5770173 w 7886361"/>
              <a:gd name="connsiteY1210" fmla="*/ 170720 h 5480136"/>
              <a:gd name="connsiteX1211" fmla="*/ 5799956 w 7886361"/>
              <a:gd name="connsiteY1211" fmla="*/ 185610 h 5480136"/>
              <a:gd name="connsiteX1212" fmla="*/ 5829739 w 7886361"/>
              <a:gd name="connsiteY1212" fmla="*/ 170720 h 5480136"/>
              <a:gd name="connsiteX1213" fmla="*/ 5840642 w 7886361"/>
              <a:gd name="connsiteY1213" fmla="*/ 129501 h 5480136"/>
              <a:gd name="connsiteX1214" fmla="*/ 5829739 w 7886361"/>
              <a:gd name="connsiteY1214" fmla="*/ 88283 h 5480136"/>
              <a:gd name="connsiteX1215" fmla="*/ 5799956 w 7886361"/>
              <a:gd name="connsiteY1215" fmla="*/ 73393 h 5480136"/>
              <a:gd name="connsiteX1216" fmla="*/ 6470075 w 7886361"/>
              <a:gd name="connsiteY1216" fmla="*/ 53184 h 5480136"/>
              <a:gd name="connsiteX1217" fmla="*/ 6508103 w 7886361"/>
              <a:gd name="connsiteY1217" fmla="*/ 68607 h 5480136"/>
              <a:gd name="connsiteX1218" fmla="*/ 6520866 w 7886361"/>
              <a:gd name="connsiteY1218" fmla="*/ 114346 h 5480136"/>
              <a:gd name="connsiteX1219" fmla="*/ 6520866 w 7886361"/>
              <a:gd name="connsiteY1219" fmla="*/ 202099 h 5480136"/>
              <a:gd name="connsiteX1220" fmla="*/ 6496934 w 7886361"/>
              <a:gd name="connsiteY1220" fmla="*/ 202099 h 5480136"/>
              <a:gd name="connsiteX1221" fmla="*/ 6496934 w 7886361"/>
              <a:gd name="connsiteY1221" fmla="*/ 115143 h 5480136"/>
              <a:gd name="connsiteX1222" fmla="*/ 6488955 w 7886361"/>
              <a:gd name="connsiteY1222" fmla="*/ 84296 h 5480136"/>
              <a:gd name="connsiteX1223" fmla="*/ 6464757 w 7886361"/>
              <a:gd name="connsiteY1223" fmla="*/ 73925 h 5480136"/>
              <a:gd name="connsiteX1224" fmla="*/ 6434176 w 7886361"/>
              <a:gd name="connsiteY1224" fmla="*/ 86158 h 5480136"/>
              <a:gd name="connsiteX1225" fmla="*/ 6423008 w 7886361"/>
              <a:gd name="connsiteY1225" fmla="*/ 119665 h 5480136"/>
              <a:gd name="connsiteX1226" fmla="*/ 6423008 w 7886361"/>
              <a:gd name="connsiteY1226" fmla="*/ 202099 h 5480136"/>
              <a:gd name="connsiteX1227" fmla="*/ 6399074 w 7886361"/>
              <a:gd name="connsiteY1227" fmla="*/ 202099 h 5480136"/>
              <a:gd name="connsiteX1228" fmla="*/ 6399074 w 7886361"/>
              <a:gd name="connsiteY1228" fmla="*/ 56641 h 5480136"/>
              <a:gd name="connsiteX1229" fmla="*/ 6423008 w 7886361"/>
              <a:gd name="connsiteY1229" fmla="*/ 56641 h 5480136"/>
              <a:gd name="connsiteX1230" fmla="*/ 6423008 w 7886361"/>
              <a:gd name="connsiteY1230" fmla="*/ 79244 h 5480136"/>
              <a:gd name="connsiteX1231" fmla="*/ 6443217 w 7886361"/>
              <a:gd name="connsiteY1231" fmla="*/ 59566 h 5480136"/>
              <a:gd name="connsiteX1232" fmla="*/ 6470075 w 7886361"/>
              <a:gd name="connsiteY1232" fmla="*/ 53184 h 5480136"/>
              <a:gd name="connsiteX1233" fmla="*/ 6297758 w 7886361"/>
              <a:gd name="connsiteY1233" fmla="*/ 53184 h 5480136"/>
              <a:gd name="connsiteX1234" fmla="*/ 6344293 w 7886361"/>
              <a:gd name="connsiteY1234" fmla="*/ 72064 h 5480136"/>
              <a:gd name="connsiteX1235" fmla="*/ 6360780 w 7886361"/>
              <a:gd name="connsiteY1235" fmla="*/ 123386 h 5480136"/>
              <a:gd name="connsiteX1236" fmla="*/ 6360780 w 7886361"/>
              <a:gd name="connsiteY1236" fmla="*/ 135088 h 5480136"/>
              <a:gd name="connsiteX1237" fmla="*/ 6250955 w 7886361"/>
              <a:gd name="connsiteY1237" fmla="*/ 135088 h 5480136"/>
              <a:gd name="connsiteX1238" fmla="*/ 6265847 w 7886361"/>
              <a:gd name="connsiteY1238" fmla="*/ 172584 h 5480136"/>
              <a:gd name="connsiteX1239" fmla="*/ 6302810 w 7886361"/>
              <a:gd name="connsiteY1239" fmla="*/ 185612 h 5480136"/>
              <a:gd name="connsiteX1240" fmla="*/ 6329402 w 7886361"/>
              <a:gd name="connsiteY1240" fmla="*/ 182155 h 5480136"/>
              <a:gd name="connsiteX1241" fmla="*/ 6355196 w 7886361"/>
              <a:gd name="connsiteY1241" fmla="*/ 172050 h 5480136"/>
              <a:gd name="connsiteX1242" fmla="*/ 6355196 w 7886361"/>
              <a:gd name="connsiteY1242" fmla="*/ 194653 h 5480136"/>
              <a:gd name="connsiteX1243" fmla="*/ 6328870 w 7886361"/>
              <a:gd name="connsiteY1243" fmla="*/ 202898 h 5480136"/>
              <a:gd name="connsiteX1244" fmla="*/ 6301481 w 7886361"/>
              <a:gd name="connsiteY1244" fmla="*/ 205822 h 5480136"/>
              <a:gd name="connsiteX1245" fmla="*/ 6246435 w 7886361"/>
              <a:gd name="connsiteY1245" fmla="*/ 185612 h 5480136"/>
              <a:gd name="connsiteX1246" fmla="*/ 6226225 w 7886361"/>
              <a:gd name="connsiteY1246" fmla="*/ 130832 h 5480136"/>
              <a:gd name="connsiteX1247" fmla="*/ 6245637 w 7886361"/>
              <a:gd name="connsiteY1247" fmla="*/ 74192 h 5480136"/>
              <a:gd name="connsiteX1248" fmla="*/ 6297758 w 7886361"/>
              <a:gd name="connsiteY1248" fmla="*/ 53184 h 5480136"/>
              <a:gd name="connsiteX1249" fmla="*/ 6137940 w 7886361"/>
              <a:gd name="connsiteY1249" fmla="*/ 53184 h 5480136"/>
              <a:gd name="connsiteX1250" fmla="*/ 6175968 w 7886361"/>
              <a:gd name="connsiteY1250" fmla="*/ 68607 h 5480136"/>
              <a:gd name="connsiteX1251" fmla="*/ 6188731 w 7886361"/>
              <a:gd name="connsiteY1251" fmla="*/ 114346 h 5480136"/>
              <a:gd name="connsiteX1252" fmla="*/ 6188731 w 7886361"/>
              <a:gd name="connsiteY1252" fmla="*/ 202099 h 5480136"/>
              <a:gd name="connsiteX1253" fmla="*/ 6164799 w 7886361"/>
              <a:gd name="connsiteY1253" fmla="*/ 202099 h 5480136"/>
              <a:gd name="connsiteX1254" fmla="*/ 6164799 w 7886361"/>
              <a:gd name="connsiteY1254" fmla="*/ 115143 h 5480136"/>
              <a:gd name="connsiteX1255" fmla="*/ 6156820 w 7886361"/>
              <a:gd name="connsiteY1255" fmla="*/ 84296 h 5480136"/>
              <a:gd name="connsiteX1256" fmla="*/ 6132622 w 7886361"/>
              <a:gd name="connsiteY1256" fmla="*/ 73925 h 5480136"/>
              <a:gd name="connsiteX1257" fmla="*/ 6102040 w 7886361"/>
              <a:gd name="connsiteY1257" fmla="*/ 86158 h 5480136"/>
              <a:gd name="connsiteX1258" fmla="*/ 6090872 w 7886361"/>
              <a:gd name="connsiteY1258" fmla="*/ 119665 h 5480136"/>
              <a:gd name="connsiteX1259" fmla="*/ 6090872 w 7886361"/>
              <a:gd name="connsiteY1259" fmla="*/ 202099 h 5480136"/>
              <a:gd name="connsiteX1260" fmla="*/ 6066939 w 7886361"/>
              <a:gd name="connsiteY1260" fmla="*/ 202099 h 5480136"/>
              <a:gd name="connsiteX1261" fmla="*/ 6066939 w 7886361"/>
              <a:gd name="connsiteY1261" fmla="*/ 56641 h 5480136"/>
              <a:gd name="connsiteX1262" fmla="*/ 6090872 w 7886361"/>
              <a:gd name="connsiteY1262" fmla="*/ 56641 h 5480136"/>
              <a:gd name="connsiteX1263" fmla="*/ 6090872 w 7886361"/>
              <a:gd name="connsiteY1263" fmla="*/ 79244 h 5480136"/>
              <a:gd name="connsiteX1264" fmla="*/ 6111082 w 7886361"/>
              <a:gd name="connsiteY1264" fmla="*/ 59566 h 5480136"/>
              <a:gd name="connsiteX1265" fmla="*/ 6137940 w 7886361"/>
              <a:gd name="connsiteY1265" fmla="*/ 53184 h 5480136"/>
              <a:gd name="connsiteX1266" fmla="*/ 5961367 w 7886361"/>
              <a:gd name="connsiteY1266" fmla="*/ 53184 h 5480136"/>
              <a:gd name="connsiteX1267" fmla="*/ 6010297 w 7886361"/>
              <a:gd name="connsiteY1267" fmla="*/ 73395 h 5480136"/>
              <a:gd name="connsiteX1268" fmla="*/ 6028114 w 7886361"/>
              <a:gd name="connsiteY1268" fmla="*/ 129503 h 5480136"/>
              <a:gd name="connsiteX1269" fmla="*/ 6010297 w 7886361"/>
              <a:gd name="connsiteY1269" fmla="*/ 185612 h 5480136"/>
              <a:gd name="connsiteX1270" fmla="*/ 5961367 w 7886361"/>
              <a:gd name="connsiteY1270" fmla="*/ 205822 h 5480136"/>
              <a:gd name="connsiteX1271" fmla="*/ 5912438 w 7886361"/>
              <a:gd name="connsiteY1271" fmla="*/ 185612 h 5480136"/>
              <a:gd name="connsiteX1272" fmla="*/ 5894622 w 7886361"/>
              <a:gd name="connsiteY1272" fmla="*/ 129503 h 5480136"/>
              <a:gd name="connsiteX1273" fmla="*/ 5912438 w 7886361"/>
              <a:gd name="connsiteY1273" fmla="*/ 73395 h 5480136"/>
              <a:gd name="connsiteX1274" fmla="*/ 5961367 w 7886361"/>
              <a:gd name="connsiteY1274" fmla="*/ 53184 h 5480136"/>
              <a:gd name="connsiteX1275" fmla="*/ 5547331 w 7886361"/>
              <a:gd name="connsiteY1275" fmla="*/ 53184 h 5480136"/>
              <a:gd name="connsiteX1276" fmla="*/ 5574189 w 7886361"/>
              <a:gd name="connsiteY1276" fmla="*/ 61162 h 5480136"/>
              <a:gd name="connsiteX1277" fmla="*/ 5590411 w 7886361"/>
              <a:gd name="connsiteY1277" fmla="*/ 84562 h 5480136"/>
              <a:gd name="connsiteX1278" fmla="*/ 5611949 w 7886361"/>
              <a:gd name="connsiteY1278" fmla="*/ 60896 h 5480136"/>
              <a:gd name="connsiteX1279" fmla="*/ 5641201 w 7886361"/>
              <a:gd name="connsiteY1279" fmla="*/ 53184 h 5480136"/>
              <a:gd name="connsiteX1280" fmla="*/ 5676303 w 7886361"/>
              <a:gd name="connsiteY1280" fmla="*/ 69140 h 5480136"/>
              <a:gd name="connsiteX1281" fmla="*/ 5688535 w 7886361"/>
              <a:gd name="connsiteY1281" fmla="*/ 114346 h 5480136"/>
              <a:gd name="connsiteX1282" fmla="*/ 5688535 w 7886361"/>
              <a:gd name="connsiteY1282" fmla="*/ 202099 h 5480136"/>
              <a:gd name="connsiteX1283" fmla="*/ 5664603 w 7886361"/>
              <a:gd name="connsiteY1283" fmla="*/ 202099 h 5480136"/>
              <a:gd name="connsiteX1284" fmla="*/ 5664603 w 7886361"/>
              <a:gd name="connsiteY1284" fmla="*/ 115143 h 5480136"/>
              <a:gd name="connsiteX1285" fmla="*/ 5657157 w 7886361"/>
              <a:gd name="connsiteY1285" fmla="*/ 84032 h 5480136"/>
              <a:gd name="connsiteX1286" fmla="*/ 5634554 w 7886361"/>
              <a:gd name="connsiteY1286" fmla="*/ 73925 h 5480136"/>
              <a:gd name="connsiteX1287" fmla="*/ 5605302 w 7886361"/>
              <a:gd name="connsiteY1287" fmla="*/ 86158 h 5480136"/>
              <a:gd name="connsiteX1288" fmla="*/ 5594665 w 7886361"/>
              <a:gd name="connsiteY1288" fmla="*/ 119665 h 5480136"/>
              <a:gd name="connsiteX1289" fmla="*/ 5594665 w 7886361"/>
              <a:gd name="connsiteY1289" fmla="*/ 202099 h 5480136"/>
              <a:gd name="connsiteX1290" fmla="*/ 5570732 w 7886361"/>
              <a:gd name="connsiteY1290" fmla="*/ 202099 h 5480136"/>
              <a:gd name="connsiteX1291" fmla="*/ 5570732 w 7886361"/>
              <a:gd name="connsiteY1291" fmla="*/ 115143 h 5480136"/>
              <a:gd name="connsiteX1292" fmla="*/ 5563286 w 7886361"/>
              <a:gd name="connsiteY1292" fmla="*/ 84032 h 5480136"/>
              <a:gd name="connsiteX1293" fmla="*/ 5540417 w 7886361"/>
              <a:gd name="connsiteY1293" fmla="*/ 73925 h 5480136"/>
              <a:gd name="connsiteX1294" fmla="*/ 5511166 w 7886361"/>
              <a:gd name="connsiteY1294" fmla="*/ 86425 h 5480136"/>
              <a:gd name="connsiteX1295" fmla="*/ 5500529 w 7886361"/>
              <a:gd name="connsiteY1295" fmla="*/ 119930 h 5480136"/>
              <a:gd name="connsiteX1296" fmla="*/ 5500529 w 7886361"/>
              <a:gd name="connsiteY1296" fmla="*/ 202099 h 5480136"/>
              <a:gd name="connsiteX1297" fmla="*/ 5476596 w 7886361"/>
              <a:gd name="connsiteY1297" fmla="*/ 202099 h 5480136"/>
              <a:gd name="connsiteX1298" fmla="*/ 5476596 w 7886361"/>
              <a:gd name="connsiteY1298" fmla="*/ 56641 h 5480136"/>
              <a:gd name="connsiteX1299" fmla="*/ 5500529 w 7886361"/>
              <a:gd name="connsiteY1299" fmla="*/ 56641 h 5480136"/>
              <a:gd name="connsiteX1300" fmla="*/ 5500529 w 7886361"/>
              <a:gd name="connsiteY1300" fmla="*/ 79244 h 5480136"/>
              <a:gd name="connsiteX1301" fmla="*/ 5520206 w 7886361"/>
              <a:gd name="connsiteY1301" fmla="*/ 59566 h 5480136"/>
              <a:gd name="connsiteX1302" fmla="*/ 5547331 w 7886361"/>
              <a:gd name="connsiteY1302" fmla="*/ 53184 h 5480136"/>
              <a:gd name="connsiteX1303" fmla="*/ 5371024 w 7886361"/>
              <a:gd name="connsiteY1303" fmla="*/ 53184 h 5480136"/>
              <a:gd name="connsiteX1304" fmla="*/ 5419954 w 7886361"/>
              <a:gd name="connsiteY1304" fmla="*/ 73395 h 5480136"/>
              <a:gd name="connsiteX1305" fmla="*/ 5437771 w 7886361"/>
              <a:gd name="connsiteY1305" fmla="*/ 129503 h 5480136"/>
              <a:gd name="connsiteX1306" fmla="*/ 5419954 w 7886361"/>
              <a:gd name="connsiteY1306" fmla="*/ 185612 h 5480136"/>
              <a:gd name="connsiteX1307" fmla="*/ 5371024 w 7886361"/>
              <a:gd name="connsiteY1307" fmla="*/ 205822 h 5480136"/>
              <a:gd name="connsiteX1308" fmla="*/ 5322095 w 7886361"/>
              <a:gd name="connsiteY1308" fmla="*/ 185612 h 5480136"/>
              <a:gd name="connsiteX1309" fmla="*/ 5304279 w 7886361"/>
              <a:gd name="connsiteY1309" fmla="*/ 129503 h 5480136"/>
              <a:gd name="connsiteX1310" fmla="*/ 5322095 w 7886361"/>
              <a:gd name="connsiteY1310" fmla="*/ 73395 h 5480136"/>
              <a:gd name="connsiteX1311" fmla="*/ 5371024 w 7886361"/>
              <a:gd name="connsiteY1311" fmla="*/ 53184 h 5480136"/>
              <a:gd name="connsiteX1312" fmla="*/ 3907401 w 7886361"/>
              <a:gd name="connsiteY1312" fmla="*/ 53184 h 5480136"/>
              <a:gd name="connsiteX1313" fmla="*/ 3953936 w 7886361"/>
              <a:gd name="connsiteY1313" fmla="*/ 72064 h 5480136"/>
              <a:gd name="connsiteX1314" fmla="*/ 3970423 w 7886361"/>
              <a:gd name="connsiteY1314" fmla="*/ 123386 h 5480136"/>
              <a:gd name="connsiteX1315" fmla="*/ 3970423 w 7886361"/>
              <a:gd name="connsiteY1315" fmla="*/ 135088 h 5480136"/>
              <a:gd name="connsiteX1316" fmla="*/ 3860598 w 7886361"/>
              <a:gd name="connsiteY1316" fmla="*/ 135088 h 5480136"/>
              <a:gd name="connsiteX1317" fmla="*/ 3875490 w 7886361"/>
              <a:gd name="connsiteY1317" fmla="*/ 172584 h 5480136"/>
              <a:gd name="connsiteX1318" fmla="*/ 3912453 w 7886361"/>
              <a:gd name="connsiteY1318" fmla="*/ 185612 h 5480136"/>
              <a:gd name="connsiteX1319" fmla="*/ 3939045 w 7886361"/>
              <a:gd name="connsiteY1319" fmla="*/ 182155 h 5480136"/>
              <a:gd name="connsiteX1320" fmla="*/ 3964839 w 7886361"/>
              <a:gd name="connsiteY1320" fmla="*/ 172050 h 5480136"/>
              <a:gd name="connsiteX1321" fmla="*/ 3964839 w 7886361"/>
              <a:gd name="connsiteY1321" fmla="*/ 194653 h 5480136"/>
              <a:gd name="connsiteX1322" fmla="*/ 3938513 w 7886361"/>
              <a:gd name="connsiteY1322" fmla="*/ 202898 h 5480136"/>
              <a:gd name="connsiteX1323" fmla="*/ 3911124 w 7886361"/>
              <a:gd name="connsiteY1323" fmla="*/ 205822 h 5480136"/>
              <a:gd name="connsiteX1324" fmla="*/ 3856078 w 7886361"/>
              <a:gd name="connsiteY1324" fmla="*/ 185612 h 5480136"/>
              <a:gd name="connsiteX1325" fmla="*/ 3835868 w 7886361"/>
              <a:gd name="connsiteY1325" fmla="*/ 130832 h 5480136"/>
              <a:gd name="connsiteX1326" fmla="*/ 3855280 w 7886361"/>
              <a:gd name="connsiteY1326" fmla="*/ 74192 h 5480136"/>
              <a:gd name="connsiteX1327" fmla="*/ 3907401 w 7886361"/>
              <a:gd name="connsiteY1327" fmla="*/ 53184 h 5480136"/>
              <a:gd name="connsiteX1328" fmla="*/ 3595475 w 7886361"/>
              <a:gd name="connsiteY1328" fmla="*/ 53184 h 5480136"/>
              <a:gd name="connsiteX1329" fmla="*/ 3642544 w 7886361"/>
              <a:gd name="connsiteY1329" fmla="*/ 69672 h 5480136"/>
              <a:gd name="connsiteX1330" fmla="*/ 3658233 w 7886361"/>
              <a:gd name="connsiteY1330" fmla="*/ 119132 h 5480136"/>
              <a:gd name="connsiteX1331" fmla="*/ 3658233 w 7886361"/>
              <a:gd name="connsiteY1331" fmla="*/ 202099 h 5480136"/>
              <a:gd name="connsiteX1332" fmla="*/ 3634300 w 7886361"/>
              <a:gd name="connsiteY1332" fmla="*/ 202099 h 5480136"/>
              <a:gd name="connsiteX1333" fmla="*/ 3634300 w 7886361"/>
              <a:gd name="connsiteY1333" fmla="*/ 180028 h 5480136"/>
              <a:gd name="connsiteX1334" fmla="*/ 3614090 w 7886361"/>
              <a:gd name="connsiteY1334" fmla="*/ 199441 h 5480136"/>
              <a:gd name="connsiteX1335" fmla="*/ 3584306 w 7886361"/>
              <a:gd name="connsiteY1335" fmla="*/ 205822 h 5480136"/>
              <a:gd name="connsiteX1336" fmla="*/ 3548674 w 7886361"/>
              <a:gd name="connsiteY1336" fmla="*/ 193324 h 5480136"/>
              <a:gd name="connsiteX1337" fmla="*/ 3535377 w 7886361"/>
              <a:gd name="connsiteY1337" fmla="*/ 159818 h 5480136"/>
              <a:gd name="connsiteX1338" fmla="*/ 3551864 w 7886361"/>
              <a:gd name="connsiteY1338" fmla="*/ 122855 h 5480136"/>
              <a:gd name="connsiteX1339" fmla="*/ 3600794 w 7886361"/>
              <a:gd name="connsiteY1339" fmla="*/ 110357 h 5480136"/>
              <a:gd name="connsiteX1340" fmla="*/ 3634300 w 7886361"/>
              <a:gd name="connsiteY1340" fmla="*/ 110357 h 5480136"/>
              <a:gd name="connsiteX1341" fmla="*/ 3634300 w 7886361"/>
              <a:gd name="connsiteY1341" fmla="*/ 107963 h 5480136"/>
              <a:gd name="connsiteX1342" fmla="*/ 3623397 w 7886361"/>
              <a:gd name="connsiteY1342" fmla="*/ 82436 h 5480136"/>
              <a:gd name="connsiteX1343" fmla="*/ 3592817 w 7886361"/>
              <a:gd name="connsiteY1343" fmla="*/ 73395 h 5480136"/>
              <a:gd name="connsiteX1344" fmla="*/ 3568617 w 7886361"/>
              <a:gd name="connsiteY1344" fmla="*/ 76319 h 5480136"/>
              <a:gd name="connsiteX1345" fmla="*/ 3546014 w 7886361"/>
              <a:gd name="connsiteY1345" fmla="*/ 85361 h 5480136"/>
              <a:gd name="connsiteX1346" fmla="*/ 3546014 w 7886361"/>
              <a:gd name="connsiteY1346" fmla="*/ 63289 h 5480136"/>
              <a:gd name="connsiteX1347" fmla="*/ 3571543 w 7886361"/>
              <a:gd name="connsiteY1347" fmla="*/ 55844 h 5480136"/>
              <a:gd name="connsiteX1348" fmla="*/ 3595475 w 7886361"/>
              <a:gd name="connsiteY1348" fmla="*/ 53184 h 5480136"/>
              <a:gd name="connsiteX1349" fmla="*/ 3328225 w 7886361"/>
              <a:gd name="connsiteY1349" fmla="*/ 53184 h 5480136"/>
              <a:gd name="connsiteX1350" fmla="*/ 3375294 w 7886361"/>
              <a:gd name="connsiteY1350" fmla="*/ 69672 h 5480136"/>
              <a:gd name="connsiteX1351" fmla="*/ 3390983 w 7886361"/>
              <a:gd name="connsiteY1351" fmla="*/ 119132 h 5480136"/>
              <a:gd name="connsiteX1352" fmla="*/ 3390983 w 7886361"/>
              <a:gd name="connsiteY1352" fmla="*/ 202099 h 5480136"/>
              <a:gd name="connsiteX1353" fmla="*/ 3367050 w 7886361"/>
              <a:gd name="connsiteY1353" fmla="*/ 202099 h 5480136"/>
              <a:gd name="connsiteX1354" fmla="*/ 3367050 w 7886361"/>
              <a:gd name="connsiteY1354" fmla="*/ 180028 h 5480136"/>
              <a:gd name="connsiteX1355" fmla="*/ 3346840 w 7886361"/>
              <a:gd name="connsiteY1355" fmla="*/ 199441 h 5480136"/>
              <a:gd name="connsiteX1356" fmla="*/ 3317056 w 7886361"/>
              <a:gd name="connsiteY1356" fmla="*/ 205822 h 5480136"/>
              <a:gd name="connsiteX1357" fmla="*/ 3281424 w 7886361"/>
              <a:gd name="connsiteY1357" fmla="*/ 193324 h 5480136"/>
              <a:gd name="connsiteX1358" fmla="*/ 3268127 w 7886361"/>
              <a:gd name="connsiteY1358" fmla="*/ 159818 h 5480136"/>
              <a:gd name="connsiteX1359" fmla="*/ 3284614 w 7886361"/>
              <a:gd name="connsiteY1359" fmla="*/ 122855 h 5480136"/>
              <a:gd name="connsiteX1360" fmla="*/ 3333544 w 7886361"/>
              <a:gd name="connsiteY1360" fmla="*/ 110357 h 5480136"/>
              <a:gd name="connsiteX1361" fmla="*/ 3367050 w 7886361"/>
              <a:gd name="connsiteY1361" fmla="*/ 110357 h 5480136"/>
              <a:gd name="connsiteX1362" fmla="*/ 3367050 w 7886361"/>
              <a:gd name="connsiteY1362" fmla="*/ 107963 h 5480136"/>
              <a:gd name="connsiteX1363" fmla="*/ 3356147 w 7886361"/>
              <a:gd name="connsiteY1363" fmla="*/ 82436 h 5480136"/>
              <a:gd name="connsiteX1364" fmla="*/ 3325567 w 7886361"/>
              <a:gd name="connsiteY1364" fmla="*/ 73395 h 5480136"/>
              <a:gd name="connsiteX1365" fmla="*/ 3301367 w 7886361"/>
              <a:gd name="connsiteY1365" fmla="*/ 76319 h 5480136"/>
              <a:gd name="connsiteX1366" fmla="*/ 3278764 w 7886361"/>
              <a:gd name="connsiteY1366" fmla="*/ 85361 h 5480136"/>
              <a:gd name="connsiteX1367" fmla="*/ 3278764 w 7886361"/>
              <a:gd name="connsiteY1367" fmla="*/ 63289 h 5480136"/>
              <a:gd name="connsiteX1368" fmla="*/ 3304293 w 7886361"/>
              <a:gd name="connsiteY1368" fmla="*/ 55844 h 5480136"/>
              <a:gd name="connsiteX1369" fmla="*/ 3328225 w 7886361"/>
              <a:gd name="connsiteY1369" fmla="*/ 53184 h 5480136"/>
              <a:gd name="connsiteX1370" fmla="*/ 2753040 w 7886361"/>
              <a:gd name="connsiteY1370" fmla="*/ 53184 h 5480136"/>
              <a:gd name="connsiteX1371" fmla="*/ 2799575 w 7886361"/>
              <a:gd name="connsiteY1371" fmla="*/ 72064 h 5480136"/>
              <a:gd name="connsiteX1372" fmla="*/ 2816062 w 7886361"/>
              <a:gd name="connsiteY1372" fmla="*/ 123386 h 5480136"/>
              <a:gd name="connsiteX1373" fmla="*/ 2816062 w 7886361"/>
              <a:gd name="connsiteY1373" fmla="*/ 135088 h 5480136"/>
              <a:gd name="connsiteX1374" fmla="*/ 2706237 w 7886361"/>
              <a:gd name="connsiteY1374" fmla="*/ 135088 h 5480136"/>
              <a:gd name="connsiteX1375" fmla="*/ 2721129 w 7886361"/>
              <a:gd name="connsiteY1375" fmla="*/ 172584 h 5480136"/>
              <a:gd name="connsiteX1376" fmla="*/ 2758092 w 7886361"/>
              <a:gd name="connsiteY1376" fmla="*/ 185612 h 5480136"/>
              <a:gd name="connsiteX1377" fmla="*/ 2784684 w 7886361"/>
              <a:gd name="connsiteY1377" fmla="*/ 182155 h 5480136"/>
              <a:gd name="connsiteX1378" fmla="*/ 2810478 w 7886361"/>
              <a:gd name="connsiteY1378" fmla="*/ 172050 h 5480136"/>
              <a:gd name="connsiteX1379" fmla="*/ 2810478 w 7886361"/>
              <a:gd name="connsiteY1379" fmla="*/ 194653 h 5480136"/>
              <a:gd name="connsiteX1380" fmla="*/ 2784152 w 7886361"/>
              <a:gd name="connsiteY1380" fmla="*/ 202898 h 5480136"/>
              <a:gd name="connsiteX1381" fmla="*/ 2756763 w 7886361"/>
              <a:gd name="connsiteY1381" fmla="*/ 205822 h 5480136"/>
              <a:gd name="connsiteX1382" fmla="*/ 2701717 w 7886361"/>
              <a:gd name="connsiteY1382" fmla="*/ 185612 h 5480136"/>
              <a:gd name="connsiteX1383" fmla="*/ 2681507 w 7886361"/>
              <a:gd name="connsiteY1383" fmla="*/ 130832 h 5480136"/>
              <a:gd name="connsiteX1384" fmla="*/ 2700919 w 7886361"/>
              <a:gd name="connsiteY1384" fmla="*/ 74192 h 5480136"/>
              <a:gd name="connsiteX1385" fmla="*/ 2753040 w 7886361"/>
              <a:gd name="connsiteY1385" fmla="*/ 53184 h 5480136"/>
              <a:gd name="connsiteX1386" fmla="*/ 2446965 w 7886361"/>
              <a:gd name="connsiteY1386" fmla="*/ 53184 h 5480136"/>
              <a:gd name="connsiteX1387" fmla="*/ 2484993 w 7886361"/>
              <a:gd name="connsiteY1387" fmla="*/ 68607 h 5480136"/>
              <a:gd name="connsiteX1388" fmla="*/ 2497756 w 7886361"/>
              <a:gd name="connsiteY1388" fmla="*/ 114346 h 5480136"/>
              <a:gd name="connsiteX1389" fmla="*/ 2497756 w 7886361"/>
              <a:gd name="connsiteY1389" fmla="*/ 202099 h 5480136"/>
              <a:gd name="connsiteX1390" fmla="*/ 2473824 w 7886361"/>
              <a:gd name="connsiteY1390" fmla="*/ 202099 h 5480136"/>
              <a:gd name="connsiteX1391" fmla="*/ 2473824 w 7886361"/>
              <a:gd name="connsiteY1391" fmla="*/ 115143 h 5480136"/>
              <a:gd name="connsiteX1392" fmla="*/ 2465845 w 7886361"/>
              <a:gd name="connsiteY1392" fmla="*/ 84296 h 5480136"/>
              <a:gd name="connsiteX1393" fmla="*/ 2441647 w 7886361"/>
              <a:gd name="connsiteY1393" fmla="*/ 73925 h 5480136"/>
              <a:gd name="connsiteX1394" fmla="*/ 2411065 w 7886361"/>
              <a:gd name="connsiteY1394" fmla="*/ 86158 h 5480136"/>
              <a:gd name="connsiteX1395" fmla="*/ 2399897 w 7886361"/>
              <a:gd name="connsiteY1395" fmla="*/ 119665 h 5480136"/>
              <a:gd name="connsiteX1396" fmla="*/ 2399897 w 7886361"/>
              <a:gd name="connsiteY1396" fmla="*/ 202099 h 5480136"/>
              <a:gd name="connsiteX1397" fmla="*/ 2375964 w 7886361"/>
              <a:gd name="connsiteY1397" fmla="*/ 202099 h 5480136"/>
              <a:gd name="connsiteX1398" fmla="*/ 2375964 w 7886361"/>
              <a:gd name="connsiteY1398" fmla="*/ 56641 h 5480136"/>
              <a:gd name="connsiteX1399" fmla="*/ 2399897 w 7886361"/>
              <a:gd name="connsiteY1399" fmla="*/ 56641 h 5480136"/>
              <a:gd name="connsiteX1400" fmla="*/ 2399897 w 7886361"/>
              <a:gd name="connsiteY1400" fmla="*/ 79244 h 5480136"/>
              <a:gd name="connsiteX1401" fmla="*/ 2420107 w 7886361"/>
              <a:gd name="connsiteY1401" fmla="*/ 59566 h 5480136"/>
              <a:gd name="connsiteX1402" fmla="*/ 2446965 w 7886361"/>
              <a:gd name="connsiteY1402" fmla="*/ 53184 h 5480136"/>
              <a:gd name="connsiteX1403" fmla="*/ 2264810 w 7886361"/>
              <a:gd name="connsiteY1403" fmla="*/ 53184 h 5480136"/>
              <a:gd name="connsiteX1404" fmla="*/ 2311879 w 7886361"/>
              <a:gd name="connsiteY1404" fmla="*/ 69672 h 5480136"/>
              <a:gd name="connsiteX1405" fmla="*/ 2327568 w 7886361"/>
              <a:gd name="connsiteY1405" fmla="*/ 119132 h 5480136"/>
              <a:gd name="connsiteX1406" fmla="*/ 2327568 w 7886361"/>
              <a:gd name="connsiteY1406" fmla="*/ 202099 h 5480136"/>
              <a:gd name="connsiteX1407" fmla="*/ 2303635 w 7886361"/>
              <a:gd name="connsiteY1407" fmla="*/ 202099 h 5480136"/>
              <a:gd name="connsiteX1408" fmla="*/ 2303635 w 7886361"/>
              <a:gd name="connsiteY1408" fmla="*/ 180028 h 5480136"/>
              <a:gd name="connsiteX1409" fmla="*/ 2283425 w 7886361"/>
              <a:gd name="connsiteY1409" fmla="*/ 199441 h 5480136"/>
              <a:gd name="connsiteX1410" fmla="*/ 2253641 w 7886361"/>
              <a:gd name="connsiteY1410" fmla="*/ 205822 h 5480136"/>
              <a:gd name="connsiteX1411" fmla="*/ 2218009 w 7886361"/>
              <a:gd name="connsiteY1411" fmla="*/ 193324 h 5480136"/>
              <a:gd name="connsiteX1412" fmla="*/ 2204712 w 7886361"/>
              <a:gd name="connsiteY1412" fmla="*/ 159818 h 5480136"/>
              <a:gd name="connsiteX1413" fmla="*/ 2221199 w 7886361"/>
              <a:gd name="connsiteY1413" fmla="*/ 122855 h 5480136"/>
              <a:gd name="connsiteX1414" fmla="*/ 2270129 w 7886361"/>
              <a:gd name="connsiteY1414" fmla="*/ 110357 h 5480136"/>
              <a:gd name="connsiteX1415" fmla="*/ 2303635 w 7886361"/>
              <a:gd name="connsiteY1415" fmla="*/ 110357 h 5480136"/>
              <a:gd name="connsiteX1416" fmla="*/ 2303635 w 7886361"/>
              <a:gd name="connsiteY1416" fmla="*/ 107963 h 5480136"/>
              <a:gd name="connsiteX1417" fmla="*/ 2292732 w 7886361"/>
              <a:gd name="connsiteY1417" fmla="*/ 82436 h 5480136"/>
              <a:gd name="connsiteX1418" fmla="*/ 2262152 w 7886361"/>
              <a:gd name="connsiteY1418" fmla="*/ 73395 h 5480136"/>
              <a:gd name="connsiteX1419" fmla="*/ 2237952 w 7886361"/>
              <a:gd name="connsiteY1419" fmla="*/ 76319 h 5480136"/>
              <a:gd name="connsiteX1420" fmla="*/ 2215349 w 7886361"/>
              <a:gd name="connsiteY1420" fmla="*/ 85361 h 5480136"/>
              <a:gd name="connsiteX1421" fmla="*/ 2215349 w 7886361"/>
              <a:gd name="connsiteY1421" fmla="*/ 63289 h 5480136"/>
              <a:gd name="connsiteX1422" fmla="*/ 2240878 w 7886361"/>
              <a:gd name="connsiteY1422" fmla="*/ 55844 h 5480136"/>
              <a:gd name="connsiteX1423" fmla="*/ 2264810 w 7886361"/>
              <a:gd name="connsiteY1423" fmla="*/ 53184 h 5480136"/>
              <a:gd name="connsiteX1424" fmla="*/ 2027877 w 7886361"/>
              <a:gd name="connsiteY1424" fmla="*/ 53184 h 5480136"/>
              <a:gd name="connsiteX1425" fmla="*/ 2074946 w 7886361"/>
              <a:gd name="connsiteY1425" fmla="*/ 69672 h 5480136"/>
              <a:gd name="connsiteX1426" fmla="*/ 2090902 w 7886361"/>
              <a:gd name="connsiteY1426" fmla="*/ 119132 h 5480136"/>
              <a:gd name="connsiteX1427" fmla="*/ 2090902 w 7886361"/>
              <a:gd name="connsiteY1427" fmla="*/ 202099 h 5480136"/>
              <a:gd name="connsiteX1428" fmla="*/ 2066967 w 7886361"/>
              <a:gd name="connsiteY1428" fmla="*/ 202099 h 5480136"/>
              <a:gd name="connsiteX1429" fmla="*/ 2066967 w 7886361"/>
              <a:gd name="connsiteY1429" fmla="*/ 180028 h 5480136"/>
              <a:gd name="connsiteX1430" fmla="*/ 2046492 w 7886361"/>
              <a:gd name="connsiteY1430" fmla="*/ 199441 h 5480136"/>
              <a:gd name="connsiteX1431" fmla="*/ 2016707 w 7886361"/>
              <a:gd name="connsiteY1431" fmla="*/ 205822 h 5480136"/>
              <a:gd name="connsiteX1432" fmla="*/ 1981075 w 7886361"/>
              <a:gd name="connsiteY1432" fmla="*/ 193324 h 5480136"/>
              <a:gd name="connsiteX1433" fmla="*/ 1967779 w 7886361"/>
              <a:gd name="connsiteY1433" fmla="*/ 159818 h 5480136"/>
              <a:gd name="connsiteX1434" fmla="*/ 1984266 w 7886361"/>
              <a:gd name="connsiteY1434" fmla="*/ 122855 h 5480136"/>
              <a:gd name="connsiteX1435" fmla="*/ 2033195 w 7886361"/>
              <a:gd name="connsiteY1435" fmla="*/ 110357 h 5480136"/>
              <a:gd name="connsiteX1436" fmla="*/ 2066702 w 7886361"/>
              <a:gd name="connsiteY1436" fmla="*/ 110357 h 5480136"/>
              <a:gd name="connsiteX1437" fmla="*/ 2066702 w 7886361"/>
              <a:gd name="connsiteY1437" fmla="*/ 107963 h 5480136"/>
              <a:gd name="connsiteX1438" fmla="*/ 2055799 w 7886361"/>
              <a:gd name="connsiteY1438" fmla="*/ 82436 h 5480136"/>
              <a:gd name="connsiteX1439" fmla="*/ 2025219 w 7886361"/>
              <a:gd name="connsiteY1439" fmla="*/ 73395 h 5480136"/>
              <a:gd name="connsiteX1440" fmla="*/ 2001018 w 7886361"/>
              <a:gd name="connsiteY1440" fmla="*/ 76319 h 5480136"/>
              <a:gd name="connsiteX1441" fmla="*/ 1978415 w 7886361"/>
              <a:gd name="connsiteY1441" fmla="*/ 85361 h 5480136"/>
              <a:gd name="connsiteX1442" fmla="*/ 1978415 w 7886361"/>
              <a:gd name="connsiteY1442" fmla="*/ 63289 h 5480136"/>
              <a:gd name="connsiteX1443" fmla="*/ 2003944 w 7886361"/>
              <a:gd name="connsiteY1443" fmla="*/ 55844 h 5480136"/>
              <a:gd name="connsiteX1444" fmla="*/ 2027877 w 7886361"/>
              <a:gd name="connsiteY1444" fmla="*/ 53184 h 5480136"/>
              <a:gd name="connsiteX1445" fmla="*/ 1619423 w 7886361"/>
              <a:gd name="connsiteY1445" fmla="*/ 53184 h 5480136"/>
              <a:gd name="connsiteX1446" fmla="*/ 1646281 w 7886361"/>
              <a:gd name="connsiteY1446" fmla="*/ 61162 h 5480136"/>
              <a:gd name="connsiteX1447" fmla="*/ 1662502 w 7886361"/>
              <a:gd name="connsiteY1447" fmla="*/ 84562 h 5480136"/>
              <a:gd name="connsiteX1448" fmla="*/ 1684042 w 7886361"/>
              <a:gd name="connsiteY1448" fmla="*/ 60896 h 5480136"/>
              <a:gd name="connsiteX1449" fmla="*/ 1713293 w 7886361"/>
              <a:gd name="connsiteY1449" fmla="*/ 53184 h 5480136"/>
              <a:gd name="connsiteX1450" fmla="*/ 1748395 w 7886361"/>
              <a:gd name="connsiteY1450" fmla="*/ 69140 h 5480136"/>
              <a:gd name="connsiteX1451" fmla="*/ 1760627 w 7886361"/>
              <a:gd name="connsiteY1451" fmla="*/ 114346 h 5480136"/>
              <a:gd name="connsiteX1452" fmla="*/ 1760627 w 7886361"/>
              <a:gd name="connsiteY1452" fmla="*/ 202099 h 5480136"/>
              <a:gd name="connsiteX1453" fmla="*/ 1736694 w 7886361"/>
              <a:gd name="connsiteY1453" fmla="*/ 202099 h 5480136"/>
              <a:gd name="connsiteX1454" fmla="*/ 1736694 w 7886361"/>
              <a:gd name="connsiteY1454" fmla="*/ 115143 h 5480136"/>
              <a:gd name="connsiteX1455" fmla="*/ 1729249 w 7886361"/>
              <a:gd name="connsiteY1455" fmla="*/ 84032 h 5480136"/>
              <a:gd name="connsiteX1456" fmla="*/ 1706646 w 7886361"/>
              <a:gd name="connsiteY1456" fmla="*/ 73925 h 5480136"/>
              <a:gd name="connsiteX1457" fmla="*/ 1677394 w 7886361"/>
              <a:gd name="connsiteY1457" fmla="*/ 86158 h 5480136"/>
              <a:gd name="connsiteX1458" fmla="*/ 1666758 w 7886361"/>
              <a:gd name="connsiteY1458" fmla="*/ 119665 h 5480136"/>
              <a:gd name="connsiteX1459" fmla="*/ 1666758 w 7886361"/>
              <a:gd name="connsiteY1459" fmla="*/ 202099 h 5480136"/>
              <a:gd name="connsiteX1460" fmla="*/ 1642824 w 7886361"/>
              <a:gd name="connsiteY1460" fmla="*/ 202099 h 5480136"/>
              <a:gd name="connsiteX1461" fmla="*/ 1642824 w 7886361"/>
              <a:gd name="connsiteY1461" fmla="*/ 115143 h 5480136"/>
              <a:gd name="connsiteX1462" fmla="*/ 1635379 w 7886361"/>
              <a:gd name="connsiteY1462" fmla="*/ 84032 h 5480136"/>
              <a:gd name="connsiteX1463" fmla="*/ 1612509 w 7886361"/>
              <a:gd name="connsiteY1463" fmla="*/ 73925 h 5480136"/>
              <a:gd name="connsiteX1464" fmla="*/ 1583258 w 7886361"/>
              <a:gd name="connsiteY1464" fmla="*/ 86425 h 5480136"/>
              <a:gd name="connsiteX1465" fmla="*/ 1572622 w 7886361"/>
              <a:gd name="connsiteY1465" fmla="*/ 119930 h 5480136"/>
              <a:gd name="connsiteX1466" fmla="*/ 1572622 w 7886361"/>
              <a:gd name="connsiteY1466" fmla="*/ 202099 h 5480136"/>
              <a:gd name="connsiteX1467" fmla="*/ 1548688 w 7886361"/>
              <a:gd name="connsiteY1467" fmla="*/ 202099 h 5480136"/>
              <a:gd name="connsiteX1468" fmla="*/ 1548688 w 7886361"/>
              <a:gd name="connsiteY1468" fmla="*/ 56641 h 5480136"/>
              <a:gd name="connsiteX1469" fmla="*/ 1572622 w 7886361"/>
              <a:gd name="connsiteY1469" fmla="*/ 56641 h 5480136"/>
              <a:gd name="connsiteX1470" fmla="*/ 1572622 w 7886361"/>
              <a:gd name="connsiteY1470" fmla="*/ 79244 h 5480136"/>
              <a:gd name="connsiteX1471" fmla="*/ 1592299 w 7886361"/>
              <a:gd name="connsiteY1471" fmla="*/ 59566 h 5480136"/>
              <a:gd name="connsiteX1472" fmla="*/ 1619423 w 7886361"/>
              <a:gd name="connsiteY1472" fmla="*/ 53184 h 5480136"/>
              <a:gd name="connsiteX1473" fmla="*/ 5806071 w 7886361"/>
              <a:gd name="connsiteY1473" fmla="*/ 53182 h 5480136"/>
              <a:gd name="connsiteX1474" fmla="*/ 5849151 w 7886361"/>
              <a:gd name="connsiteY1474" fmla="*/ 74190 h 5480136"/>
              <a:gd name="connsiteX1475" fmla="*/ 5865639 w 7886361"/>
              <a:gd name="connsiteY1475" fmla="*/ 129501 h 5480136"/>
              <a:gd name="connsiteX1476" fmla="*/ 5849151 w 7886361"/>
              <a:gd name="connsiteY1476" fmla="*/ 184813 h 5480136"/>
              <a:gd name="connsiteX1477" fmla="*/ 5806071 w 7886361"/>
              <a:gd name="connsiteY1477" fmla="*/ 205821 h 5480136"/>
              <a:gd name="connsiteX1478" fmla="*/ 5778682 w 7886361"/>
              <a:gd name="connsiteY1478" fmla="*/ 199439 h 5480136"/>
              <a:gd name="connsiteX1479" fmla="*/ 5759536 w 7886361"/>
              <a:gd name="connsiteY1479" fmla="*/ 180292 h 5480136"/>
              <a:gd name="connsiteX1480" fmla="*/ 5759536 w 7886361"/>
              <a:gd name="connsiteY1480" fmla="*/ 257410 h 5480136"/>
              <a:gd name="connsiteX1481" fmla="*/ 5735602 w 7886361"/>
              <a:gd name="connsiteY1481" fmla="*/ 257410 h 5480136"/>
              <a:gd name="connsiteX1482" fmla="*/ 5735602 w 7886361"/>
              <a:gd name="connsiteY1482" fmla="*/ 56639 h 5480136"/>
              <a:gd name="connsiteX1483" fmla="*/ 5759536 w 7886361"/>
              <a:gd name="connsiteY1483" fmla="*/ 56639 h 5480136"/>
              <a:gd name="connsiteX1484" fmla="*/ 5759536 w 7886361"/>
              <a:gd name="connsiteY1484" fmla="*/ 78711 h 5480136"/>
              <a:gd name="connsiteX1485" fmla="*/ 5778682 w 7886361"/>
              <a:gd name="connsiteY1485" fmla="*/ 59564 h 5480136"/>
              <a:gd name="connsiteX1486" fmla="*/ 5806071 w 7886361"/>
              <a:gd name="connsiteY1486" fmla="*/ 53182 h 5480136"/>
              <a:gd name="connsiteX1487" fmla="*/ 6719242 w 7886361"/>
              <a:gd name="connsiteY1487" fmla="*/ 52918 h 5480136"/>
              <a:gd name="connsiteX1488" fmla="*/ 6744238 w 7886361"/>
              <a:gd name="connsiteY1488" fmla="*/ 54781 h 5480136"/>
              <a:gd name="connsiteX1489" fmla="*/ 6765512 w 7886361"/>
              <a:gd name="connsiteY1489" fmla="*/ 60896 h 5480136"/>
              <a:gd name="connsiteX1490" fmla="*/ 6765512 w 7886361"/>
              <a:gd name="connsiteY1490" fmla="*/ 83499 h 5480136"/>
              <a:gd name="connsiteX1491" fmla="*/ 6744505 w 7886361"/>
              <a:gd name="connsiteY1491" fmla="*/ 75787 h 5480136"/>
              <a:gd name="connsiteX1492" fmla="*/ 6721900 w 7886361"/>
              <a:gd name="connsiteY1492" fmla="*/ 73128 h 5480136"/>
              <a:gd name="connsiteX1493" fmla="*/ 6695308 w 7886361"/>
              <a:gd name="connsiteY1493" fmla="*/ 78447 h 5480136"/>
              <a:gd name="connsiteX1494" fmla="*/ 6686534 w 7886361"/>
              <a:gd name="connsiteY1494" fmla="*/ 94933 h 5480136"/>
              <a:gd name="connsiteX1495" fmla="*/ 6692915 w 7886361"/>
              <a:gd name="connsiteY1495" fmla="*/ 107965 h 5480136"/>
              <a:gd name="connsiteX1496" fmla="*/ 6718445 w 7886361"/>
              <a:gd name="connsiteY1496" fmla="*/ 117005 h 5480136"/>
              <a:gd name="connsiteX1497" fmla="*/ 6726688 w 7886361"/>
              <a:gd name="connsiteY1497" fmla="*/ 118866 h 5480136"/>
              <a:gd name="connsiteX1498" fmla="*/ 6762852 w 7886361"/>
              <a:gd name="connsiteY1498" fmla="*/ 134289 h 5480136"/>
              <a:gd name="connsiteX1499" fmla="*/ 6773489 w 7886361"/>
              <a:gd name="connsiteY1499" fmla="*/ 161946 h 5480136"/>
              <a:gd name="connsiteX1500" fmla="*/ 6757534 w 7886361"/>
              <a:gd name="connsiteY1500" fmla="*/ 194121 h 5480136"/>
              <a:gd name="connsiteX1501" fmla="*/ 6713391 w 7886361"/>
              <a:gd name="connsiteY1501" fmla="*/ 205822 h 5480136"/>
              <a:gd name="connsiteX1502" fmla="*/ 6688926 w 7886361"/>
              <a:gd name="connsiteY1502" fmla="*/ 203429 h 5480136"/>
              <a:gd name="connsiteX1503" fmla="*/ 6662334 w 7886361"/>
              <a:gd name="connsiteY1503" fmla="*/ 196515 h 5480136"/>
              <a:gd name="connsiteX1504" fmla="*/ 6662334 w 7886361"/>
              <a:gd name="connsiteY1504" fmla="*/ 171784 h 5480136"/>
              <a:gd name="connsiteX1505" fmla="*/ 6688394 w 7886361"/>
              <a:gd name="connsiteY1505" fmla="*/ 182155 h 5480136"/>
              <a:gd name="connsiteX1506" fmla="*/ 6713923 w 7886361"/>
              <a:gd name="connsiteY1506" fmla="*/ 185612 h 5480136"/>
              <a:gd name="connsiteX1507" fmla="*/ 6739983 w 7886361"/>
              <a:gd name="connsiteY1507" fmla="*/ 179761 h 5480136"/>
              <a:gd name="connsiteX1508" fmla="*/ 6749025 w 7886361"/>
              <a:gd name="connsiteY1508" fmla="*/ 163541 h 5480136"/>
              <a:gd name="connsiteX1509" fmla="*/ 6742377 w 7886361"/>
              <a:gd name="connsiteY1509" fmla="*/ 148649 h 5480136"/>
              <a:gd name="connsiteX1510" fmla="*/ 6713657 w 7886361"/>
              <a:gd name="connsiteY1510" fmla="*/ 138546 h 5480136"/>
              <a:gd name="connsiteX1511" fmla="*/ 6705414 w 7886361"/>
              <a:gd name="connsiteY1511" fmla="*/ 136684 h 5480136"/>
              <a:gd name="connsiteX1512" fmla="*/ 6673237 w 7886361"/>
              <a:gd name="connsiteY1512" fmla="*/ 122324 h 5480136"/>
              <a:gd name="connsiteX1513" fmla="*/ 6663397 w 7886361"/>
              <a:gd name="connsiteY1513" fmla="*/ 95732 h 5480136"/>
              <a:gd name="connsiteX1514" fmla="*/ 6678023 w 7886361"/>
              <a:gd name="connsiteY1514" fmla="*/ 64088 h 5480136"/>
              <a:gd name="connsiteX1515" fmla="*/ 6719242 w 7886361"/>
              <a:gd name="connsiteY1515" fmla="*/ 52918 h 5480136"/>
              <a:gd name="connsiteX1516" fmla="*/ 5231152 w 7886361"/>
              <a:gd name="connsiteY1516" fmla="*/ 52918 h 5480136"/>
              <a:gd name="connsiteX1517" fmla="*/ 5252692 w 7886361"/>
              <a:gd name="connsiteY1517" fmla="*/ 55313 h 5480136"/>
              <a:gd name="connsiteX1518" fmla="*/ 5273167 w 7886361"/>
              <a:gd name="connsiteY1518" fmla="*/ 62226 h 5480136"/>
              <a:gd name="connsiteX1519" fmla="*/ 5273167 w 7886361"/>
              <a:gd name="connsiteY1519" fmla="*/ 84562 h 5480136"/>
              <a:gd name="connsiteX1520" fmla="*/ 5252957 w 7886361"/>
              <a:gd name="connsiteY1520" fmla="*/ 76054 h 5480136"/>
              <a:gd name="connsiteX1521" fmla="*/ 5232481 w 7886361"/>
              <a:gd name="connsiteY1521" fmla="*/ 73393 h 5480136"/>
              <a:gd name="connsiteX1522" fmla="*/ 5196315 w 7886361"/>
              <a:gd name="connsiteY1522" fmla="*/ 88019 h 5480136"/>
              <a:gd name="connsiteX1523" fmla="*/ 5183552 w 7886361"/>
              <a:gd name="connsiteY1523" fmla="*/ 129237 h 5480136"/>
              <a:gd name="connsiteX1524" fmla="*/ 5196315 w 7886361"/>
              <a:gd name="connsiteY1524" fmla="*/ 170721 h 5480136"/>
              <a:gd name="connsiteX1525" fmla="*/ 5232481 w 7886361"/>
              <a:gd name="connsiteY1525" fmla="*/ 185346 h 5480136"/>
              <a:gd name="connsiteX1526" fmla="*/ 5252957 w 7886361"/>
              <a:gd name="connsiteY1526" fmla="*/ 182687 h 5480136"/>
              <a:gd name="connsiteX1527" fmla="*/ 5273167 w 7886361"/>
              <a:gd name="connsiteY1527" fmla="*/ 174179 h 5480136"/>
              <a:gd name="connsiteX1528" fmla="*/ 5273167 w 7886361"/>
              <a:gd name="connsiteY1528" fmla="*/ 196515 h 5480136"/>
              <a:gd name="connsiteX1529" fmla="*/ 5252426 w 7886361"/>
              <a:gd name="connsiteY1529" fmla="*/ 203429 h 5480136"/>
              <a:gd name="connsiteX1530" fmla="*/ 5229556 w 7886361"/>
              <a:gd name="connsiteY1530" fmla="*/ 205822 h 5480136"/>
              <a:gd name="connsiteX1531" fmla="*/ 5177435 w 7886361"/>
              <a:gd name="connsiteY1531" fmla="*/ 185080 h 5480136"/>
              <a:gd name="connsiteX1532" fmla="*/ 5158023 w 7886361"/>
              <a:gd name="connsiteY1532" fmla="*/ 129237 h 5480136"/>
              <a:gd name="connsiteX1533" fmla="*/ 5177435 w 7886361"/>
              <a:gd name="connsiteY1533" fmla="*/ 73393 h 5480136"/>
              <a:gd name="connsiteX1534" fmla="*/ 5231152 w 7886361"/>
              <a:gd name="connsiteY1534" fmla="*/ 52918 h 5480136"/>
              <a:gd name="connsiteX1535" fmla="*/ 3753964 w 7886361"/>
              <a:gd name="connsiteY1535" fmla="*/ 52918 h 5480136"/>
              <a:gd name="connsiteX1536" fmla="*/ 3778961 w 7886361"/>
              <a:gd name="connsiteY1536" fmla="*/ 54781 h 5480136"/>
              <a:gd name="connsiteX1537" fmla="*/ 3800235 w 7886361"/>
              <a:gd name="connsiteY1537" fmla="*/ 60896 h 5480136"/>
              <a:gd name="connsiteX1538" fmla="*/ 3800235 w 7886361"/>
              <a:gd name="connsiteY1538" fmla="*/ 83499 h 5480136"/>
              <a:gd name="connsiteX1539" fmla="*/ 3779227 w 7886361"/>
              <a:gd name="connsiteY1539" fmla="*/ 75787 h 5480136"/>
              <a:gd name="connsiteX1540" fmla="*/ 3756623 w 7886361"/>
              <a:gd name="connsiteY1540" fmla="*/ 73128 h 5480136"/>
              <a:gd name="connsiteX1541" fmla="*/ 3730031 w 7886361"/>
              <a:gd name="connsiteY1541" fmla="*/ 78447 h 5480136"/>
              <a:gd name="connsiteX1542" fmla="*/ 3721255 w 7886361"/>
              <a:gd name="connsiteY1542" fmla="*/ 94933 h 5480136"/>
              <a:gd name="connsiteX1543" fmla="*/ 3727638 w 7886361"/>
              <a:gd name="connsiteY1543" fmla="*/ 107965 h 5480136"/>
              <a:gd name="connsiteX1544" fmla="*/ 3753166 w 7886361"/>
              <a:gd name="connsiteY1544" fmla="*/ 117005 h 5480136"/>
              <a:gd name="connsiteX1545" fmla="*/ 3761410 w 7886361"/>
              <a:gd name="connsiteY1545" fmla="*/ 118866 h 5480136"/>
              <a:gd name="connsiteX1546" fmla="*/ 3797575 w 7886361"/>
              <a:gd name="connsiteY1546" fmla="*/ 134289 h 5480136"/>
              <a:gd name="connsiteX1547" fmla="*/ 3808212 w 7886361"/>
              <a:gd name="connsiteY1547" fmla="*/ 161946 h 5480136"/>
              <a:gd name="connsiteX1548" fmla="*/ 3792257 w 7886361"/>
              <a:gd name="connsiteY1548" fmla="*/ 194121 h 5480136"/>
              <a:gd name="connsiteX1549" fmla="*/ 3748114 w 7886361"/>
              <a:gd name="connsiteY1549" fmla="*/ 205822 h 5480136"/>
              <a:gd name="connsiteX1550" fmla="*/ 3723649 w 7886361"/>
              <a:gd name="connsiteY1550" fmla="*/ 203429 h 5480136"/>
              <a:gd name="connsiteX1551" fmla="*/ 3697057 w 7886361"/>
              <a:gd name="connsiteY1551" fmla="*/ 196515 h 5480136"/>
              <a:gd name="connsiteX1552" fmla="*/ 3697057 w 7886361"/>
              <a:gd name="connsiteY1552" fmla="*/ 171784 h 5480136"/>
              <a:gd name="connsiteX1553" fmla="*/ 3723117 w 7886361"/>
              <a:gd name="connsiteY1553" fmla="*/ 182155 h 5480136"/>
              <a:gd name="connsiteX1554" fmla="*/ 3748646 w 7886361"/>
              <a:gd name="connsiteY1554" fmla="*/ 185612 h 5480136"/>
              <a:gd name="connsiteX1555" fmla="*/ 3774706 w 7886361"/>
              <a:gd name="connsiteY1555" fmla="*/ 179761 h 5480136"/>
              <a:gd name="connsiteX1556" fmla="*/ 3783747 w 7886361"/>
              <a:gd name="connsiteY1556" fmla="*/ 163541 h 5480136"/>
              <a:gd name="connsiteX1557" fmla="*/ 3777100 w 7886361"/>
              <a:gd name="connsiteY1557" fmla="*/ 148649 h 5480136"/>
              <a:gd name="connsiteX1558" fmla="*/ 3748380 w 7886361"/>
              <a:gd name="connsiteY1558" fmla="*/ 138546 h 5480136"/>
              <a:gd name="connsiteX1559" fmla="*/ 3740137 w 7886361"/>
              <a:gd name="connsiteY1559" fmla="*/ 136684 h 5480136"/>
              <a:gd name="connsiteX1560" fmla="*/ 3707960 w 7886361"/>
              <a:gd name="connsiteY1560" fmla="*/ 122324 h 5480136"/>
              <a:gd name="connsiteX1561" fmla="*/ 3698120 w 7886361"/>
              <a:gd name="connsiteY1561" fmla="*/ 95732 h 5480136"/>
              <a:gd name="connsiteX1562" fmla="*/ 3712746 w 7886361"/>
              <a:gd name="connsiteY1562" fmla="*/ 64088 h 5480136"/>
              <a:gd name="connsiteX1563" fmla="*/ 3753964 w 7886361"/>
              <a:gd name="connsiteY1563" fmla="*/ 52918 h 5480136"/>
              <a:gd name="connsiteX1564" fmla="*/ 2608113 w 7886361"/>
              <a:gd name="connsiteY1564" fmla="*/ 52918 h 5480136"/>
              <a:gd name="connsiteX1565" fmla="*/ 2629653 w 7886361"/>
              <a:gd name="connsiteY1565" fmla="*/ 55313 h 5480136"/>
              <a:gd name="connsiteX1566" fmla="*/ 2650128 w 7886361"/>
              <a:gd name="connsiteY1566" fmla="*/ 62226 h 5480136"/>
              <a:gd name="connsiteX1567" fmla="*/ 2650128 w 7886361"/>
              <a:gd name="connsiteY1567" fmla="*/ 84562 h 5480136"/>
              <a:gd name="connsiteX1568" fmla="*/ 2629918 w 7886361"/>
              <a:gd name="connsiteY1568" fmla="*/ 76054 h 5480136"/>
              <a:gd name="connsiteX1569" fmla="*/ 2609442 w 7886361"/>
              <a:gd name="connsiteY1569" fmla="*/ 73393 h 5480136"/>
              <a:gd name="connsiteX1570" fmla="*/ 2573276 w 7886361"/>
              <a:gd name="connsiteY1570" fmla="*/ 88019 h 5480136"/>
              <a:gd name="connsiteX1571" fmla="*/ 2560513 w 7886361"/>
              <a:gd name="connsiteY1571" fmla="*/ 129237 h 5480136"/>
              <a:gd name="connsiteX1572" fmla="*/ 2573276 w 7886361"/>
              <a:gd name="connsiteY1572" fmla="*/ 170721 h 5480136"/>
              <a:gd name="connsiteX1573" fmla="*/ 2609442 w 7886361"/>
              <a:gd name="connsiteY1573" fmla="*/ 185346 h 5480136"/>
              <a:gd name="connsiteX1574" fmla="*/ 2629918 w 7886361"/>
              <a:gd name="connsiteY1574" fmla="*/ 182687 h 5480136"/>
              <a:gd name="connsiteX1575" fmla="*/ 2650128 w 7886361"/>
              <a:gd name="connsiteY1575" fmla="*/ 174179 h 5480136"/>
              <a:gd name="connsiteX1576" fmla="*/ 2650128 w 7886361"/>
              <a:gd name="connsiteY1576" fmla="*/ 196515 h 5480136"/>
              <a:gd name="connsiteX1577" fmla="*/ 2629387 w 7886361"/>
              <a:gd name="connsiteY1577" fmla="*/ 203429 h 5480136"/>
              <a:gd name="connsiteX1578" fmla="*/ 2606517 w 7886361"/>
              <a:gd name="connsiteY1578" fmla="*/ 205822 h 5480136"/>
              <a:gd name="connsiteX1579" fmla="*/ 2554396 w 7886361"/>
              <a:gd name="connsiteY1579" fmla="*/ 185080 h 5480136"/>
              <a:gd name="connsiteX1580" fmla="*/ 2534984 w 7886361"/>
              <a:gd name="connsiteY1580" fmla="*/ 129237 h 5480136"/>
              <a:gd name="connsiteX1581" fmla="*/ 2554396 w 7886361"/>
              <a:gd name="connsiteY1581" fmla="*/ 73393 h 5480136"/>
              <a:gd name="connsiteX1582" fmla="*/ 2608113 w 7886361"/>
              <a:gd name="connsiteY1582" fmla="*/ 52918 h 5480136"/>
              <a:gd name="connsiteX1583" fmla="*/ 4967889 w 7886361"/>
              <a:gd name="connsiteY1583" fmla="*/ 34037 h 5480136"/>
              <a:gd name="connsiteX1584" fmla="*/ 4932256 w 7886361"/>
              <a:gd name="connsiteY1584" fmla="*/ 130567 h 5480136"/>
              <a:gd name="connsiteX1585" fmla="*/ 5003523 w 7886361"/>
              <a:gd name="connsiteY1585" fmla="*/ 130567 h 5480136"/>
              <a:gd name="connsiteX1586" fmla="*/ 4583103 w 7886361"/>
              <a:gd name="connsiteY1586" fmla="*/ 29517 h 5480136"/>
              <a:gd name="connsiteX1587" fmla="*/ 4583103 w 7886361"/>
              <a:gd name="connsiteY1587" fmla="*/ 29784 h 5480136"/>
              <a:gd name="connsiteX1588" fmla="*/ 4583103 w 7886361"/>
              <a:gd name="connsiteY1588" fmla="*/ 102645 h 5480136"/>
              <a:gd name="connsiteX1589" fmla="*/ 4616078 w 7886361"/>
              <a:gd name="connsiteY1589" fmla="*/ 102645 h 5480136"/>
              <a:gd name="connsiteX1590" fmla="*/ 4644266 w 7886361"/>
              <a:gd name="connsiteY1590" fmla="*/ 93071 h 5480136"/>
              <a:gd name="connsiteX1591" fmla="*/ 4654370 w 7886361"/>
              <a:gd name="connsiteY1591" fmla="*/ 65947 h 5480136"/>
              <a:gd name="connsiteX1592" fmla="*/ 4644266 w 7886361"/>
              <a:gd name="connsiteY1592" fmla="*/ 39091 h 5480136"/>
              <a:gd name="connsiteX1593" fmla="*/ 4616078 w 7886361"/>
              <a:gd name="connsiteY1593" fmla="*/ 29517 h 5480136"/>
              <a:gd name="connsiteX1594" fmla="*/ 6567933 w 7886361"/>
              <a:gd name="connsiteY1594" fmla="*/ 15423 h 5480136"/>
              <a:gd name="connsiteX1595" fmla="*/ 6592133 w 7886361"/>
              <a:gd name="connsiteY1595" fmla="*/ 15423 h 5480136"/>
              <a:gd name="connsiteX1596" fmla="*/ 6592133 w 7886361"/>
              <a:gd name="connsiteY1596" fmla="*/ 56641 h 5480136"/>
              <a:gd name="connsiteX1597" fmla="*/ 6641329 w 7886361"/>
              <a:gd name="connsiteY1597" fmla="*/ 56641 h 5480136"/>
              <a:gd name="connsiteX1598" fmla="*/ 6641329 w 7886361"/>
              <a:gd name="connsiteY1598" fmla="*/ 75255 h 5480136"/>
              <a:gd name="connsiteX1599" fmla="*/ 6592133 w 7886361"/>
              <a:gd name="connsiteY1599" fmla="*/ 75255 h 5480136"/>
              <a:gd name="connsiteX1600" fmla="*/ 6592133 w 7886361"/>
              <a:gd name="connsiteY1600" fmla="*/ 154233 h 5480136"/>
              <a:gd name="connsiteX1601" fmla="*/ 6596919 w 7886361"/>
              <a:gd name="connsiteY1601" fmla="*/ 177102 h 5480136"/>
              <a:gd name="connsiteX1602" fmla="*/ 6616864 w 7886361"/>
              <a:gd name="connsiteY1602" fmla="*/ 182154 h 5480136"/>
              <a:gd name="connsiteX1603" fmla="*/ 6641329 w 7886361"/>
              <a:gd name="connsiteY1603" fmla="*/ 182154 h 5480136"/>
              <a:gd name="connsiteX1604" fmla="*/ 6641329 w 7886361"/>
              <a:gd name="connsiteY1604" fmla="*/ 202099 h 5480136"/>
              <a:gd name="connsiteX1605" fmla="*/ 6616864 w 7886361"/>
              <a:gd name="connsiteY1605" fmla="*/ 202099 h 5480136"/>
              <a:gd name="connsiteX1606" fmla="*/ 6578570 w 7886361"/>
              <a:gd name="connsiteY1606" fmla="*/ 191728 h 5480136"/>
              <a:gd name="connsiteX1607" fmla="*/ 6567933 w 7886361"/>
              <a:gd name="connsiteY1607" fmla="*/ 154233 h 5480136"/>
              <a:gd name="connsiteX1608" fmla="*/ 6567933 w 7886361"/>
              <a:gd name="connsiteY1608" fmla="*/ 75255 h 5480136"/>
              <a:gd name="connsiteX1609" fmla="*/ 6550382 w 7886361"/>
              <a:gd name="connsiteY1609" fmla="*/ 75255 h 5480136"/>
              <a:gd name="connsiteX1610" fmla="*/ 6550382 w 7886361"/>
              <a:gd name="connsiteY1610" fmla="*/ 56641 h 5480136"/>
              <a:gd name="connsiteX1611" fmla="*/ 6567933 w 7886361"/>
              <a:gd name="connsiteY1611" fmla="*/ 56641 h 5480136"/>
              <a:gd name="connsiteX1612" fmla="*/ 4008982 w 7886361"/>
              <a:gd name="connsiteY1612" fmla="*/ 15423 h 5480136"/>
              <a:gd name="connsiteX1613" fmla="*/ 4033180 w 7886361"/>
              <a:gd name="connsiteY1613" fmla="*/ 15423 h 5480136"/>
              <a:gd name="connsiteX1614" fmla="*/ 4033180 w 7886361"/>
              <a:gd name="connsiteY1614" fmla="*/ 56641 h 5480136"/>
              <a:gd name="connsiteX1615" fmla="*/ 4082378 w 7886361"/>
              <a:gd name="connsiteY1615" fmla="*/ 56641 h 5480136"/>
              <a:gd name="connsiteX1616" fmla="*/ 4082378 w 7886361"/>
              <a:gd name="connsiteY1616" fmla="*/ 75255 h 5480136"/>
              <a:gd name="connsiteX1617" fmla="*/ 4033180 w 7886361"/>
              <a:gd name="connsiteY1617" fmla="*/ 75255 h 5480136"/>
              <a:gd name="connsiteX1618" fmla="*/ 4033180 w 7886361"/>
              <a:gd name="connsiteY1618" fmla="*/ 154233 h 5480136"/>
              <a:gd name="connsiteX1619" fmla="*/ 4037968 w 7886361"/>
              <a:gd name="connsiteY1619" fmla="*/ 177102 h 5480136"/>
              <a:gd name="connsiteX1620" fmla="*/ 4057913 w 7886361"/>
              <a:gd name="connsiteY1620" fmla="*/ 182154 h 5480136"/>
              <a:gd name="connsiteX1621" fmla="*/ 4082378 w 7886361"/>
              <a:gd name="connsiteY1621" fmla="*/ 182154 h 5480136"/>
              <a:gd name="connsiteX1622" fmla="*/ 4082378 w 7886361"/>
              <a:gd name="connsiteY1622" fmla="*/ 202099 h 5480136"/>
              <a:gd name="connsiteX1623" fmla="*/ 4057913 w 7886361"/>
              <a:gd name="connsiteY1623" fmla="*/ 202099 h 5480136"/>
              <a:gd name="connsiteX1624" fmla="*/ 4019619 w 7886361"/>
              <a:gd name="connsiteY1624" fmla="*/ 191728 h 5480136"/>
              <a:gd name="connsiteX1625" fmla="*/ 4008982 w 7886361"/>
              <a:gd name="connsiteY1625" fmla="*/ 154233 h 5480136"/>
              <a:gd name="connsiteX1626" fmla="*/ 4008982 w 7886361"/>
              <a:gd name="connsiteY1626" fmla="*/ 75255 h 5480136"/>
              <a:gd name="connsiteX1627" fmla="*/ 3991431 w 7886361"/>
              <a:gd name="connsiteY1627" fmla="*/ 75255 h 5480136"/>
              <a:gd name="connsiteX1628" fmla="*/ 3991431 w 7886361"/>
              <a:gd name="connsiteY1628" fmla="*/ 56641 h 5480136"/>
              <a:gd name="connsiteX1629" fmla="*/ 4008982 w 7886361"/>
              <a:gd name="connsiteY1629" fmla="*/ 56641 h 5480136"/>
              <a:gd name="connsiteX1630" fmla="*/ 3439646 w 7886361"/>
              <a:gd name="connsiteY1630" fmla="*/ 15423 h 5480136"/>
              <a:gd name="connsiteX1631" fmla="*/ 3463844 w 7886361"/>
              <a:gd name="connsiteY1631" fmla="*/ 15423 h 5480136"/>
              <a:gd name="connsiteX1632" fmla="*/ 3463844 w 7886361"/>
              <a:gd name="connsiteY1632" fmla="*/ 56641 h 5480136"/>
              <a:gd name="connsiteX1633" fmla="*/ 3513042 w 7886361"/>
              <a:gd name="connsiteY1633" fmla="*/ 56641 h 5480136"/>
              <a:gd name="connsiteX1634" fmla="*/ 3513042 w 7886361"/>
              <a:gd name="connsiteY1634" fmla="*/ 75255 h 5480136"/>
              <a:gd name="connsiteX1635" fmla="*/ 3463844 w 7886361"/>
              <a:gd name="connsiteY1635" fmla="*/ 75255 h 5480136"/>
              <a:gd name="connsiteX1636" fmla="*/ 3463844 w 7886361"/>
              <a:gd name="connsiteY1636" fmla="*/ 154233 h 5480136"/>
              <a:gd name="connsiteX1637" fmla="*/ 3468632 w 7886361"/>
              <a:gd name="connsiteY1637" fmla="*/ 177102 h 5480136"/>
              <a:gd name="connsiteX1638" fmla="*/ 3488577 w 7886361"/>
              <a:gd name="connsiteY1638" fmla="*/ 182154 h 5480136"/>
              <a:gd name="connsiteX1639" fmla="*/ 3513042 w 7886361"/>
              <a:gd name="connsiteY1639" fmla="*/ 182154 h 5480136"/>
              <a:gd name="connsiteX1640" fmla="*/ 3513042 w 7886361"/>
              <a:gd name="connsiteY1640" fmla="*/ 202099 h 5480136"/>
              <a:gd name="connsiteX1641" fmla="*/ 3488577 w 7886361"/>
              <a:gd name="connsiteY1641" fmla="*/ 202099 h 5480136"/>
              <a:gd name="connsiteX1642" fmla="*/ 3450283 w 7886361"/>
              <a:gd name="connsiteY1642" fmla="*/ 191728 h 5480136"/>
              <a:gd name="connsiteX1643" fmla="*/ 3439646 w 7886361"/>
              <a:gd name="connsiteY1643" fmla="*/ 154233 h 5480136"/>
              <a:gd name="connsiteX1644" fmla="*/ 3439646 w 7886361"/>
              <a:gd name="connsiteY1644" fmla="*/ 75255 h 5480136"/>
              <a:gd name="connsiteX1645" fmla="*/ 3422095 w 7886361"/>
              <a:gd name="connsiteY1645" fmla="*/ 75255 h 5480136"/>
              <a:gd name="connsiteX1646" fmla="*/ 3422095 w 7886361"/>
              <a:gd name="connsiteY1646" fmla="*/ 56641 h 5480136"/>
              <a:gd name="connsiteX1647" fmla="*/ 3439646 w 7886361"/>
              <a:gd name="connsiteY1647" fmla="*/ 56641 h 5480136"/>
              <a:gd name="connsiteX1648" fmla="*/ 4952997 w 7886361"/>
              <a:gd name="connsiteY1648" fmla="*/ 8243 h 5480136"/>
              <a:gd name="connsiteX1649" fmla="*/ 4982781 w 7886361"/>
              <a:gd name="connsiteY1649" fmla="*/ 8243 h 5480136"/>
              <a:gd name="connsiteX1650" fmla="*/ 5056707 w 7886361"/>
              <a:gd name="connsiteY1650" fmla="*/ 202099 h 5480136"/>
              <a:gd name="connsiteX1651" fmla="*/ 5029317 w 7886361"/>
              <a:gd name="connsiteY1651" fmla="*/ 202099 h 5480136"/>
              <a:gd name="connsiteX1652" fmla="*/ 5011766 w 7886361"/>
              <a:gd name="connsiteY1652" fmla="*/ 152372 h 5480136"/>
              <a:gd name="connsiteX1653" fmla="*/ 4924279 w 7886361"/>
              <a:gd name="connsiteY1653" fmla="*/ 152372 h 5480136"/>
              <a:gd name="connsiteX1654" fmla="*/ 4906727 w 7886361"/>
              <a:gd name="connsiteY1654" fmla="*/ 202099 h 5480136"/>
              <a:gd name="connsiteX1655" fmla="*/ 4879072 w 7886361"/>
              <a:gd name="connsiteY1655" fmla="*/ 202099 h 5480136"/>
              <a:gd name="connsiteX1656" fmla="*/ 4557043 w 7886361"/>
              <a:gd name="connsiteY1656" fmla="*/ 8243 h 5480136"/>
              <a:gd name="connsiteX1657" fmla="*/ 4616344 w 7886361"/>
              <a:gd name="connsiteY1657" fmla="*/ 8243 h 5480136"/>
              <a:gd name="connsiteX1658" fmla="*/ 4665539 w 7886361"/>
              <a:gd name="connsiteY1658" fmla="*/ 22870 h 5480136"/>
              <a:gd name="connsiteX1659" fmla="*/ 4682292 w 7886361"/>
              <a:gd name="connsiteY1659" fmla="*/ 65947 h 5480136"/>
              <a:gd name="connsiteX1660" fmla="*/ 4665539 w 7886361"/>
              <a:gd name="connsiteY1660" fmla="*/ 109292 h 5480136"/>
              <a:gd name="connsiteX1661" fmla="*/ 4616344 w 7886361"/>
              <a:gd name="connsiteY1661" fmla="*/ 123918 h 5480136"/>
              <a:gd name="connsiteX1662" fmla="*/ 4583369 w 7886361"/>
              <a:gd name="connsiteY1662" fmla="*/ 123918 h 5480136"/>
              <a:gd name="connsiteX1663" fmla="*/ 4583369 w 7886361"/>
              <a:gd name="connsiteY1663" fmla="*/ 202099 h 5480136"/>
              <a:gd name="connsiteX1664" fmla="*/ 4557043 w 7886361"/>
              <a:gd name="connsiteY1664" fmla="*/ 202099 h 5480136"/>
              <a:gd name="connsiteX1665" fmla="*/ 1471837 w 7886361"/>
              <a:gd name="connsiteY1665" fmla="*/ 8243 h 5480136"/>
              <a:gd name="connsiteX1666" fmla="*/ 1498162 w 7886361"/>
              <a:gd name="connsiteY1666" fmla="*/ 8243 h 5480136"/>
              <a:gd name="connsiteX1667" fmla="*/ 1498162 w 7886361"/>
              <a:gd name="connsiteY1667" fmla="*/ 202099 h 5480136"/>
              <a:gd name="connsiteX1668" fmla="*/ 1471837 w 7886361"/>
              <a:gd name="connsiteY1668" fmla="*/ 202099 h 5480136"/>
              <a:gd name="connsiteX1669" fmla="*/ 4800893 w 7886361"/>
              <a:gd name="connsiteY1669" fmla="*/ 4786 h 5480136"/>
              <a:gd name="connsiteX1670" fmla="*/ 4833600 w 7886361"/>
              <a:gd name="connsiteY1670" fmla="*/ 9307 h 5480136"/>
              <a:gd name="connsiteX1671" fmla="*/ 4862586 w 7886361"/>
              <a:gd name="connsiteY1671" fmla="*/ 23135 h 5480136"/>
              <a:gd name="connsiteX1672" fmla="*/ 4862586 w 7886361"/>
              <a:gd name="connsiteY1672" fmla="*/ 50790 h 5480136"/>
              <a:gd name="connsiteX1673" fmla="*/ 4834399 w 7886361"/>
              <a:gd name="connsiteY1673" fmla="*/ 32441 h 5480136"/>
              <a:gd name="connsiteX1674" fmla="*/ 4802488 w 7886361"/>
              <a:gd name="connsiteY1674" fmla="*/ 26326 h 5480136"/>
              <a:gd name="connsiteX1675" fmla="*/ 4751697 w 7886361"/>
              <a:gd name="connsiteY1675" fmla="*/ 46535 h 5480136"/>
              <a:gd name="connsiteX1676" fmla="*/ 4734146 w 7886361"/>
              <a:gd name="connsiteY1676" fmla="*/ 105304 h 5480136"/>
              <a:gd name="connsiteX1677" fmla="*/ 4751697 w 7886361"/>
              <a:gd name="connsiteY1677" fmla="*/ 163806 h 5480136"/>
              <a:gd name="connsiteX1678" fmla="*/ 4802488 w 7886361"/>
              <a:gd name="connsiteY1678" fmla="*/ 184017 h 5480136"/>
              <a:gd name="connsiteX1679" fmla="*/ 4834399 w 7886361"/>
              <a:gd name="connsiteY1679" fmla="*/ 177901 h 5480136"/>
              <a:gd name="connsiteX1680" fmla="*/ 4862586 w 7886361"/>
              <a:gd name="connsiteY1680" fmla="*/ 159552 h 5480136"/>
              <a:gd name="connsiteX1681" fmla="*/ 4862586 w 7886361"/>
              <a:gd name="connsiteY1681" fmla="*/ 187208 h 5480136"/>
              <a:gd name="connsiteX1682" fmla="*/ 4833334 w 7886361"/>
              <a:gd name="connsiteY1682" fmla="*/ 201301 h 5480136"/>
              <a:gd name="connsiteX1683" fmla="*/ 4800893 w 7886361"/>
              <a:gd name="connsiteY1683" fmla="*/ 205823 h 5480136"/>
              <a:gd name="connsiteX1684" fmla="*/ 4731488 w 7886361"/>
              <a:gd name="connsiteY1684" fmla="*/ 178965 h 5480136"/>
              <a:gd name="connsiteX1685" fmla="*/ 4706225 w 7886361"/>
              <a:gd name="connsiteY1685" fmla="*/ 105304 h 5480136"/>
              <a:gd name="connsiteX1686" fmla="*/ 4731488 w 7886361"/>
              <a:gd name="connsiteY1686" fmla="*/ 31644 h 5480136"/>
              <a:gd name="connsiteX1687" fmla="*/ 4800893 w 7886361"/>
              <a:gd name="connsiteY1687" fmla="*/ 4786 h 5480136"/>
              <a:gd name="connsiteX1688" fmla="*/ 4352550 w 7886361"/>
              <a:gd name="connsiteY1688" fmla="*/ 4520 h 5480136"/>
              <a:gd name="connsiteX1689" fmla="*/ 4400682 w 7886361"/>
              <a:gd name="connsiteY1689" fmla="*/ 19677 h 5480136"/>
              <a:gd name="connsiteX1690" fmla="*/ 4418499 w 7886361"/>
              <a:gd name="connsiteY1690" fmla="*/ 59831 h 5480136"/>
              <a:gd name="connsiteX1691" fmla="*/ 4413979 w 7886361"/>
              <a:gd name="connsiteY1691" fmla="*/ 82434 h 5480136"/>
              <a:gd name="connsiteX1692" fmla="*/ 4397758 w 7886361"/>
              <a:gd name="connsiteY1692" fmla="*/ 107697 h 5480136"/>
              <a:gd name="connsiteX1693" fmla="*/ 4377016 w 7886361"/>
              <a:gd name="connsiteY1693" fmla="*/ 129503 h 5480136"/>
              <a:gd name="connsiteX1694" fmla="*/ 4328085 w 7886361"/>
              <a:gd name="connsiteY1694" fmla="*/ 180028 h 5480136"/>
              <a:gd name="connsiteX1695" fmla="*/ 4419564 w 7886361"/>
              <a:gd name="connsiteY1695" fmla="*/ 180028 h 5480136"/>
              <a:gd name="connsiteX1696" fmla="*/ 4419564 w 7886361"/>
              <a:gd name="connsiteY1696" fmla="*/ 202099 h 5480136"/>
              <a:gd name="connsiteX1697" fmla="*/ 4296441 w 7886361"/>
              <a:gd name="connsiteY1697" fmla="*/ 202099 h 5480136"/>
              <a:gd name="connsiteX1698" fmla="*/ 4296441 w 7886361"/>
              <a:gd name="connsiteY1698" fmla="*/ 180028 h 5480136"/>
              <a:gd name="connsiteX1699" fmla="*/ 4337127 w 7886361"/>
              <a:gd name="connsiteY1699" fmla="*/ 138543 h 5480136"/>
              <a:gd name="connsiteX1700" fmla="*/ 4369570 w 7886361"/>
              <a:gd name="connsiteY1700" fmla="*/ 105038 h 5480136"/>
              <a:gd name="connsiteX1701" fmla="*/ 4387121 w 7886361"/>
              <a:gd name="connsiteY1701" fmla="*/ 81105 h 5480136"/>
              <a:gd name="connsiteX1702" fmla="*/ 4392173 w 7886361"/>
              <a:gd name="connsiteY1702" fmla="*/ 61693 h 5480136"/>
              <a:gd name="connsiteX1703" fmla="*/ 4381270 w 7886361"/>
              <a:gd name="connsiteY1703" fmla="*/ 36430 h 5480136"/>
              <a:gd name="connsiteX1704" fmla="*/ 4353082 w 7886361"/>
              <a:gd name="connsiteY1704" fmla="*/ 26593 h 5480136"/>
              <a:gd name="connsiteX1705" fmla="*/ 4327022 w 7886361"/>
              <a:gd name="connsiteY1705" fmla="*/ 30846 h 5480136"/>
              <a:gd name="connsiteX1706" fmla="*/ 4297770 w 7886361"/>
              <a:gd name="connsiteY1706" fmla="*/ 43876 h 5480136"/>
              <a:gd name="connsiteX1707" fmla="*/ 4297770 w 7886361"/>
              <a:gd name="connsiteY1707" fmla="*/ 17284 h 5480136"/>
              <a:gd name="connsiteX1708" fmla="*/ 4327288 w 7886361"/>
              <a:gd name="connsiteY1708" fmla="*/ 7711 h 5480136"/>
              <a:gd name="connsiteX1709" fmla="*/ 4352550 w 7886361"/>
              <a:gd name="connsiteY1709" fmla="*/ 4520 h 5480136"/>
              <a:gd name="connsiteX1710" fmla="*/ 6807527 w 7886361"/>
              <a:gd name="connsiteY1710" fmla="*/ 266 h 5480136"/>
              <a:gd name="connsiteX1711" fmla="*/ 6828269 w 7886361"/>
              <a:gd name="connsiteY1711" fmla="*/ 266 h 5480136"/>
              <a:gd name="connsiteX1712" fmla="*/ 6857521 w 7886361"/>
              <a:gd name="connsiteY1712" fmla="*/ 60365 h 5480136"/>
              <a:gd name="connsiteX1713" fmla="*/ 6867093 w 7886361"/>
              <a:gd name="connsiteY1713" fmla="*/ 118601 h 5480136"/>
              <a:gd name="connsiteX1714" fmla="*/ 6857521 w 7886361"/>
              <a:gd name="connsiteY1714" fmla="*/ 177103 h 5480136"/>
              <a:gd name="connsiteX1715" fmla="*/ 6828269 w 7886361"/>
              <a:gd name="connsiteY1715" fmla="*/ 237202 h 5480136"/>
              <a:gd name="connsiteX1716" fmla="*/ 6807527 w 7886361"/>
              <a:gd name="connsiteY1716" fmla="*/ 237202 h 5480136"/>
              <a:gd name="connsiteX1717" fmla="*/ 6833321 w 7886361"/>
              <a:gd name="connsiteY1717" fmla="*/ 177902 h 5480136"/>
              <a:gd name="connsiteX1718" fmla="*/ 6841830 w 7886361"/>
              <a:gd name="connsiteY1718" fmla="*/ 118601 h 5480136"/>
              <a:gd name="connsiteX1719" fmla="*/ 6833321 w 7886361"/>
              <a:gd name="connsiteY1719" fmla="*/ 59301 h 5480136"/>
              <a:gd name="connsiteX1720" fmla="*/ 6807527 w 7886361"/>
              <a:gd name="connsiteY1720" fmla="*/ 266 h 5480136"/>
              <a:gd name="connsiteX1721" fmla="*/ 4235013 w 7886361"/>
              <a:gd name="connsiteY1721" fmla="*/ 266 h 5480136"/>
              <a:gd name="connsiteX1722" fmla="*/ 4255755 w 7886361"/>
              <a:gd name="connsiteY1722" fmla="*/ 266 h 5480136"/>
              <a:gd name="connsiteX1723" fmla="*/ 4229961 w 7886361"/>
              <a:gd name="connsiteY1723" fmla="*/ 59301 h 5480136"/>
              <a:gd name="connsiteX1724" fmla="*/ 4221452 w 7886361"/>
              <a:gd name="connsiteY1724" fmla="*/ 118601 h 5480136"/>
              <a:gd name="connsiteX1725" fmla="*/ 4229961 w 7886361"/>
              <a:gd name="connsiteY1725" fmla="*/ 177902 h 5480136"/>
              <a:gd name="connsiteX1726" fmla="*/ 4255755 w 7886361"/>
              <a:gd name="connsiteY1726" fmla="*/ 237202 h 5480136"/>
              <a:gd name="connsiteX1727" fmla="*/ 4235013 w 7886361"/>
              <a:gd name="connsiteY1727" fmla="*/ 237202 h 5480136"/>
              <a:gd name="connsiteX1728" fmla="*/ 4205763 w 7886361"/>
              <a:gd name="connsiteY1728" fmla="*/ 177103 h 5480136"/>
              <a:gd name="connsiteX1729" fmla="*/ 4196189 w 7886361"/>
              <a:gd name="connsiteY1729" fmla="*/ 118601 h 5480136"/>
              <a:gd name="connsiteX1730" fmla="*/ 4205763 w 7886361"/>
              <a:gd name="connsiteY1730" fmla="*/ 60365 h 5480136"/>
              <a:gd name="connsiteX1731" fmla="*/ 4235013 w 7886361"/>
              <a:gd name="connsiteY1731" fmla="*/ 266 h 5480136"/>
              <a:gd name="connsiteX1732" fmla="*/ 3204307 w 7886361"/>
              <a:gd name="connsiteY1732" fmla="*/ 0 h 5480136"/>
              <a:gd name="connsiteX1733" fmla="*/ 3228240 w 7886361"/>
              <a:gd name="connsiteY1733" fmla="*/ 0 h 5480136"/>
              <a:gd name="connsiteX1734" fmla="*/ 3228240 w 7886361"/>
              <a:gd name="connsiteY1734" fmla="*/ 202100 h 5480136"/>
              <a:gd name="connsiteX1735" fmla="*/ 3204307 w 7886361"/>
              <a:gd name="connsiteY1735" fmla="*/ 202100 h 5480136"/>
              <a:gd name="connsiteX1736" fmla="*/ 3204307 w 7886361"/>
              <a:gd name="connsiteY1736" fmla="*/ 180294 h 5480136"/>
              <a:gd name="connsiteX1737" fmla="*/ 3185161 w 7886361"/>
              <a:gd name="connsiteY1737" fmla="*/ 199441 h 5480136"/>
              <a:gd name="connsiteX1738" fmla="*/ 3157505 w 7886361"/>
              <a:gd name="connsiteY1738" fmla="*/ 205823 h 5480136"/>
              <a:gd name="connsiteX1739" fmla="*/ 3114691 w 7886361"/>
              <a:gd name="connsiteY1739" fmla="*/ 184815 h 5480136"/>
              <a:gd name="connsiteX1740" fmla="*/ 3098204 w 7886361"/>
              <a:gd name="connsiteY1740" fmla="*/ 129504 h 5480136"/>
              <a:gd name="connsiteX1741" fmla="*/ 3114691 w 7886361"/>
              <a:gd name="connsiteY1741" fmla="*/ 74192 h 5480136"/>
              <a:gd name="connsiteX1742" fmla="*/ 3157505 w 7886361"/>
              <a:gd name="connsiteY1742" fmla="*/ 53184 h 5480136"/>
              <a:gd name="connsiteX1743" fmla="*/ 3185161 w 7886361"/>
              <a:gd name="connsiteY1743" fmla="*/ 59566 h 5480136"/>
              <a:gd name="connsiteX1744" fmla="*/ 3204307 w 7886361"/>
              <a:gd name="connsiteY1744" fmla="*/ 78713 h 5480136"/>
              <a:gd name="connsiteX1745" fmla="*/ 2950885 w 7886361"/>
              <a:gd name="connsiteY1745" fmla="*/ 0 h 5480136"/>
              <a:gd name="connsiteX1746" fmla="*/ 2974818 w 7886361"/>
              <a:gd name="connsiteY1746" fmla="*/ 0 h 5480136"/>
              <a:gd name="connsiteX1747" fmla="*/ 2974818 w 7886361"/>
              <a:gd name="connsiteY1747" fmla="*/ 202100 h 5480136"/>
              <a:gd name="connsiteX1748" fmla="*/ 2950885 w 7886361"/>
              <a:gd name="connsiteY1748" fmla="*/ 202100 h 5480136"/>
              <a:gd name="connsiteX1749" fmla="*/ 2950885 w 7886361"/>
              <a:gd name="connsiteY1749" fmla="*/ 180294 h 5480136"/>
              <a:gd name="connsiteX1750" fmla="*/ 2931739 w 7886361"/>
              <a:gd name="connsiteY1750" fmla="*/ 199706 h 5480136"/>
              <a:gd name="connsiteX1751" fmla="*/ 2904083 w 7886361"/>
              <a:gd name="connsiteY1751" fmla="*/ 206090 h 5480136"/>
              <a:gd name="connsiteX1752" fmla="*/ 2861269 w 7886361"/>
              <a:gd name="connsiteY1752" fmla="*/ 185082 h 5480136"/>
              <a:gd name="connsiteX1753" fmla="*/ 2844782 w 7886361"/>
              <a:gd name="connsiteY1753" fmla="*/ 129770 h 5480136"/>
              <a:gd name="connsiteX1754" fmla="*/ 2861269 w 7886361"/>
              <a:gd name="connsiteY1754" fmla="*/ 74458 h 5480136"/>
              <a:gd name="connsiteX1755" fmla="*/ 2904083 w 7886361"/>
              <a:gd name="connsiteY1755" fmla="*/ 53451 h 5480136"/>
              <a:gd name="connsiteX1756" fmla="*/ 2931739 w 7886361"/>
              <a:gd name="connsiteY1756" fmla="*/ 59833 h 5480136"/>
              <a:gd name="connsiteX1757" fmla="*/ 2950885 w 7886361"/>
              <a:gd name="connsiteY1757" fmla="*/ 78713 h 5480136"/>
              <a:gd name="connsiteX1758" fmla="*/ 2140093 w 7886361"/>
              <a:gd name="connsiteY1758" fmla="*/ 0 h 5480136"/>
              <a:gd name="connsiteX1759" fmla="*/ 2164026 w 7886361"/>
              <a:gd name="connsiteY1759" fmla="*/ 0 h 5480136"/>
              <a:gd name="connsiteX1760" fmla="*/ 2164026 w 7886361"/>
              <a:gd name="connsiteY1760" fmla="*/ 202100 h 5480136"/>
              <a:gd name="connsiteX1761" fmla="*/ 2140093 w 7886361"/>
              <a:gd name="connsiteY1761" fmla="*/ 202100 h 5480136"/>
              <a:gd name="connsiteX1762" fmla="*/ 1807429 w 7886361"/>
              <a:gd name="connsiteY1762" fmla="*/ 0 h 5480136"/>
              <a:gd name="connsiteX1763" fmla="*/ 1831363 w 7886361"/>
              <a:gd name="connsiteY1763" fmla="*/ 0 h 5480136"/>
              <a:gd name="connsiteX1764" fmla="*/ 1831363 w 7886361"/>
              <a:gd name="connsiteY1764" fmla="*/ 78713 h 5480136"/>
              <a:gd name="connsiteX1765" fmla="*/ 1850509 w 7886361"/>
              <a:gd name="connsiteY1765" fmla="*/ 59566 h 5480136"/>
              <a:gd name="connsiteX1766" fmla="*/ 1877899 w 7886361"/>
              <a:gd name="connsiteY1766" fmla="*/ 53184 h 5480136"/>
              <a:gd name="connsiteX1767" fmla="*/ 1920979 w 7886361"/>
              <a:gd name="connsiteY1767" fmla="*/ 74192 h 5480136"/>
              <a:gd name="connsiteX1768" fmla="*/ 1937467 w 7886361"/>
              <a:gd name="connsiteY1768" fmla="*/ 129504 h 5480136"/>
              <a:gd name="connsiteX1769" fmla="*/ 1920979 w 7886361"/>
              <a:gd name="connsiteY1769" fmla="*/ 184815 h 5480136"/>
              <a:gd name="connsiteX1770" fmla="*/ 1877899 w 7886361"/>
              <a:gd name="connsiteY1770" fmla="*/ 205823 h 5480136"/>
              <a:gd name="connsiteX1771" fmla="*/ 1850509 w 7886361"/>
              <a:gd name="connsiteY1771" fmla="*/ 199441 h 5480136"/>
              <a:gd name="connsiteX1772" fmla="*/ 1831363 w 7886361"/>
              <a:gd name="connsiteY1772" fmla="*/ 180028 h 5480136"/>
              <a:gd name="connsiteX1773" fmla="*/ 1831363 w 7886361"/>
              <a:gd name="connsiteY1773" fmla="*/ 202100 h 5480136"/>
              <a:gd name="connsiteX1774" fmla="*/ 1807429 w 7886361"/>
              <a:gd name="connsiteY1774" fmla="*/ 202100 h 548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Lst>
            <a:rect l="l" t="t" r="r" b="b"/>
            <a:pathLst>
              <a:path w="7886361" h="5480136">
                <a:moveTo>
                  <a:pt x="2111335" y="5398366"/>
                </a:moveTo>
                <a:lnTo>
                  <a:pt x="2250055" y="5398366"/>
                </a:lnTo>
                <a:lnTo>
                  <a:pt x="2250055" y="5411981"/>
                </a:lnTo>
                <a:lnTo>
                  <a:pt x="2111335" y="5411981"/>
                </a:lnTo>
                <a:close/>
                <a:moveTo>
                  <a:pt x="504577" y="5398366"/>
                </a:moveTo>
                <a:lnTo>
                  <a:pt x="643298" y="5398366"/>
                </a:lnTo>
                <a:lnTo>
                  <a:pt x="643298" y="5411981"/>
                </a:lnTo>
                <a:lnTo>
                  <a:pt x="504577" y="5411981"/>
                </a:lnTo>
                <a:close/>
                <a:moveTo>
                  <a:pt x="7084733" y="5334546"/>
                </a:moveTo>
                <a:lnTo>
                  <a:pt x="7029553" y="5420749"/>
                </a:lnTo>
                <a:lnTo>
                  <a:pt x="7084733" y="5420749"/>
                </a:lnTo>
                <a:close/>
                <a:moveTo>
                  <a:pt x="750553" y="5334546"/>
                </a:moveTo>
                <a:lnTo>
                  <a:pt x="695374" y="5420749"/>
                </a:lnTo>
                <a:lnTo>
                  <a:pt x="750553" y="5420749"/>
                </a:lnTo>
                <a:close/>
                <a:moveTo>
                  <a:pt x="3857919" y="5329892"/>
                </a:moveTo>
                <a:cubicBezTo>
                  <a:pt x="3846616" y="5329892"/>
                  <a:pt x="3838196" y="5335432"/>
                  <a:pt x="3832434" y="5346512"/>
                </a:cubicBezTo>
                <a:cubicBezTo>
                  <a:pt x="3826673" y="5357591"/>
                  <a:pt x="3824013" y="5374213"/>
                  <a:pt x="3824013" y="5396373"/>
                </a:cubicBezTo>
                <a:cubicBezTo>
                  <a:pt x="3824013" y="5418532"/>
                  <a:pt x="3826894" y="5435152"/>
                  <a:pt x="3832434" y="5446232"/>
                </a:cubicBezTo>
                <a:cubicBezTo>
                  <a:pt x="3838196" y="5457312"/>
                  <a:pt x="3846616" y="5462852"/>
                  <a:pt x="3857919" y="5462852"/>
                </a:cubicBezTo>
                <a:cubicBezTo>
                  <a:pt x="3869220" y="5462852"/>
                  <a:pt x="3877640" y="5457312"/>
                  <a:pt x="3883402" y="5446232"/>
                </a:cubicBezTo>
                <a:cubicBezTo>
                  <a:pt x="3889163" y="5435152"/>
                  <a:pt x="3891823" y="5418532"/>
                  <a:pt x="3891823" y="5396373"/>
                </a:cubicBezTo>
                <a:cubicBezTo>
                  <a:pt x="3891823" y="5374213"/>
                  <a:pt x="3888942" y="5357591"/>
                  <a:pt x="3883402" y="5346512"/>
                </a:cubicBezTo>
                <a:cubicBezTo>
                  <a:pt x="3877640" y="5335432"/>
                  <a:pt x="3869220" y="5329892"/>
                  <a:pt x="3857919" y="5329892"/>
                </a:cubicBezTo>
                <a:close/>
                <a:moveTo>
                  <a:pt x="7078971" y="5315488"/>
                </a:moveTo>
                <a:lnTo>
                  <a:pt x="7106449" y="5315488"/>
                </a:lnTo>
                <a:lnTo>
                  <a:pt x="7106449" y="5420749"/>
                </a:lnTo>
                <a:lnTo>
                  <a:pt x="7129496" y="5420749"/>
                </a:lnTo>
                <a:lnTo>
                  <a:pt x="7129496" y="5438919"/>
                </a:lnTo>
                <a:lnTo>
                  <a:pt x="7106449" y="5438919"/>
                </a:lnTo>
                <a:lnTo>
                  <a:pt x="7106449" y="5477034"/>
                </a:lnTo>
                <a:lnTo>
                  <a:pt x="7084733" y="5477034"/>
                </a:lnTo>
                <a:lnTo>
                  <a:pt x="7084733" y="5438919"/>
                </a:lnTo>
                <a:lnTo>
                  <a:pt x="7011825" y="5438919"/>
                </a:lnTo>
                <a:lnTo>
                  <a:pt x="7011825" y="5417867"/>
                </a:lnTo>
                <a:close/>
                <a:moveTo>
                  <a:pt x="744792" y="5315488"/>
                </a:moveTo>
                <a:lnTo>
                  <a:pt x="772270" y="5315488"/>
                </a:lnTo>
                <a:lnTo>
                  <a:pt x="772270" y="5420749"/>
                </a:lnTo>
                <a:lnTo>
                  <a:pt x="795316" y="5420749"/>
                </a:lnTo>
                <a:lnTo>
                  <a:pt x="795316" y="5438919"/>
                </a:lnTo>
                <a:lnTo>
                  <a:pt x="772270" y="5438919"/>
                </a:lnTo>
                <a:lnTo>
                  <a:pt x="772270" y="5477034"/>
                </a:lnTo>
                <a:lnTo>
                  <a:pt x="750553" y="5477034"/>
                </a:lnTo>
                <a:lnTo>
                  <a:pt x="750553" y="5438919"/>
                </a:lnTo>
                <a:lnTo>
                  <a:pt x="677646" y="5438919"/>
                </a:lnTo>
                <a:lnTo>
                  <a:pt x="677646" y="5417867"/>
                </a:lnTo>
                <a:close/>
                <a:moveTo>
                  <a:pt x="3857919" y="5312607"/>
                </a:moveTo>
                <a:cubicBezTo>
                  <a:pt x="3876090" y="5312607"/>
                  <a:pt x="3889829" y="5319698"/>
                  <a:pt x="3899357" y="5334102"/>
                </a:cubicBezTo>
                <a:cubicBezTo>
                  <a:pt x="3908886" y="5348507"/>
                  <a:pt x="3913762" y="5369116"/>
                  <a:pt x="3913762" y="5396373"/>
                </a:cubicBezTo>
                <a:cubicBezTo>
                  <a:pt x="3913762" y="5423629"/>
                  <a:pt x="3908886" y="5444238"/>
                  <a:pt x="3899357" y="5458641"/>
                </a:cubicBezTo>
                <a:cubicBezTo>
                  <a:pt x="3889829" y="5473046"/>
                  <a:pt x="3876090" y="5480136"/>
                  <a:pt x="3857919" y="5480136"/>
                </a:cubicBezTo>
                <a:cubicBezTo>
                  <a:pt x="3839747" y="5480136"/>
                  <a:pt x="3826008" y="5473046"/>
                  <a:pt x="3816479" y="5458641"/>
                </a:cubicBezTo>
                <a:cubicBezTo>
                  <a:pt x="3806950" y="5444238"/>
                  <a:pt x="3802074" y="5423629"/>
                  <a:pt x="3802074" y="5396373"/>
                </a:cubicBezTo>
                <a:cubicBezTo>
                  <a:pt x="3802074" y="5369116"/>
                  <a:pt x="3806950" y="5348285"/>
                  <a:pt x="3816479" y="5334102"/>
                </a:cubicBezTo>
                <a:cubicBezTo>
                  <a:pt x="3826008" y="5319698"/>
                  <a:pt x="3839747" y="5312607"/>
                  <a:pt x="3857919" y="5312607"/>
                </a:cubicBezTo>
                <a:close/>
                <a:moveTo>
                  <a:pt x="5457143" y="5312385"/>
                </a:moveTo>
                <a:cubicBezTo>
                  <a:pt x="5473985" y="5312385"/>
                  <a:pt x="5487280" y="5316596"/>
                  <a:pt x="5497253" y="5325016"/>
                </a:cubicBezTo>
                <a:cubicBezTo>
                  <a:pt x="5507225" y="5333437"/>
                  <a:pt x="5512101" y="5344517"/>
                  <a:pt x="5512101" y="5358479"/>
                </a:cubicBezTo>
                <a:cubicBezTo>
                  <a:pt x="5512101" y="5365126"/>
                  <a:pt x="5510771" y="5371331"/>
                  <a:pt x="5508333" y="5377314"/>
                </a:cubicBezTo>
                <a:cubicBezTo>
                  <a:pt x="5505896" y="5383297"/>
                  <a:pt x="5501242" y="5390167"/>
                  <a:pt x="5494816" y="5398366"/>
                </a:cubicBezTo>
                <a:cubicBezTo>
                  <a:pt x="5493043" y="5400361"/>
                  <a:pt x="5487280" y="5406566"/>
                  <a:pt x="5477531" y="5416538"/>
                </a:cubicBezTo>
                <a:cubicBezTo>
                  <a:pt x="5468002" y="5426732"/>
                  <a:pt x="5454262" y="5440692"/>
                  <a:pt x="5436755" y="5458642"/>
                </a:cubicBezTo>
                <a:lnTo>
                  <a:pt x="5512987" y="5458642"/>
                </a:lnTo>
                <a:lnTo>
                  <a:pt x="5512987" y="5477034"/>
                </a:lnTo>
                <a:lnTo>
                  <a:pt x="5410384" y="5477034"/>
                </a:lnTo>
                <a:lnTo>
                  <a:pt x="5410384" y="5458642"/>
                </a:lnTo>
                <a:cubicBezTo>
                  <a:pt x="5418584" y="5449999"/>
                  <a:pt x="5429886" y="5438476"/>
                  <a:pt x="5444289" y="5424072"/>
                </a:cubicBezTo>
                <a:cubicBezTo>
                  <a:pt x="5458694" y="5409667"/>
                  <a:pt x="5467559" y="5400361"/>
                  <a:pt x="5471325" y="5396151"/>
                </a:cubicBezTo>
                <a:cubicBezTo>
                  <a:pt x="5478417" y="5388394"/>
                  <a:pt x="5483293" y="5381746"/>
                  <a:pt x="5485951" y="5376206"/>
                </a:cubicBezTo>
                <a:cubicBezTo>
                  <a:pt x="5488833" y="5370666"/>
                  <a:pt x="5490162" y="5365348"/>
                  <a:pt x="5490162" y="5360029"/>
                </a:cubicBezTo>
                <a:cubicBezTo>
                  <a:pt x="5490162" y="5351386"/>
                  <a:pt x="5487059" y="5344517"/>
                  <a:pt x="5481076" y="5338977"/>
                </a:cubicBezTo>
                <a:cubicBezTo>
                  <a:pt x="5475093" y="5333659"/>
                  <a:pt x="5467116" y="5330777"/>
                  <a:pt x="5457586" y="5330777"/>
                </a:cubicBezTo>
                <a:cubicBezTo>
                  <a:pt x="5450717" y="5330777"/>
                  <a:pt x="5443403" y="5331887"/>
                  <a:pt x="5435869" y="5334324"/>
                </a:cubicBezTo>
                <a:cubicBezTo>
                  <a:pt x="5428334" y="5336762"/>
                  <a:pt x="5420135" y="5340307"/>
                  <a:pt x="5411492" y="5345182"/>
                </a:cubicBezTo>
                <a:lnTo>
                  <a:pt x="5411492" y="5323022"/>
                </a:lnTo>
                <a:cubicBezTo>
                  <a:pt x="5420357" y="5319476"/>
                  <a:pt x="5428555" y="5316817"/>
                  <a:pt x="5436091" y="5315045"/>
                </a:cubicBezTo>
                <a:cubicBezTo>
                  <a:pt x="5443846" y="5313271"/>
                  <a:pt x="5450717" y="5312385"/>
                  <a:pt x="5457143" y="5312385"/>
                </a:cubicBezTo>
                <a:close/>
                <a:moveTo>
                  <a:pt x="2336481" y="5312385"/>
                </a:moveTo>
                <a:cubicBezTo>
                  <a:pt x="2353322" y="5312385"/>
                  <a:pt x="2366618" y="5316596"/>
                  <a:pt x="2376590" y="5325016"/>
                </a:cubicBezTo>
                <a:cubicBezTo>
                  <a:pt x="2386562" y="5333437"/>
                  <a:pt x="2391438" y="5344517"/>
                  <a:pt x="2391438" y="5358479"/>
                </a:cubicBezTo>
                <a:cubicBezTo>
                  <a:pt x="2391438" y="5365126"/>
                  <a:pt x="2390108" y="5371331"/>
                  <a:pt x="2387670" y="5377314"/>
                </a:cubicBezTo>
                <a:cubicBezTo>
                  <a:pt x="2385233" y="5383297"/>
                  <a:pt x="2380579" y="5390167"/>
                  <a:pt x="2374153" y="5398366"/>
                </a:cubicBezTo>
                <a:cubicBezTo>
                  <a:pt x="2372381" y="5400361"/>
                  <a:pt x="2366618" y="5406566"/>
                  <a:pt x="2356868" y="5416538"/>
                </a:cubicBezTo>
                <a:cubicBezTo>
                  <a:pt x="2347339" y="5426732"/>
                  <a:pt x="2333599" y="5440692"/>
                  <a:pt x="2316093" y="5458642"/>
                </a:cubicBezTo>
                <a:lnTo>
                  <a:pt x="2392324" y="5458642"/>
                </a:lnTo>
                <a:lnTo>
                  <a:pt x="2392324" y="5477034"/>
                </a:lnTo>
                <a:lnTo>
                  <a:pt x="2289722" y="5477034"/>
                </a:lnTo>
                <a:lnTo>
                  <a:pt x="2289722" y="5458642"/>
                </a:lnTo>
                <a:cubicBezTo>
                  <a:pt x="2297922" y="5449999"/>
                  <a:pt x="2309224" y="5438476"/>
                  <a:pt x="2323627" y="5424072"/>
                </a:cubicBezTo>
                <a:cubicBezTo>
                  <a:pt x="2338031" y="5409667"/>
                  <a:pt x="2346896" y="5400361"/>
                  <a:pt x="2350662" y="5396151"/>
                </a:cubicBezTo>
                <a:cubicBezTo>
                  <a:pt x="2357754" y="5388394"/>
                  <a:pt x="2362630" y="5381746"/>
                  <a:pt x="2365288" y="5376206"/>
                </a:cubicBezTo>
                <a:cubicBezTo>
                  <a:pt x="2368170" y="5370666"/>
                  <a:pt x="2369499" y="5365348"/>
                  <a:pt x="2369499" y="5360029"/>
                </a:cubicBezTo>
                <a:cubicBezTo>
                  <a:pt x="2369499" y="5351386"/>
                  <a:pt x="2366396" y="5344517"/>
                  <a:pt x="2360413" y="5338977"/>
                </a:cubicBezTo>
                <a:cubicBezTo>
                  <a:pt x="2354430" y="5333659"/>
                  <a:pt x="2346453" y="5330777"/>
                  <a:pt x="2336924" y="5330777"/>
                </a:cubicBezTo>
                <a:cubicBezTo>
                  <a:pt x="2330054" y="5330777"/>
                  <a:pt x="2322741" y="5331887"/>
                  <a:pt x="2315207" y="5334324"/>
                </a:cubicBezTo>
                <a:cubicBezTo>
                  <a:pt x="2307672" y="5336762"/>
                  <a:pt x="2299473" y="5340307"/>
                  <a:pt x="2290830" y="5345182"/>
                </a:cubicBezTo>
                <a:lnTo>
                  <a:pt x="2290830" y="5323022"/>
                </a:lnTo>
                <a:cubicBezTo>
                  <a:pt x="2299695" y="5319476"/>
                  <a:pt x="2307893" y="5316817"/>
                  <a:pt x="2315428" y="5315045"/>
                </a:cubicBezTo>
                <a:cubicBezTo>
                  <a:pt x="2323184" y="5313271"/>
                  <a:pt x="2330054" y="5312385"/>
                  <a:pt x="2336481" y="5312385"/>
                </a:cubicBezTo>
                <a:close/>
                <a:moveTo>
                  <a:pt x="1" y="4920639"/>
                </a:moveTo>
                <a:lnTo>
                  <a:pt x="138722" y="4920639"/>
                </a:lnTo>
                <a:lnTo>
                  <a:pt x="138722" y="4934254"/>
                </a:lnTo>
                <a:lnTo>
                  <a:pt x="1" y="4934254"/>
                </a:lnTo>
                <a:close/>
                <a:moveTo>
                  <a:pt x="3916744" y="4856355"/>
                </a:moveTo>
                <a:cubicBezTo>
                  <a:pt x="3934471" y="4856355"/>
                  <a:pt x="3949984" y="4865220"/>
                  <a:pt x="3963279" y="4876299"/>
                </a:cubicBezTo>
                <a:cubicBezTo>
                  <a:pt x="3976576" y="4887379"/>
                  <a:pt x="3983223" y="4905107"/>
                  <a:pt x="3983223" y="4922836"/>
                </a:cubicBezTo>
                <a:cubicBezTo>
                  <a:pt x="3983223" y="4940563"/>
                  <a:pt x="3974359" y="4956076"/>
                  <a:pt x="3963279" y="4969371"/>
                </a:cubicBezTo>
                <a:cubicBezTo>
                  <a:pt x="3952199" y="4982668"/>
                  <a:pt x="3934471" y="4989315"/>
                  <a:pt x="3916744" y="4989315"/>
                </a:cubicBezTo>
                <a:cubicBezTo>
                  <a:pt x="3899015" y="4989315"/>
                  <a:pt x="3883503" y="4980451"/>
                  <a:pt x="3870207" y="4969371"/>
                </a:cubicBezTo>
                <a:cubicBezTo>
                  <a:pt x="3856911" y="4958291"/>
                  <a:pt x="3850263" y="4940563"/>
                  <a:pt x="3850263" y="4922836"/>
                </a:cubicBezTo>
                <a:cubicBezTo>
                  <a:pt x="3850263" y="4905107"/>
                  <a:pt x="3859128" y="4889595"/>
                  <a:pt x="3870207" y="4876299"/>
                </a:cubicBezTo>
                <a:cubicBezTo>
                  <a:pt x="3881287" y="4863003"/>
                  <a:pt x="3899015" y="4856355"/>
                  <a:pt x="3916744" y="4856355"/>
                </a:cubicBezTo>
                <a:close/>
                <a:moveTo>
                  <a:pt x="227806" y="4834880"/>
                </a:moveTo>
                <a:cubicBezTo>
                  <a:pt x="244426" y="4834880"/>
                  <a:pt x="257502" y="4838648"/>
                  <a:pt x="267252" y="4846182"/>
                </a:cubicBezTo>
                <a:cubicBezTo>
                  <a:pt x="277002" y="4853717"/>
                  <a:pt x="281656" y="4863909"/>
                  <a:pt x="281656" y="4876763"/>
                </a:cubicBezTo>
                <a:cubicBezTo>
                  <a:pt x="281656" y="4885627"/>
                  <a:pt x="278997" y="4893383"/>
                  <a:pt x="273900" y="4899366"/>
                </a:cubicBezTo>
                <a:cubicBezTo>
                  <a:pt x="268803" y="4905349"/>
                  <a:pt x="261490" y="4909781"/>
                  <a:pt x="252183" y="4912219"/>
                </a:cubicBezTo>
                <a:cubicBezTo>
                  <a:pt x="262599" y="4914435"/>
                  <a:pt x="270797" y="4919089"/>
                  <a:pt x="276558" y="4926179"/>
                </a:cubicBezTo>
                <a:cubicBezTo>
                  <a:pt x="282542" y="4933271"/>
                  <a:pt x="285423" y="4941913"/>
                  <a:pt x="285423" y="4952328"/>
                </a:cubicBezTo>
                <a:cubicBezTo>
                  <a:pt x="285423" y="4968284"/>
                  <a:pt x="279883" y="4980693"/>
                  <a:pt x="269025" y="4989336"/>
                </a:cubicBezTo>
                <a:cubicBezTo>
                  <a:pt x="258166" y="4997979"/>
                  <a:pt x="242432" y="5002409"/>
                  <a:pt x="222266" y="5002409"/>
                </a:cubicBezTo>
                <a:cubicBezTo>
                  <a:pt x="215397" y="5002409"/>
                  <a:pt x="208527" y="5001745"/>
                  <a:pt x="201435" y="5000416"/>
                </a:cubicBezTo>
                <a:cubicBezTo>
                  <a:pt x="194345" y="4999086"/>
                  <a:pt x="186810" y="4997091"/>
                  <a:pt x="179275" y="4994432"/>
                </a:cubicBezTo>
                <a:lnTo>
                  <a:pt x="179275" y="4973380"/>
                </a:lnTo>
                <a:cubicBezTo>
                  <a:pt x="185258" y="4976926"/>
                  <a:pt x="191906" y="4979585"/>
                  <a:pt x="199220" y="4981359"/>
                </a:cubicBezTo>
                <a:cubicBezTo>
                  <a:pt x="206533" y="4983131"/>
                  <a:pt x="214068" y="4984017"/>
                  <a:pt x="221823" y="4984017"/>
                </a:cubicBezTo>
                <a:cubicBezTo>
                  <a:pt x="235563" y="4984017"/>
                  <a:pt x="245979" y="4981359"/>
                  <a:pt x="253069" y="4975817"/>
                </a:cubicBezTo>
                <a:cubicBezTo>
                  <a:pt x="260160" y="4970499"/>
                  <a:pt x="263928" y="4962522"/>
                  <a:pt x="263928" y="4952328"/>
                </a:cubicBezTo>
                <a:cubicBezTo>
                  <a:pt x="263928" y="4942799"/>
                  <a:pt x="260603" y="4935265"/>
                  <a:pt x="253955" y="4929947"/>
                </a:cubicBezTo>
                <a:cubicBezTo>
                  <a:pt x="247308" y="4924629"/>
                  <a:pt x="238000" y="4921969"/>
                  <a:pt x="226034" y="4921969"/>
                </a:cubicBezTo>
                <a:lnTo>
                  <a:pt x="206976" y="4921969"/>
                </a:lnTo>
                <a:lnTo>
                  <a:pt x="206976" y="4904020"/>
                </a:lnTo>
                <a:lnTo>
                  <a:pt x="226698" y="4904020"/>
                </a:lnTo>
                <a:cubicBezTo>
                  <a:pt x="237336" y="4904020"/>
                  <a:pt x="245757" y="4901804"/>
                  <a:pt x="251297" y="4897593"/>
                </a:cubicBezTo>
                <a:cubicBezTo>
                  <a:pt x="257059" y="4893383"/>
                  <a:pt x="259939" y="4887178"/>
                  <a:pt x="259939" y="4878978"/>
                </a:cubicBezTo>
                <a:cubicBezTo>
                  <a:pt x="259939" y="4870780"/>
                  <a:pt x="257059" y="4864354"/>
                  <a:pt x="251075" y="4859921"/>
                </a:cubicBezTo>
                <a:cubicBezTo>
                  <a:pt x="245313" y="4855489"/>
                  <a:pt x="236892" y="4853272"/>
                  <a:pt x="225812" y="4853272"/>
                </a:cubicBezTo>
                <a:cubicBezTo>
                  <a:pt x="219829" y="4853272"/>
                  <a:pt x="213402" y="4853938"/>
                  <a:pt x="206533" y="4855268"/>
                </a:cubicBezTo>
                <a:cubicBezTo>
                  <a:pt x="199663" y="4856597"/>
                  <a:pt x="192128" y="4858591"/>
                  <a:pt x="183929" y="4861251"/>
                </a:cubicBezTo>
                <a:lnTo>
                  <a:pt x="183929" y="4841749"/>
                </a:lnTo>
                <a:cubicBezTo>
                  <a:pt x="192350" y="4839534"/>
                  <a:pt x="200106" y="4837762"/>
                  <a:pt x="207197" y="4836653"/>
                </a:cubicBezTo>
                <a:cubicBezTo>
                  <a:pt x="214511" y="4835545"/>
                  <a:pt x="221380" y="4834880"/>
                  <a:pt x="227806" y="4834880"/>
                </a:cubicBezTo>
                <a:close/>
                <a:moveTo>
                  <a:pt x="2108488" y="4656914"/>
                </a:moveTo>
                <a:cubicBezTo>
                  <a:pt x="2126213" y="4656914"/>
                  <a:pt x="2141725" y="4665778"/>
                  <a:pt x="2155021" y="4676858"/>
                </a:cubicBezTo>
                <a:cubicBezTo>
                  <a:pt x="2168317" y="4687938"/>
                  <a:pt x="2174965" y="4705666"/>
                  <a:pt x="2174965" y="4723395"/>
                </a:cubicBezTo>
                <a:cubicBezTo>
                  <a:pt x="2174965" y="4741122"/>
                  <a:pt x="2166101" y="4756635"/>
                  <a:pt x="2155021" y="4769930"/>
                </a:cubicBezTo>
                <a:cubicBezTo>
                  <a:pt x="2143941" y="4783227"/>
                  <a:pt x="2126213" y="4789874"/>
                  <a:pt x="2108488" y="4789874"/>
                </a:cubicBezTo>
                <a:cubicBezTo>
                  <a:pt x="2090759" y="4789874"/>
                  <a:pt x="2075247" y="4781010"/>
                  <a:pt x="2061952" y="4769930"/>
                </a:cubicBezTo>
                <a:cubicBezTo>
                  <a:pt x="2048655" y="4758850"/>
                  <a:pt x="2042007" y="4741122"/>
                  <a:pt x="2042007" y="4723395"/>
                </a:cubicBezTo>
                <a:cubicBezTo>
                  <a:pt x="2042007" y="4705666"/>
                  <a:pt x="2050872" y="4690154"/>
                  <a:pt x="2061952" y="4676858"/>
                </a:cubicBezTo>
                <a:cubicBezTo>
                  <a:pt x="2073032" y="4663562"/>
                  <a:pt x="2090759" y="4656914"/>
                  <a:pt x="2108488" y="4656914"/>
                </a:cubicBezTo>
                <a:close/>
                <a:moveTo>
                  <a:pt x="4419777" y="4528386"/>
                </a:moveTo>
                <a:cubicBezTo>
                  <a:pt x="4437505" y="4528386"/>
                  <a:pt x="4453017" y="4537251"/>
                  <a:pt x="4466312" y="4548330"/>
                </a:cubicBezTo>
                <a:cubicBezTo>
                  <a:pt x="4479609" y="4559410"/>
                  <a:pt x="4486256" y="4577138"/>
                  <a:pt x="4486256" y="4594867"/>
                </a:cubicBezTo>
                <a:cubicBezTo>
                  <a:pt x="4486256" y="4612594"/>
                  <a:pt x="4477392" y="4628107"/>
                  <a:pt x="4466312" y="4641402"/>
                </a:cubicBezTo>
                <a:cubicBezTo>
                  <a:pt x="4455232" y="4654699"/>
                  <a:pt x="4437505" y="4661346"/>
                  <a:pt x="4419777" y="4661346"/>
                </a:cubicBezTo>
                <a:cubicBezTo>
                  <a:pt x="4402048" y="4661346"/>
                  <a:pt x="4386536" y="4652482"/>
                  <a:pt x="4373241" y="4641402"/>
                </a:cubicBezTo>
                <a:cubicBezTo>
                  <a:pt x="4359944" y="4630322"/>
                  <a:pt x="4353296" y="4612594"/>
                  <a:pt x="4353296" y="4594867"/>
                </a:cubicBezTo>
                <a:cubicBezTo>
                  <a:pt x="4353296" y="4577138"/>
                  <a:pt x="4362161" y="4561626"/>
                  <a:pt x="4373241" y="4548330"/>
                </a:cubicBezTo>
                <a:cubicBezTo>
                  <a:pt x="4384321" y="4535034"/>
                  <a:pt x="4402048" y="4528386"/>
                  <a:pt x="4419777" y="4528386"/>
                </a:cubicBezTo>
                <a:close/>
                <a:moveTo>
                  <a:pt x="3167735" y="4517306"/>
                </a:moveTo>
                <a:cubicBezTo>
                  <a:pt x="3185462" y="4517306"/>
                  <a:pt x="3200974" y="4526171"/>
                  <a:pt x="3214270" y="4537251"/>
                </a:cubicBezTo>
                <a:cubicBezTo>
                  <a:pt x="3227566" y="4548330"/>
                  <a:pt x="3234214" y="4566058"/>
                  <a:pt x="3234214" y="4583787"/>
                </a:cubicBezTo>
                <a:cubicBezTo>
                  <a:pt x="3234214" y="4601514"/>
                  <a:pt x="3225350" y="4617027"/>
                  <a:pt x="3214270" y="4630322"/>
                </a:cubicBezTo>
                <a:cubicBezTo>
                  <a:pt x="3203190" y="4643619"/>
                  <a:pt x="3185462" y="4650266"/>
                  <a:pt x="3167735" y="4650266"/>
                </a:cubicBezTo>
                <a:cubicBezTo>
                  <a:pt x="3150006" y="4650266"/>
                  <a:pt x="3134494" y="4641402"/>
                  <a:pt x="3121198" y="4630322"/>
                </a:cubicBezTo>
                <a:cubicBezTo>
                  <a:pt x="3107902" y="4619242"/>
                  <a:pt x="3101254" y="4601514"/>
                  <a:pt x="3101254" y="4583787"/>
                </a:cubicBezTo>
                <a:cubicBezTo>
                  <a:pt x="3101254" y="4566058"/>
                  <a:pt x="3110118" y="4550546"/>
                  <a:pt x="3121198" y="4537251"/>
                </a:cubicBezTo>
                <a:cubicBezTo>
                  <a:pt x="3132278" y="4523954"/>
                  <a:pt x="3150006" y="4517306"/>
                  <a:pt x="3167735" y="4517306"/>
                </a:cubicBezTo>
                <a:close/>
                <a:moveTo>
                  <a:pt x="4561602" y="4335594"/>
                </a:moveTo>
                <a:cubicBezTo>
                  <a:pt x="4579329" y="4335594"/>
                  <a:pt x="4594841" y="4344459"/>
                  <a:pt x="4608137" y="4355539"/>
                </a:cubicBezTo>
                <a:cubicBezTo>
                  <a:pt x="4621433" y="4366618"/>
                  <a:pt x="4628081" y="4384346"/>
                  <a:pt x="4628081" y="4402075"/>
                </a:cubicBezTo>
                <a:cubicBezTo>
                  <a:pt x="4628081" y="4419802"/>
                  <a:pt x="4619217" y="4435315"/>
                  <a:pt x="4608137" y="4448610"/>
                </a:cubicBezTo>
                <a:cubicBezTo>
                  <a:pt x="4597057" y="4461907"/>
                  <a:pt x="4579329" y="4468554"/>
                  <a:pt x="4561602" y="4468554"/>
                </a:cubicBezTo>
                <a:cubicBezTo>
                  <a:pt x="4543873" y="4468554"/>
                  <a:pt x="4528361" y="4459690"/>
                  <a:pt x="4515065" y="4448610"/>
                </a:cubicBezTo>
                <a:cubicBezTo>
                  <a:pt x="4501769" y="4437530"/>
                  <a:pt x="4495121" y="4419802"/>
                  <a:pt x="4495121" y="4402075"/>
                </a:cubicBezTo>
                <a:cubicBezTo>
                  <a:pt x="4495121" y="4384346"/>
                  <a:pt x="4503985" y="4368834"/>
                  <a:pt x="4515065" y="4355539"/>
                </a:cubicBezTo>
                <a:cubicBezTo>
                  <a:pt x="4526145" y="4342242"/>
                  <a:pt x="4543873" y="4335594"/>
                  <a:pt x="4561602" y="4335594"/>
                </a:cubicBezTo>
                <a:close/>
                <a:moveTo>
                  <a:pt x="6232468" y="4324514"/>
                </a:moveTo>
                <a:cubicBezTo>
                  <a:pt x="6250195" y="4324514"/>
                  <a:pt x="6265707" y="4331162"/>
                  <a:pt x="6279003" y="4344459"/>
                </a:cubicBezTo>
                <a:cubicBezTo>
                  <a:pt x="6292298" y="4355539"/>
                  <a:pt x="6298947" y="4373266"/>
                  <a:pt x="6298947" y="4390995"/>
                </a:cubicBezTo>
                <a:cubicBezTo>
                  <a:pt x="6298947" y="4408723"/>
                  <a:pt x="6292298" y="4424235"/>
                  <a:pt x="6279003" y="4437530"/>
                </a:cubicBezTo>
                <a:cubicBezTo>
                  <a:pt x="6267923" y="4450827"/>
                  <a:pt x="6250195" y="4457474"/>
                  <a:pt x="6232468" y="4457474"/>
                </a:cubicBezTo>
                <a:cubicBezTo>
                  <a:pt x="6214739" y="4457474"/>
                  <a:pt x="6199227" y="4450827"/>
                  <a:pt x="6185931" y="4437530"/>
                </a:cubicBezTo>
                <a:cubicBezTo>
                  <a:pt x="6172635" y="4426450"/>
                  <a:pt x="6165987" y="4408723"/>
                  <a:pt x="6165987" y="4390995"/>
                </a:cubicBezTo>
                <a:cubicBezTo>
                  <a:pt x="6165987" y="4373266"/>
                  <a:pt x="6172635" y="4357754"/>
                  <a:pt x="6185931" y="4344459"/>
                </a:cubicBezTo>
                <a:cubicBezTo>
                  <a:pt x="6197011" y="4331162"/>
                  <a:pt x="6214739" y="4324514"/>
                  <a:pt x="6232468" y="4324514"/>
                </a:cubicBezTo>
                <a:close/>
                <a:moveTo>
                  <a:pt x="1" y="4231804"/>
                </a:moveTo>
                <a:lnTo>
                  <a:pt x="138722" y="4231804"/>
                </a:lnTo>
                <a:lnTo>
                  <a:pt x="138722" y="4245419"/>
                </a:lnTo>
                <a:lnTo>
                  <a:pt x="1" y="4245419"/>
                </a:lnTo>
                <a:close/>
                <a:moveTo>
                  <a:pt x="5691763" y="4220362"/>
                </a:moveTo>
                <a:cubicBezTo>
                  <a:pt x="5709490" y="4220362"/>
                  <a:pt x="5725002" y="4227009"/>
                  <a:pt x="5738298" y="4240306"/>
                </a:cubicBezTo>
                <a:cubicBezTo>
                  <a:pt x="5751594" y="4251386"/>
                  <a:pt x="5758242" y="4269113"/>
                  <a:pt x="5758242" y="4286842"/>
                </a:cubicBezTo>
                <a:cubicBezTo>
                  <a:pt x="5758242" y="4304570"/>
                  <a:pt x="5751594" y="4320082"/>
                  <a:pt x="5738298" y="4333377"/>
                </a:cubicBezTo>
                <a:cubicBezTo>
                  <a:pt x="5727218" y="4346674"/>
                  <a:pt x="5709490" y="4353322"/>
                  <a:pt x="5691763" y="4353322"/>
                </a:cubicBezTo>
                <a:cubicBezTo>
                  <a:pt x="5674034" y="4353322"/>
                  <a:pt x="5656306" y="4346674"/>
                  <a:pt x="5645226" y="4333377"/>
                </a:cubicBezTo>
                <a:cubicBezTo>
                  <a:pt x="5631931" y="4322297"/>
                  <a:pt x="5625282" y="4304570"/>
                  <a:pt x="5625282" y="4286842"/>
                </a:cubicBezTo>
                <a:cubicBezTo>
                  <a:pt x="5625282" y="4269113"/>
                  <a:pt x="5631931" y="4253601"/>
                  <a:pt x="5645226" y="4240306"/>
                </a:cubicBezTo>
                <a:cubicBezTo>
                  <a:pt x="5656306" y="4227009"/>
                  <a:pt x="5674034" y="4220362"/>
                  <a:pt x="5691763" y="4220362"/>
                </a:cubicBezTo>
                <a:close/>
                <a:moveTo>
                  <a:pt x="7409164" y="4204849"/>
                </a:moveTo>
                <a:cubicBezTo>
                  <a:pt x="7426892" y="4204849"/>
                  <a:pt x="7442404" y="4211497"/>
                  <a:pt x="7455700" y="4224794"/>
                </a:cubicBezTo>
                <a:cubicBezTo>
                  <a:pt x="7468996" y="4235874"/>
                  <a:pt x="7475644" y="4253601"/>
                  <a:pt x="7475644" y="4271330"/>
                </a:cubicBezTo>
                <a:cubicBezTo>
                  <a:pt x="7475644" y="4289058"/>
                  <a:pt x="7468996" y="4304570"/>
                  <a:pt x="7455700" y="4317865"/>
                </a:cubicBezTo>
                <a:cubicBezTo>
                  <a:pt x="7444620" y="4331162"/>
                  <a:pt x="7426892" y="4337810"/>
                  <a:pt x="7409164" y="4337810"/>
                </a:cubicBezTo>
                <a:cubicBezTo>
                  <a:pt x="7391436" y="4337810"/>
                  <a:pt x="7373708" y="4331162"/>
                  <a:pt x="7362628" y="4317865"/>
                </a:cubicBezTo>
                <a:cubicBezTo>
                  <a:pt x="7349333" y="4306785"/>
                  <a:pt x="7342684" y="4289058"/>
                  <a:pt x="7342684" y="4271330"/>
                </a:cubicBezTo>
                <a:cubicBezTo>
                  <a:pt x="7342684" y="4253601"/>
                  <a:pt x="7349333" y="4238089"/>
                  <a:pt x="7362628" y="4224794"/>
                </a:cubicBezTo>
                <a:cubicBezTo>
                  <a:pt x="7373708" y="4211497"/>
                  <a:pt x="7391436" y="4204849"/>
                  <a:pt x="7409164" y="4204849"/>
                </a:cubicBezTo>
                <a:close/>
                <a:moveTo>
                  <a:pt x="3431440" y="4198202"/>
                </a:moveTo>
                <a:cubicBezTo>
                  <a:pt x="3449167" y="4198202"/>
                  <a:pt x="3464679" y="4207066"/>
                  <a:pt x="3477975" y="4218146"/>
                </a:cubicBezTo>
                <a:cubicBezTo>
                  <a:pt x="3491271" y="4229226"/>
                  <a:pt x="3497919" y="4246954"/>
                  <a:pt x="3497919" y="4264682"/>
                </a:cubicBezTo>
                <a:cubicBezTo>
                  <a:pt x="3497919" y="4282410"/>
                  <a:pt x="3489054" y="4297922"/>
                  <a:pt x="3477975" y="4311218"/>
                </a:cubicBezTo>
                <a:cubicBezTo>
                  <a:pt x="3466895" y="4324514"/>
                  <a:pt x="3449167" y="4331162"/>
                  <a:pt x="3431440" y="4331162"/>
                </a:cubicBezTo>
                <a:cubicBezTo>
                  <a:pt x="3413711" y="4331162"/>
                  <a:pt x="3398198" y="4322297"/>
                  <a:pt x="3384903" y="4311218"/>
                </a:cubicBezTo>
                <a:cubicBezTo>
                  <a:pt x="3371606" y="4300138"/>
                  <a:pt x="3364959" y="4282410"/>
                  <a:pt x="3364959" y="4264682"/>
                </a:cubicBezTo>
                <a:cubicBezTo>
                  <a:pt x="3364959" y="4246954"/>
                  <a:pt x="3373823" y="4231441"/>
                  <a:pt x="3384903" y="4218146"/>
                </a:cubicBezTo>
                <a:cubicBezTo>
                  <a:pt x="3395983" y="4204849"/>
                  <a:pt x="3413711" y="4198202"/>
                  <a:pt x="3431440" y="4198202"/>
                </a:cubicBezTo>
                <a:close/>
                <a:moveTo>
                  <a:pt x="225146" y="4145823"/>
                </a:moveTo>
                <a:cubicBezTo>
                  <a:pt x="241987" y="4145823"/>
                  <a:pt x="255282" y="4150034"/>
                  <a:pt x="265255" y="4158454"/>
                </a:cubicBezTo>
                <a:cubicBezTo>
                  <a:pt x="275227" y="4166875"/>
                  <a:pt x="280103" y="4177955"/>
                  <a:pt x="280103" y="4191917"/>
                </a:cubicBezTo>
                <a:cubicBezTo>
                  <a:pt x="280103" y="4198564"/>
                  <a:pt x="278773" y="4204769"/>
                  <a:pt x="276335" y="4210752"/>
                </a:cubicBezTo>
                <a:cubicBezTo>
                  <a:pt x="273898" y="4216735"/>
                  <a:pt x="269244" y="4223605"/>
                  <a:pt x="262817" y="4231804"/>
                </a:cubicBezTo>
                <a:cubicBezTo>
                  <a:pt x="261046" y="4233799"/>
                  <a:pt x="255282" y="4240004"/>
                  <a:pt x="245533" y="4249976"/>
                </a:cubicBezTo>
                <a:cubicBezTo>
                  <a:pt x="236004" y="4260170"/>
                  <a:pt x="222264" y="4274130"/>
                  <a:pt x="204758" y="4292080"/>
                </a:cubicBezTo>
                <a:lnTo>
                  <a:pt x="280988" y="4292080"/>
                </a:lnTo>
                <a:lnTo>
                  <a:pt x="280988" y="4310472"/>
                </a:lnTo>
                <a:lnTo>
                  <a:pt x="178387" y="4310472"/>
                </a:lnTo>
                <a:lnTo>
                  <a:pt x="178387" y="4292080"/>
                </a:lnTo>
                <a:cubicBezTo>
                  <a:pt x="186587" y="4283437"/>
                  <a:pt x="197889" y="4271914"/>
                  <a:pt x="212292" y="4257510"/>
                </a:cubicBezTo>
                <a:cubicBezTo>
                  <a:pt x="226696" y="4243105"/>
                  <a:pt x="235561" y="4233799"/>
                  <a:pt x="239327" y="4229589"/>
                </a:cubicBezTo>
                <a:cubicBezTo>
                  <a:pt x="246420" y="4221832"/>
                  <a:pt x="251295" y="4215184"/>
                  <a:pt x="253953" y="4209644"/>
                </a:cubicBezTo>
                <a:cubicBezTo>
                  <a:pt x="256835" y="4204104"/>
                  <a:pt x="258164" y="4198786"/>
                  <a:pt x="258164" y="4193467"/>
                </a:cubicBezTo>
                <a:cubicBezTo>
                  <a:pt x="258164" y="4184824"/>
                  <a:pt x="255061" y="4177955"/>
                  <a:pt x="249078" y="4172415"/>
                </a:cubicBezTo>
                <a:cubicBezTo>
                  <a:pt x="243095" y="4167097"/>
                  <a:pt x="235118" y="4164215"/>
                  <a:pt x="225589" y="4164215"/>
                </a:cubicBezTo>
                <a:cubicBezTo>
                  <a:pt x="218719" y="4164215"/>
                  <a:pt x="211406" y="4165325"/>
                  <a:pt x="203872" y="4167762"/>
                </a:cubicBezTo>
                <a:cubicBezTo>
                  <a:pt x="196336" y="4170200"/>
                  <a:pt x="188138" y="4173745"/>
                  <a:pt x="179495" y="4178620"/>
                </a:cubicBezTo>
                <a:lnTo>
                  <a:pt x="179495" y="4156460"/>
                </a:lnTo>
                <a:cubicBezTo>
                  <a:pt x="188359" y="4152914"/>
                  <a:pt x="196558" y="4150255"/>
                  <a:pt x="204093" y="4148483"/>
                </a:cubicBezTo>
                <a:cubicBezTo>
                  <a:pt x="211849" y="4146709"/>
                  <a:pt x="218719" y="4145823"/>
                  <a:pt x="225146" y="4145823"/>
                </a:cubicBezTo>
                <a:close/>
                <a:moveTo>
                  <a:pt x="3874640" y="4045297"/>
                </a:moveTo>
                <a:cubicBezTo>
                  <a:pt x="3892367" y="4045297"/>
                  <a:pt x="3907879" y="4054162"/>
                  <a:pt x="3921175" y="4065242"/>
                </a:cubicBezTo>
                <a:cubicBezTo>
                  <a:pt x="3934471" y="4076321"/>
                  <a:pt x="3941119" y="4094049"/>
                  <a:pt x="3941119" y="4111778"/>
                </a:cubicBezTo>
                <a:cubicBezTo>
                  <a:pt x="3941119" y="4129506"/>
                  <a:pt x="3932255" y="4145018"/>
                  <a:pt x="3921175" y="4158313"/>
                </a:cubicBezTo>
                <a:cubicBezTo>
                  <a:pt x="3910095" y="4171610"/>
                  <a:pt x="3892367" y="4178257"/>
                  <a:pt x="3874640" y="4178257"/>
                </a:cubicBezTo>
                <a:cubicBezTo>
                  <a:pt x="3859128" y="4178257"/>
                  <a:pt x="3841399" y="4169393"/>
                  <a:pt x="3828103" y="4158313"/>
                </a:cubicBezTo>
                <a:cubicBezTo>
                  <a:pt x="3814807" y="4147233"/>
                  <a:pt x="3808159" y="4129506"/>
                  <a:pt x="3808159" y="4111778"/>
                </a:cubicBezTo>
                <a:cubicBezTo>
                  <a:pt x="3808159" y="4094049"/>
                  <a:pt x="3817023" y="4078537"/>
                  <a:pt x="3828103" y="4065242"/>
                </a:cubicBezTo>
                <a:cubicBezTo>
                  <a:pt x="3839183" y="4051945"/>
                  <a:pt x="3856911" y="4045297"/>
                  <a:pt x="3874640" y="4045297"/>
                </a:cubicBezTo>
                <a:close/>
                <a:moveTo>
                  <a:pt x="3646391" y="4023137"/>
                </a:moveTo>
                <a:cubicBezTo>
                  <a:pt x="3664119" y="4023137"/>
                  <a:pt x="3679631" y="4032002"/>
                  <a:pt x="3692926" y="4043082"/>
                </a:cubicBezTo>
                <a:cubicBezTo>
                  <a:pt x="3706223" y="4054162"/>
                  <a:pt x="3712871" y="4071889"/>
                  <a:pt x="3712871" y="4089618"/>
                </a:cubicBezTo>
                <a:cubicBezTo>
                  <a:pt x="3712871" y="4107346"/>
                  <a:pt x="3704006" y="4122858"/>
                  <a:pt x="3692926" y="4136153"/>
                </a:cubicBezTo>
                <a:cubicBezTo>
                  <a:pt x="3681846" y="4149450"/>
                  <a:pt x="3664119" y="4156098"/>
                  <a:pt x="3646391" y="4156098"/>
                </a:cubicBezTo>
                <a:cubicBezTo>
                  <a:pt x="3637527" y="4156098"/>
                  <a:pt x="3629216" y="4153882"/>
                  <a:pt x="3621461" y="4150281"/>
                </a:cubicBezTo>
                <a:lnTo>
                  <a:pt x="3613928" y="4145355"/>
                </a:lnTo>
                <a:lnTo>
                  <a:pt x="3617582" y="4153882"/>
                </a:lnTo>
                <a:cubicBezTo>
                  <a:pt x="3617582" y="4171610"/>
                  <a:pt x="3608718" y="4187122"/>
                  <a:pt x="3597638" y="4200417"/>
                </a:cubicBezTo>
                <a:cubicBezTo>
                  <a:pt x="3586558" y="4213714"/>
                  <a:pt x="3568831" y="4220362"/>
                  <a:pt x="3551103" y="4220362"/>
                </a:cubicBezTo>
                <a:cubicBezTo>
                  <a:pt x="3533374" y="4220362"/>
                  <a:pt x="3517862" y="4211497"/>
                  <a:pt x="3504567" y="4200417"/>
                </a:cubicBezTo>
                <a:cubicBezTo>
                  <a:pt x="3491270" y="4189337"/>
                  <a:pt x="3484622" y="4171610"/>
                  <a:pt x="3484622" y="4153882"/>
                </a:cubicBezTo>
                <a:cubicBezTo>
                  <a:pt x="3484622" y="4136153"/>
                  <a:pt x="3493487" y="4120641"/>
                  <a:pt x="3504567" y="4107346"/>
                </a:cubicBezTo>
                <a:cubicBezTo>
                  <a:pt x="3515647" y="4094049"/>
                  <a:pt x="3533374" y="4087401"/>
                  <a:pt x="3551103" y="4087401"/>
                </a:cubicBezTo>
                <a:cubicBezTo>
                  <a:pt x="3559966" y="4087401"/>
                  <a:pt x="3568277" y="4089618"/>
                  <a:pt x="3576032" y="4093218"/>
                </a:cubicBezTo>
                <a:lnTo>
                  <a:pt x="3583565" y="4098144"/>
                </a:lnTo>
                <a:lnTo>
                  <a:pt x="3579910" y="4089618"/>
                </a:lnTo>
                <a:cubicBezTo>
                  <a:pt x="3579910" y="4071889"/>
                  <a:pt x="3588775" y="4056377"/>
                  <a:pt x="3599855" y="4043082"/>
                </a:cubicBezTo>
                <a:cubicBezTo>
                  <a:pt x="3610935" y="4029785"/>
                  <a:pt x="3628662" y="4023137"/>
                  <a:pt x="3646391" y="4023137"/>
                </a:cubicBezTo>
                <a:close/>
                <a:moveTo>
                  <a:pt x="5680683" y="3998761"/>
                </a:moveTo>
                <a:cubicBezTo>
                  <a:pt x="5698410" y="3998761"/>
                  <a:pt x="5713922" y="4005408"/>
                  <a:pt x="5727218" y="4018705"/>
                </a:cubicBezTo>
                <a:cubicBezTo>
                  <a:pt x="5740514" y="4029785"/>
                  <a:pt x="5747162" y="4047513"/>
                  <a:pt x="5747162" y="4065242"/>
                </a:cubicBezTo>
                <a:cubicBezTo>
                  <a:pt x="5747162" y="4082969"/>
                  <a:pt x="5740514" y="4098481"/>
                  <a:pt x="5727218" y="4111777"/>
                </a:cubicBezTo>
                <a:cubicBezTo>
                  <a:pt x="5716138" y="4125073"/>
                  <a:pt x="5698410" y="4131721"/>
                  <a:pt x="5680683" y="4131721"/>
                </a:cubicBezTo>
                <a:cubicBezTo>
                  <a:pt x="5662954" y="4131721"/>
                  <a:pt x="5645226" y="4125073"/>
                  <a:pt x="5634146" y="4111777"/>
                </a:cubicBezTo>
                <a:cubicBezTo>
                  <a:pt x="5620851" y="4100697"/>
                  <a:pt x="5614202" y="4082969"/>
                  <a:pt x="5614202" y="4065242"/>
                </a:cubicBezTo>
                <a:cubicBezTo>
                  <a:pt x="5614202" y="4047513"/>
                  <a:pt x="5620851" y="4032000"/>
                  <a:pt x="5634146" y="4018705"/>
                </a:cubicBezTo>
                <a:cubicBezTo>
                  <a:pt x="5645226" y="4005408"/>
                  <a:pt x="5662954" y="3998761"/>
                  <a:pt x="5680683" y="3998761"/>
                </a:cubicBezTo>
                <a:close/>
                <a:moveTo>
                  <a:pt x="1288942" y="3987450"/>
                </a:moveTo>
                <a:lnTo>
                  <a:pt x="1421902" y="3987450"/>
                </a:lnTo>
                <a:lnTo>
                  <a:pt x="1421902" y="4120410"/>
                </a:lnTo>
                <a:lnTo>
                  <a:pt x="1288942" y="4120410"/>
                </a:lnTo>
                <a:close/>
                <a:moveTo>
                  <a:pt x="4413129" y="3956658"/>
                </a:moveTo>
                <a:cubicBezTo>
                  <a:pt x="4430857" y="3956658"/>
                  <a:pt x="4446369" y="3965522"/>
                  <a:pt x="4459664" y="3976602"/>
                </a:cubicBezTo>
                <a:cubicBezTo>
                  <a:pt x="4472961" y="3987682"/>
                  <a:pt x="4479609" y="4005410"/>
                  <a:pt x="4479609" y="4023139"/>
                </a:cubicBezTo>
                <a:cubicBezTo>
                  <a:pt x="4479609" y="4040866"/>
                  <a:pt x="4470744" y="4056378"/>
                  <a:pt x="4459664" y="4069674"/>
                </a:cubicBezTo>
                <a:cubicBezTo>
                  <a:pt x="4448584" y="4082970"/>
                  <a:pt x="4430857" y="4089618"/>
                  <a:pt x="4413129" y="4089618"/>
                </a:cubicBezTo>
                <a:cubicBezTo>
                  <a:pt x="4395400" y="4089618"/>
                  <a:pt x="4379888" y="4080754"/>
                  <a:pt x="4366593" y="4069674"/>
                </a:cubicBezTo>
                <a:cubicBezTo>
                  <a:pt x="4353296" y="4058594"/>
                  <a:pt x="4346649" y="4040866"/>
                  <a:pt x="4346649" y="4023139"/>
                </a:cubicBezTo>
                <a:cubicBezTo>
                  <a:pt x="4346649" y="4005410"/>
                  <a:pt x="4355513" y="3989898"/>
                  <a:pt x="4366593" y="3976602"/>
                </a:cubicBezTo>
                <a:cubicBezTo>
                  <a:pt x="4377673" y="3963306"/>
                  <a:pt x="4395400" y="3956658"/>
                  <a:pt x="4413129" y="3956658"/>
                </a:cubicBezTo>
                <a:close/>
                <a:moveTo>
                  <a:pt x="1947094" y="3909889"/>
                </a:moveTo>
                <a:lnTo>
                  <a:pt x="2080055" y="3909889"/>
                </a:lnTo>
                <a:lnTo>
                  <a:pt x="2080055" y="4042849"/>
                </a:lnTo>
                <a:lnTo>
                  <a:pt x="1947094" y="4042849"/>
                </a:lnTo>
                <a:close/>
                <a:moveTo>
                  <a:pt x="5190946" y="3907905"/>
                </a:moveTo>
                <a:cubicBezTo>
                  <a:pt x="5208674" y="3907905"/>
                  <a:pt x="5224186" y="3914552"/>
                  <a:pt x="5237481" y="3927849"/>
                </a:cubicBezTo>
                <a:cubicBezTo>
                  <a:pt x="5250776" y="3938929"/>
                  <a:pt x="5257425" y="3956657"/>
                  <a:pt x="5257425" y="3974386"/>
                </a:cubicBezTo>
                <a:cubicBezTo>
                  <a:pt x="5257425" y="3992113"/>
                  <a:pt x="5250776" y="4007625"/>
                  <a:pt x="5237481" y="4020921"/>
                </a:cubicBezTo>
                <a:cubicBezTo>
                  <a:pt x="5226401" y="4034217"/>
                  <a:pt x="5208674" y="4040865"/>
                  <a:pt x="5190946" y="4040865"/>
                </a:cubicBezTo>
                <a:cubicBezTo>
                  <a:pt x="5173217" y="4040865"/>
                  <a:pt x="5155490" y="4034217"/>
                  <a:pt x="5144410" y="4020921"/>
                </a:cubicBezTo>
                <a:cubicBezTo>
                  <a:pt x="5131113" y="4009841"/>
                  <a:pt x="5124465" y="3992113"/>
                  <a:pt x="5124465" y="3974386"/>
                </a:cubicBezTo>
                <a:cubicBezTo>
                  <a:pt x="5124465" y="3956657"/>
                  <a:pt x="5131113" y="3941144"/>
                  <a:pt x="5144410" y="3927849"/>
                </a:cubicBezTo>
                <a:cubicBezTo>
                  <a:pt x="5155490" y="3914552"/>
                  <a:pt x="5173217" y="3907905"/>
                  <a:pt x="5190946" y="3907905"/>
                </a:cubicBezTo>
                <a:close/>
                <a:moveTo>
                  <a:pt x="4561602" y="3735057"/>
                </a:moveTo>
                <a:cubicBezTo>
                  <a:pt x="4579329" y="3735057"/>
                  <a:pt x="4594841" y="3743922"/>
                  <a:pt x="4608137" y="3755002"/>
                </a:cubicBezTo>
                <a:cubicBezTo>
                  <a:pt x="4621433" y="3766081"/>
                  <a:pt x="4628081" y="3783809"/>
                  <a:pt x="4628081" y="3801538"/>
                </a:cubicBezTo>
                <a:cubicBezTo>
                  <a:pt x="4628081" y="3819266"/>
                  <a:pt x="4619217" y="3834778"/>
                  <a:pt x="4608137" y="3848073"/>
                </a:cubicBezTo>
                <a:cubicBezTo>
                  <a:pt x="4597057" y="3861370"/>
                  <a:pt x="4579329" y="3868017"/>
                  <a:pt x="4561602" y="3868017"/>
                </a:cubicBezTo>
                <a:cubicBezTo>
                  <a:pt x="4543873" y="3868017"/>
                  <a:pt x="4528361" y="3859153"/>
                  <a:pt x="4515065" y="3848073"/>
                </a:cubicBezTo>
                <a:cubicBezTo>
                  <a:pt x="4501769" y="3836993"/>
                  <a:pt x="4495121" y="3819266"/>
                  <a:pt x="4495121" y="3801538"/>
                </a:cubicBezTo>
                <a:cubicBezTo>
                  <a:pt x="4495121" y="3783809"/>
                  <a:pt x="4503985" y="3768297"/>
                  <a:pt x="4515065" y="3755002"/>
                </a:cubicBezTo>
                <a:cubicBezTo>
                  <a:pt x="4526145" y="3741705"/>
                  <a:pt x="4543873" y="3735057"/>
                  <a:pt x="4561602" y="3735057"/>
                </a:cubicBezTo>
                <a:close/>
                <a:moveTo>
                  <a:pt x="5428058" y="3721761"/>
                </a:moveTo>
                <a:cubicBezTo>
                  <a:pt x="5445785" y="3721761"/>
                  <a:pt x="5461297" y="3728408"/>
                  <a:pt x="5474593" y="3741705"/>
                </a:cubicBezTo>
                <a:cubicBezTo>
                  <a:pt x="5487889" y="3752785"/>
                  <a:pt x="5494537" y="3770512"/>
                  <a:pt x="5494537" y="3788241"/>
                </a:cubicBezTo>
                <a:cubicBezTo>
                  <a:pt x="5494537" y="3805969"/>
                  <a:pt x="5487889" y="3821481"/>
                  <a:pt x="5474593" y="3834776"/>
                </a:cubicBezTo>
                <a:cubicBezTo>
                  <a:pt x="5463513" y="3848073"/>
                  <a:pt x="5445785" y="3854721"/>
                  <a:pt x="5428058" y="3854721"/>
                </a:cubicBezTo>
                <a:cubicBezTo>
                  <a:pt x="5410329" y="3854721"/>
                  <a:pt x="5392601" y="3848073"/>
                  <a:pt x="5381521" y="3834776"/>
                </a:cubicBezTo>
                <a:cubicBezTo>
                  <a:pt x="5368226" y="3823696"/>
                  <a:pt x="5361577" y="3805969"/>
                  <a:pt x="5361577" y="3788241"/>
                </a:cubicBezTo>
                <a:cubicBezTo>
                  <a:pt x="5361577" y="3770512"/>
                  <a:pt x="5368226" y="3755000"/>
                  <a:pt x="5381521" y="3741705"/>
                </a:cubicBezTo>
                <a:cubicBezTo>
                  <a:pt x="5392601" y="3728408"/>
                  <a:pt x="5410329" y="3721761"/>
                  <a:pt x="5428058" y="3721761"/>
                </a:cubicBezTo>
                <a:close/>
                <a:moveTo>
                  <a:pt x="3668552" y="3704033"/>
                </a:moveTo>
                <a:cubicBezTo>
                  <a:pt x="3686280" y="3704033"/>
                  <a:pt x="3701792" y="3712897"/>
                  <a:pt x="3715087" y="3723977"/>
                </a:cubicBezTo>
                <a:cubicBezTo>
                  <a:pt x="3728384" y="3735057"/>
                  <a:pt x="3735032" y="3752785"/>
                  <a:pt x="3735032" y="3770514"/>
                </a:cubicBezTo>
                <a:cubicBezTo>
                  <a:pt x="3735032" y="3788241"/>
                  <a:pt x="3726167" y="3803753"/>
                  <a:pt x="3715087" y="3817049"/>
                </a:cubicBezTo>
                <a:cubicBezTo>
                  <a:pt x="3704008" y="3830345"/>
                  <a:pt x="3686280" y="3836993"/>
                  <a:pt x="3668552" y="3836993"/>
                </a:cubicBezTo>
                <a:cubicBezTo>
                  <a:pt x="3650823" y="3836993"/>
                  <a:pt x="3635311" y="3828129"/>
                  <a:pt x="3622016" y="3817049"/>
                </a:cubicBezTo>
                <a:cubicBezTo>
                  <a:pt x="3608719" y="3805969"/>
                  <a:pt x="3602072" y="3788241"/>
                  <a:pt x="3602072" y="3770514"/>
                </a:cubicBezTo>
                <a:cubicBezTo>
                  <a:pt x="3602072" y="3752785"/>
                  <a:pt x="3610936" y="3737273"/>
                  <a:pt x="3622016" y="3723977"/>
                </a:cubicBezTo>
                <a:cubicBezTo>
                  <a:pt x="3633096" y="3710681"/>
                  <a:pt x="3650823" y="3704033"/>
                  <a:pt x="3668552" y="3704033"/>
                </a:cubicBezTo>
                <a:close/>
                <a:moveTo>
                  <a:pt x="3249728" y="3613177"/>
                </a:moveTo>
                <a:cubicBezTo>
                  <a:pt x="3267455" y="3613177"/>
                  <a:pt x="3282967" y="3622041"/>
                  <a:pt x="3296263" y="3633121"/>
                </a:cubicBezTo>
                <a:cubicBezTo>
                  <a:pt x="3309559" y="3644201"/>
                  <a:pt x="3316207" y="3661929"/>
                  <a:pt x="3316207" y="3679658"/>
                </a:cubicBezTo>
                <a:cubicBezTo>
                  <a:pt x="3316207" y="3697385"/>
                  <a:pt x="3307342" y="3712897"/>
                  <a:pt x="3296263" y="3726193"/>
                </a:cubicBezTo>
                <a:cubicBezTo>
                  <a:pt x="3285183" y="3739489"/>
                  <a:pt x="3267455" y="3746137"/>
                  <a:pt x="3249728" y="3746137"/>
                </a:cubicBezTo>
                <a:lnTo>
                  <a:pt x="3237767" y="3743346"/>
                </a:lnTo>
                <a:lnTo>
                  <a:pt x="3254158" y="3781594"/>
                </a:lnTo>
                <a:cubicBezTo>
                  <a:pt x="3254158" y="3799321"/>
                  <a:pt x="3245294" y="3814833"/>
                  <a:pt x="3234214" y="3828129"/>
                </a:cubicBezTo>
                <a:cubicBezTo>
                  <a:pt x="3223134" y="3841425"/>
                  <a:pt x="3205407" y="3848073"/>
                  <a:pt x="3187679" y="3848073"/>
                </a:cubicBezTo>
                <a:cubicBezTo>
                  <a:pt x="3169950" y="3848073"/>
                  <a:pt x="3154438" y="3839209"/>
                  <a:pt x="3141143" y="3828129"/>
                </a:cubicBezTo>
                <a:cubicBezTo>
                  <a:pt x="3127846" y="3817049"/>
                  <a:pt x="3121198" y="3799321"/>
                  <a:pt x="3121198" y="3781594"/>
                </a:cubicBezTo>
                <a:cubicBezTo>
                  <a:pt x="3121198" y="3763865"/>
                  <a:pt x="3130063" y="3748353"/>
                  <a:pt x="3141143" y="3735057"/>
                </a:cubicBezTo>
                <a:cubicBezTo>
                  <a:pt x="3152223" y="3721761"/>
                  <a:pt x="3169950" y="3715113"/>
                  <a:pt x="3187679" y="3715113"/>
                </a:cubicBezTo>
                <a:lnTo>
                  <a:pt x="3199638" y="3717904"/>
                </a:lnTo>
                <a:lnTo>
                  <a:pt x="3183247" y="3679658"/>
                </a:lnTo>
                <a:cubicBezTo>
                  <a:pt x="3183247" y="3661929"/>
                  <a:pt x="3192111" y="3646417"/>
                  <a:pt x="3203191" y="3633121"/>
                </a:cubicBezTo>
                <a:cubicBezTo>
                  <a:pt x="3214271" y="3619825"/>
                  <a:pt x="3231999" y="3613177"/>
                  <a:pt x="3249728" y="3613177"/>
                </a:cubicBezTo>
                <a:close/>
                <a:moveTo>
                  <a:pt x="3506783" y="3599880"/>
                </a:moveTo>
                <a:cubicBezTo>
                  <a:pt x="3524511" y="3599880"/>
                  <a:pt x="3540023" y="3608745"/>
                  <a:pt x="3553318" y="3619825"/>
                </a:cubicBezTo>
                <a:cubicBezTo>
                  <a:pt x="3566615" y="3630905"/>
                  <a:pt x="3573263" y="3648632"/>
                  <a:pt x="3573263" y="3666361"/>
                </a:cubicBezTo>
                <a:cubicBezTo>
                  <a:pt x="3573263" y="3684089"/>
                  <a:pt x="3564398" y="3699601"/>
                  <a:pt x="3553318" y="3712896"/>
                </a:cubicBezTo>
                <a:cubicBezTo>
                  <a:pt x="3542239" y="3726193"/>
                  <a:pt x="3524511" y="3732840"/>
                  <a:pt x="3506783" y="3732840"/>
                </a:cubicBezTo>
                <a:cubicBezTo>
                  <a:pt x="3489054" y="3732840"/>
                  <a:pt x="3473542" y="3723976"/>
                  <a:pt x="3460247" y="3712896"/>
                </a:cubicBezTo>
                <a:cubicBezTo>
                  <a:pt x="3446950" y="3701816"/>
                  <a:pt x="3440303" y="3684089"/>
                  <a:pt x="3440303" y="3666361"/>
                </a:cubicBezTo>
                <a:cubicBezTo>
                  <a:pt x="3440303" y="3648632"/>
                  <a:pt x="3449167" y="3633120"/>
                  <a:pt x="3460247" y="3619825"/>
                </a:cubicBezTo>
                <a:cubicBezTo>
                  <a:pt x="3471327" y="3606528"/>
                  <a:pt x="3489054" y="3599880"/>
                  <a:pt x="3506783" y="3599880"/>
                </a:cubicBezTo>
                <a:close/>
                <a:moveTo>
                  <a:pt x="0" y="3542968"/>
                </a:moveTo>
                <a:lnTo>
                  <a:pt x="138722" y="3542968"/>
                </a:lnTo>
                <a:lnTo>
                  <a:pt x="138722" y="3556583"/>
                </a:lnTo>
                <a:lnTo>
                  <a:pt x="0" y="3556583"/>
                </a:lnTo>
                <a:close/>
                <a:moveTo>
                  <a:pt x="1700744" y="3531184"/>
                </a:moveTo>
                <a:cubicBezTo>
                  <a:pt x="1718472" y="3531184"/>
                  <a:pt x="1733983" y="3537832"/>
                  <a:pt x="1747279" y="3551128"/>
                </a:cubicBezTo>
                <a:cubicBezTo>
                  <a:pt x="1760575" y="3562208"/>
                  <a:pt x="1767224" y="3579936"/>
                  <a:pt x="1767224" y="3597665"/>
                </a:cubicBezTo>
                <a:cubicBezTo>
                  <a:pt x="1767224" y="3615392"/>
                  <a:pt x="1760575" y="3630905"/>
                  <a:pt x="1747279" y="3644200"/>
                </a:cubicBezTo>
                <a:cubicBezTo>
                  <a:pt x="1736198" y="3657497"/>
                  <a:pt x="1718472" y="3664144"/>
                  <a:pt x="1700744" y="3664144"/>
                </a:cubicBezTo>
                <a:cubicBezTo>
                  <a:pt x="1683015" y="3664144"/>
                  <a:pt x="1667502" y="3657497"/>
                  <a:pt x="1654207" y="3644200"/>
                </a:cubicBezTo>
                <a:cubicBezTo>
                  <a:pt x="1640911" y="3633120"/>
                  <a:pt x="1634262" y="3615392"/>
                  <a:pt x="1634262" y="3597665"/>
                </a:cubicBezTo>
                <a:cubicBezTo>
                  <a:pt x="1634262" y="3579936"/>
                  <a:pt x="1640911" y="3564424"/>
                  <a:pt x="1654207" y="3551128"/>
                </a:cubicBezTo>
                <a:cubicBezTo>
                  <a:pt x="1665287" y="3537832"/>
                  <a:pt x="1683015" y="3531184"/>
                  <a:pt x="1700744" y="3531184"/>
                </a:cubicBezTo>
                <a:close/>
                <a:moveTo>
                  <a:pt x="2073034" y="3478000"/>
                </a:moveTo>
                <a:cubicBezTo>
                  <a:pt x="2090760" y="3478000"/>
                  <a:pt x="2106273" y="3486864"/>
                  <a:pt x="2119566" y="3497944"/>
                </a:cubicBezTo>
                <a:cubicBezTo>
                  <a:pt x="2132862" y="3509024"/>
                  <a:pt x="2139510" y="3526752"/>
                  <a:pt x="2139510" y="3544481"/>
                </a:cubicBezTo>
                <a:cubicBezTo>
                  <a:pt x="2139510" y="3562208"/>
                  <a:pt x="2130645" y="3577720"/>
                  <a:pt x="2119566" y="3591016"/>
                </a:cubicBezTo>
                <a:cubicBezTo>
                  <a:pt x="2108488" y="3604312"/>
                  <a:pt x="2090760" y="3610960"/>
                  <a:pt x="2073034" y="3610960"/>
                </a:cubicBezTo>
                <a:cubicBezTo>
                  <a:pt x="2057521" y="3610960"/>
                  <a:pt x="2039792" y="3602096"/>
                  <a:pt x="2026496" y="3591016"/>
                </a:cubicBezTo>
                <a:cubicBezTo>
                  <a:pt x="2013200" y="3579936"/>
                  <a:pt x="2006552" y="3562208"/>
                  <a:pt x="2006552" y="3544481"/>
                </a:cubicBezTo>
                <a:cubicBezTo>
                  <a:pt x="2006552" y="3526752"/>
                  <a:pt x="2015417" y="3511240"/>
                  <a:pt x="2026496" y="3497944"/>
                </a:cubicBezTo>
                <a:cubicBezTo>
                  <a:pt x="2037576" y="3484648"/>
                  <a:pt x="2055305" y="3478000"/>
                  <a:pt x="2073034" y="3478000"/>
                </a:cubicBezTo>
                <a:close/>
                <a:moveTo>
                  <a:pt x="225146" y="3460089"/>
                </a:moveTo>
                <a:lnTo>
                  <a:pt x="247084" y="3460089"/>
                </a:lnTo>
                <a:lnTo>
                  <a:pt x="247084" y="3603243"/>
                </a:lnTo>
                <a:lnTo>
                  <a:pt x="282762" y="3603243"/>
                </a:lnTo>
                <a:lnTo>
                  <a:pt x="282762" y="3621635"/>
                </a:lnTo>
                <a:lnTo>
                  <a:pt x="189690" y="3621635"/>
                </a:lnTo>
                <a:lnTo>
                  <a:pt x="189690" y="3603243"/>
                </a:lnTo>
                <a:lnTo>
                  <a:pt x="225367" y="3603243"/>
                </a:lnTo>
                <a:lnTo>
                  <a:pt x="225367" y="3480033"/>
                </a:lnTo>
                <a:lnTo>
                  <a:pt x="186587" y="3487789"/>
                </a:lnTo>
                <a:lnTo>
                  <a:pt x="186587" y="3467844"/>
                </a:lnTo>
                <a:close/>
                <a:moveTo>
                  <a:pt x="4346649" y="3413736"/>
                </a:moveTo>
                <a:cubicBezTo>
                  <a:pt x="4364376" y="3413736"/>
                  <a:pt x="4379888" y="3422600"/>
                  <a:pt x="4393184" y="3433680"/>
                </a:cubicBezTo>
                <a:cubicBezTo>
                  <a:pt x="4406480" y="3444760"/>
                  <a:pt x="4413128" y="3462488"/>
                  <a:pt x="4413128" y="3480217"/>
                </a:cubicBezTo>
                <a:cubicBezTo>
                  <a:pt x="4413128" y="3497944"/>
                  <a:pt x="4404264" y="3513456"/>
                  <a:pt x="4393184" y="3526752"/>
                </a:cubicBezTo>
                <a:cubicBezTo>
                  <a:pt x="4382104" y="3540049"/>
                  <a:pt x="4364376" y="3546696"/>
                  <a:pt x="4346649" y="3546696"/>
                </a:cubicBezTo>
                <a:cubicBezTo>
                  <a:pt x="4328920" y="3546696"/>
                  <a:pt x="4313408" y="3537832"/>
                  <a:pt x="4300112" y="3526752"/>
                </a:cubicBezTo>
                <a:cubicBezTo>
                  <a:pt x="4286815" y="3515672"/>
                  <a:pt x="4280168" y="3497944"/>
                  <a:pt x="4280168" y="3480217"/>
                </a:cubicBezTo>
                <a:cubicBezTo>
                  <a:pt x="4280168" y="3462488"/>
                  <a:pt x="4289032" y="3446976"/>
                  <a:pt x="4300112" y="3433680"/>
                </a:cubicBezTo>
                <a:cubicBezTo>
                  <a:pt x="4311192" y="3420384"/>
                  <a:pt x="4328920" y="3413736"/>
                  <a:pt x="4346649" y="3413736"/>
                </a:cubicBezTo>
                <a:close/>
                <a:moveTo>
                  <a:pt x="3243080" y="3333960"/>
                </a:moveTo>
                <a:cubicBezTo>
                  <a:pt x="3260807" y="3333960"/>
                  <a:pt x="3276320" y="3342824"/>
                  <a:pt x="3289615" y="3353904"/>
                </a:cubicBezTo>
                <a:cubicBezTo>
                  <a:pt x="3302912" y="3364984"/>
                  <a:pt x="3309559" y="3382712"/>
                  <a:pt x="3309559" y="3400441"/>
                </a:cubicBezTo>
                <a:cubicBezTo>
                  <a:pt x="3309559" y="3418168"/>
                  <a:pt x="3300695" y="3433680"/>
                  <a:pt x="3289615" y="3446976"/>
                </a:cubicBezTo>
                <a:cubicBezTo>
                  <a:pt x="3278535" y="3460272"/>
                  <a:pt x="3260807" y="3466920"/>
                  <a:pt x="3243080" y="3466920"/>
                </a:cubicBezTo>
                <a:cubicBezTo>
                  <a:pt x="3225351" y="3466920"/>
                  <a:pt x="3209839" y="3458056"/>
                  <a:pt x="3196544" y="3446976"/>
                </a:cubicBezTo>
                <a:cubicBezTo>
                  <a:pt x="3183247" y="3435896"/>
                  <a:pt x="3176599" y="3418168"/>
                  <a:pt x="3176599" y="3400441"/>
                </a:cubicBezTo>
                <a:cubicBezTo>
                  <a:pt x="3176599" y="3382712"/>
                  <a:pt x="3185464" y="3367200"/>
                  <a:pt x="3196544" y="3353904"/>
                </a:cubicBezTo>
                <a:cubicBezTo>
                  <a:pt x="3207623" y="3340608"/>
                  <a:pt x="3225351" y="3333960"/>
                  <a:pt x="3243080" y="3333960"/>
                </a:cubicBezTo>
                <a:close/>
                <a:moveTo>
                  <a:pt x="5547722" y="3309585"/>
                </a:moveTo>
                <a:cubicBezTo>
                  <a:pt x="5565450" y="3309585"/>
                  <a:pt x="5580962" y="3316232"/>
                  <a:pt x="5594258" y="3329529"/>
                </a:cubicBezTo>
                <a:cubicBezTo>
                  <a:pt x="5607554" y="3340609"/>
                  <a:pt x="5614202" y="3358336"/>
                  <a:pt x="5614202" y="3376065"/>
                </a:cubicBezTo>
                <a:cubicBezTo>
                  <a:pt x="5614202" y="3393793"/>
                  <a:pt x="5607554" y="3409305"/>
                  <a:pt x="5594258" y="3422600"/>
                </a:cubicBezTo>
                <a:cubicBezTo>
                  <a:pt x="5583178" y="3435897"/>
                  <a:pt x="5565450" y="3442545"/>
                  <a:pt x="5547722" y="3442545"/>
                </a:cubicBezTo>
                <a:cubicBezTo>
                  <a:pt x="5529994" y="3442545"/>
                  <a:pt x="5512266" y="3435897"/>
                  <a:pt x="5501186" y="3422600"/>
                </a:cubicBezTo>
                <a:cubicBezTo>
                  <a:pt x="5487891" y="3411521"/>
                  <a:pt x="5481242" y="3393793"/>
                  <a:pt x="5481242" y="3376065"/>
                </a:cubicBezTo>
                <a:cubicBezTo>
                  <a:pt x="5481242" y="3358336"/>
                  <a:pt x="5487891" y="3342824"/>
                  <a:pt x="5501186" y="3329529"/>
                </a:cubicBezTo>
                <a:cubicBezTo>
                  <a:pt x="5512266" y="3316232"/>
                  <a:pt x="5529994" y="3309585"/>
                  <a:pt x="5547722" y="3309585"/>
                </a:cubicBezTo>
                <a:close/>
                <a:moveTo>
                  <a:pt x="3783784" y="3294073"/>
                </a:moveTo>
                <a:cubicBezTo>
                  <a:pt x="3801511" y="3294073"/>
                  <a:pt x="3817023" y="3302937"/>
                  <a:pt x="3830319" y="3314017"/>
                </a:cubicBezTo>
                <a:cubicBezTo>
                  <a:pt x="3843615" y="3325097"/>
                  <a:pt x="3850263" y="3342824"/>
                  <a:pt x="3850263" y="3360553"/>
                </a:cubicBezTo>
                <a:cubicBezTo>
                  <a:pt x="3850263" y="3378281"/>
                  <a:pt x="3841399" y="3393793"/>
                  <a:pt x="3830319" y="3407088"/>
                </a:cubicBezTo>
                <a:cubicBezTo>
                  <a:pt x="3819239" y="3420385"/>
                  <a:pt x="3801511" y="3427033"/>
                  <a:pt x="3783784" y="3427033"/>
                </a:cubicBezTo>
                <a:cubicBezTo>
                  <a:pt x="3766055" y="3427033"/>
                  <a:pt x="3750543" y="3418168"/>
                  <a:pt x="3737247" y="3407088"/>
                </a:cubicBezTo>
                <a:cubicBezTo>
                  <a:pt x="3723951" y="3396008"/>
                  <a:pt x="3717303" y="3378281"/>
                  <a:pt x="3717303" y="3360553"/>
                </a:cubicBezTo>
                <a:cubicBezTo>
                  <a:pt x="3717303" y="3342824"/>
                  <a:pt x="3726167" y="3327312"/>
                  <a:pt x="3737247" y="3314017"/>
                </a:cubicBezTo>
                <a:cubicBezTo>
                  <a:pt x="3748327" y="3300720"/>
                  <a:pt x="3766055" y="3294073"/>
                  <a:pt x="3783784" y="3294073"/>
                </a:cubicBezTo>
                <a:close/>
                <a:moveTo>
                  <a:pt x="2671351" y="3271913"/>
                </a:moveTo>
                <a:cubicBezTo>
                  <a:pt x="2689078" y="3271913"/>
                  <a:pt x="2704590" y="3280777"/>
                  <a:pt x="2717886" y="3291857"/>
                </a:cubicBezTo>
                <a:cubicBezTo>
                  <a:pt x="2731182" y="3302937"/>
                  <a:pt x="2737830" y="3320665"/>
                  <a:pt x="2737830" y="3338393"/>
                </a:cubicBezTo>
                <a:cubicBezTo>
                  <a:pt x="2737830" y="3356121"/>
                  <a:pt x="2728965" y="3371633"/>
                  <a:pt x="2717886" y="3384929"/>
                </a:cubicBezTo>
                <a:cubicBezTo>
                  <a:pt x="2706806" y="3398225"/>
                  <a:pt x="2689078" y="3404873"/>
                  <a:pt x="2671351" y="3404873"/>
                </a:cubicBezTo>
                <a:cubicBezTo>
                  <a:pt x="2653622" y="3404873"/>
                  <a:pt x="2638109" y="3396008"/>
                  <a:pt x="2624814" y="3384929"/>
                </a:cubicBezTo>
                <a:cubicBezTo>
                  <a:pt x="2611517" y="3373849"/>
                  <a:pt x="2604870" y="3356121"/>
                  <a:pt x="2604870" y="3338393"/>
                </a:cubicBezTo>
                <a:cubicBezTo>
                  <a:pt x="2604870" y="3320665"/>
                  <a:pt x="2613734" y="3305152"/>
                  <a:pt x="2624814" y="3291857"/>
                </a:cubicBezTo>
                <a:cubicBezTo>
                  <a:pt x="2635894" y="3278560"/>
                  <a:pt x="2653622" y="3271913"/>
                  <a:pt x="2671351" y="3271913"/>
                </a:cubicBezTo>
                <a:close/>
                <a:moveTo>
                  <a:pt x="5055770" y="3207649"/>
                </a:moveTo>
                <a:cubicBezTo>
                  <a:pt x="5073498" y="3207649"/>
                  <a:pt x="5089010" y="3214296"/>
                  <a:pt x="5102305" y="3227593"/>
                </a:cubicBezTo>
                <a:cubicBezTo>
                  <a:pt x="5115601" y="3238673"/>
                  <a:pt x="5122250" y="3256401"/>
                  <a:pt x="5122250" y="3274130"/>
                </a:cubicBezTo>
                <a:cubicBezTo>
                  <a:pt x="5122250" y="3291857"/>
                  <a:pt x="5115601" y="3307369"/>
                  <a:pt x="5102305" y="3320665"/>
                </a:cubicBezTo>
                <a:cubicBezTo>
                  <a:pt x="5091226" y="3333961"/>
                  <a:pt x="5073498" y="3340609"/>
                  <a:pt x="5055770" y="3340609"/>
                </a:cubicBezTo>
                <a:cubicBezTo>
                  <a:pt x="5038041" y="3340609"/>
                  <a:pt x="5020314" y="3333961"/>
                  <a:pt x="5009234" y="3320665"/>
                </a:cubicBezTo>
                <a:cubicBezTo>
                  <a:pt x="4995937" y="3309585"/>
                  <a:pt x="4989290" y="3291857"/>
                  <a:pt x="4989290" y="3274130"/>
                </a:cubicBezTo>
                <a:cubicBezTo>
                  <a:pt x="4989290" y="3256401"/>
                  <a:pt x="4995937" y="3240888"/>
                  <a:pt x="5009234" y="3227593"/>
                </a:cubicBezTo>
                <a:cubicBezTo>
                  <a:pt x="5020314" y="3214296"/>
                  <a:pt x="5038041" y="3207649"/>
                  <a:pt x="5055770" y="3207649"/>
                </a:cubicBezTo>
                <a:close/>
                <a:moveTo>
                  <a:pt x="3568832" y="3176624"/>
                </a:moveTo>
                <a:cubicBezTo>
                  <a:pt x="3586560" y="3176624"/>
                  <a:pt x="3602072" y="3185489"/>
                  <a:pt x="3615367" y="3196569"/>
                </a:cubicBezTo>
                <a:cubicBezTo>
                  <a:pt x="3628664" y="3207649"/>
                  <a:pt x="3635311" y="3225376"/>
                  <a:pt x="3635311" y="3243105"/>
                </a:cubicBezTo>
                <a:lnTo>
                  <a:pt x="3624260" y="3268889"/>
                </a:lnTo>
                <a:lnTo>
                  <a:pt x="3633648" y="3271081"/>
                </a:lnTo>
                <a:cubicBezTo>
                  <a:pt x="3641405" y="3274682"/>
                  <a:pt x="3648607" y="3279668"/>
                  <a:pt x="3655254" y="3285208"/>
                </a:cubicBezTo>
                <a:cubicBezTo>
                  <a:pt x="3668551" y="3296288"/>
                  <a:pt x="3675199" y="3314016"/>
                  <a:pt x="3675199" y="3331744"/>
                </a:cubicBezTo>
                <a:cubicBezTo>
                  <a:pt x="3675199" y="3349472"/>
                  <a:pt x="3666334" y="3364984"/>
                  <a:pt x="3655254" y="3378280"/>
                </a:cubicBezTo>
                <a:cubicBezTo>
                  <a:pt x="3644174" y="3391576"/>
                  <a:pt x="3626447" y="3398224"/>
                  <a:pt x="3608719" y="3398224"/>
                </a:cubicBezTo>
                <a:cubicBezTo>
                  <a:pt x="3590990" y="3398224"/>
                  <a:pt x="3575478" y="3389359"/>
                  <a:pt x="3562183" y="3378280"/>
                </a:cubicBezTo>
                <a:cubicBezTo>
                  <a:pt x="3548886" y="3367200"/>
                  <a:pt x="3542239" y="3349472"/>
                  <a:pt x="3542239" y="3331744"/>
                </a:cubicBezTo>
                <a:lnTo>
                  <a:pt x="3553290" y="3305958"/>
                </a:lnTo>
                <a:lnTo>
                  <a:pt x="3543901" y="3303768"/>
                </a:lnTo>
                <a:cubicBezTo>
                  <a:pt x="3536145" y="3300166"/>
                  <a:pt x="3528943" y="3295180"/>
                  <a:pt x="3522296" y="3289640"/>
                </a:cubicBezTo>
                <a:cubicBezTo>
                  <a:pt x="3508999" y="3278560"/>
                  <a:pt x="3502351" y="3260833"/>
                  <a:pt x="3502351" y="3243105"/>
                </a:cubicBezTo>
                <a:cubicBezTo>
                  <a:pt x="3502351" y="3225376"/>
                  <a:pt x="3511216" y="3209864"/>
                  <a:pt x="3522296" y="3196569"/>
                </a:cubicBezTo>
                <a:cubicBezTo>
                  <a:pt x="3533375" y="3183272"/>
                  <a:pt x="3551103" y="3176624"/>
                  <a:pt x="3568832" y="3176624"/>
                </a:cubicBezTo>
                <a:close/>
                <a:moveTo>
                  <a:pt x="5248561" y="3167760"/>
                </a:moveTo>
                <a:cubicBezTo>
                  <a:pt x="5266289" y="3167760"/>
                  <a:pt x="5281801" y="3174408"/>
                  <a:pt x="5295096" y="3187704"/>
                </a:cubicBezTo>
                <a:cubicBezTo>
                  <a:pt x="5308393" y="3198784"/>
                  <a:pt x="5315040" y="3216512"/>
                  <a:pt x="5315040" y="3234241"/>
                </a:cubicBezTo>
                <a:cubicBezTo>
                  <a:pt x="5315040" y="3251968"/>
                  <a:pt x="5308393" y="3267480"/>
                  <a:pt x="5295096" y="3280776"/>
                </a:cubicBezTo>
                <a:cubicBezTo>
                  <a:pt x="5284016" y="3294073"/>
                  <a:pt x="5266289" y="3300720"/>
                  <a:pt x="5248561" y="3300720"/>
                </a:cubicBezTo>
                <a:cubicBezTo>
                  <a:pt x="5230832" y="3300720"/>
                  <a:pt x="5213104" y="3294073"/>
                  <a:pt x="5202025" y="3280776"/>
                </a:cubicBezTo>
                <a:cubicBezTo>
                  <a:pt x="5188729" y="3269696"/>
                  <a:pt x="5182080" y="3251968"/>
                  <a:pt x="5182080" y="3234241"/>
                </a:cubicBezTo>
                <a:cubicBezTo>
                  <a:pt x="5182080" y="3216512"/>
                  <a:pt x="5188729" y="3201000"/>
                  <a:pt x="5202025" y="3187704"/>
                </a:cubicBezTo>
                <a:cubicBezTo>
                  <a:pt x="5213104" y="3174408"/>
                  <a:pt x="5230832" y="3167760"/>
                  <a:pt x="5248561" y="3167760"/>
                </a:cubicBezTo>
                <a:close/>
                <a:moveTo>
                  <a:pt x="1175551" y="3167760"/>
                </a:moveTo>
                <a:cubicBezTo>
                  <a:pt x="1193278" y="3167760"/>
                  <a:pt x="1208790" y="3174408"/>
                  <a:pt x="1222084" y="3187704"/>
                </a:cubicBezTo>
                <a:cubicBezTo>
                  <a:pt x="1235381" y="3198784"/>
                  <a:pt x="1242030" y="3216512"/>
                  <a:pt x="1242030" y="3234241"/>
                </a:cubicBezTo>
                <a:cubicBezTo>
                  <a:pt x="1242030" y="3251968"/>
                  <a:pt x="1235381" y="3267480"/>
                  <a:pt x="1222084" y="3280776"/>
                </a:cubicBezTo>
                <a:cubicBezTo>
                  <a:pt x="1211006" y="3294073"/>
                  <a:pt x="1193278" y="3300720"/>
                  <a:pt x="1175551" y="3300720"/>
                </a:cubicBezTo>
                <a:cubicBezTo>
                  <a:pt x="1157822" y="3300720"/>
                  <a:pt x="1142310" y="3294073"/>
                  <a:pt x="1129014" y="3280776"/>
                </a:cubicBezTo>
                <a:cubicBezTo>
                  <a:pt x="1115717" y="3269696"/>
                  <a:pt x="1109070" y="3251968"/>
                  <a:pt x="1109070" y="3234241"/>
                </a:cubicBezTo>
                <a:cubicBezTo>
                  <a:pt x="1109070" y="3216512"/>
                  <a:pt x="1115717" y="3201000"/>
                  <a:pt x="1129014" y="3187704"/>
                </a:cubicBezTo>
                <a:cubicBezTo>
                  <a:pt x="1140094" y="3174408"/>
                  <a:pt x="1157822" y="3167760"/>
                  <a:pt x="1175551" y="3167760"/>
                </a:cubicBezTo>
                <a:close/>
                <a:moveTo>
                  <a:pt x="3770488" y="3121224"/>
                </a:moveTo>
                <a:cubicBezTo>
                  <a:pt x="3788216" y="3121224"/>
                  <a:pt x="3803728" y="3130088"/>
                  <a:pt x="3817023" y="3141168"/>
                </a:cubicBezTo>
                <a:cubicBezTo>
                  <a:pt x="3830320" y="3152248"/>
                  <a:pt x="3836968" y="3169975"/>
                  <a:pt x="3836968" y="3187704"/>
                </a:cubicBezTo>
                <a:cubicBezTo>
                  <a:pt x="3836968" y="3205432"/>
                  <a:pt x="3828103" y="3220944"/>
                  <a:pt x="3817023" y="3234239"/>
                </a:cubicBezTo>
                <a:cubicBezTo>
                  <a:pt x="3805943" y="3247536"/>
                  <a:pt x="3788216" y="3254184"/>
                  <a:pt x="3770488" y="3254184"/>
                </a:cubicBezTo>
                <a:cubicBezTo>
                  <a:pt x="3752759" y="3254184"/>
                  <a:pt x="3737247" y="3245319"/>
                  <a:pt x="3723952" y="3234239"/>
                </a:cubicBezTo>
                <a:cubicBezTo>
                  <a:pt x="3710655" y="3223160"/>
                  <a:pt x="3704008" y="3205432"/>
                  <a:pt x="3704008" y="3187704"/>
                </a:cubicBezTo>
                <a:cubicBezTo>
                  <a:pt x="3704008" y="3169975"/>
                  <a:pt x="3712872" y="3154463"/>
                  <a:pt x="3723952" y="3141168"/>
                </a:cubicBezTo>
                <a:cubicBezTo>
                  <a:pt x="3735032" y="3127871"/>
                  <a:pt x="3752759" y="3121224"/>
                  <a:pt x="3770488" y="3121224"/>
                </a:cubicBezTo>
                <a:close/>
                <a:moveTo>
                  <a:pt x="1660855" y="3119008"/>
                </a:moveTo>
                <a:cubicBezTo>
                  <a:pt x="1678583" y="3119008"/>
                  <a:pt x="1694095" y="3125656"/>
                  <a:pt x="1707389" y="3138953"/>
                </a:cubicBezTo>
                <a:cubicBezTo>
                  <a:pt x="1720686" y="3150032"/>
                  <a:pt x="1727335" y="3167760"/>
                  <a:pt x="1727335" y="3185489"/>
                </a:cubicBezTo>
                <a:cubicBezTo>
                  <a:pt x="1727335" y="3203217"/>
                  <a:pt x="1720686" y="3218729"/>
                  <a:pt x="1707389" y="3232024"/>
                </a:cubicBezTo>
                <a:cubicBezTo>
                  <a:pt x="1696310" y="3245321"/>
                  <a:pt x="1678583" y="3251968"/>
                  <a:pt x="1660855" y="3251968"/>
                </a:cubicBezTo>
                <a:cubicBezTo>
                  <a:pt x="1643126" y="3251968"/>
                  <a:pt x="1627614" y="3245321"/>
                  <a:pt x="1614318" y="3232024"/>
                </a:cubicBezTo>
                <a:cubicBezTo>
                  <a:pt x="1601022" y="3220944"/>
                  <a:pt x="1594375" y="3203217"/>
                  <a:pt x="1594375" y="3185489"/>
                </a:cubicBezTo>
                <a:cubicBezTo>
                  <a:pt x="1594375" y="3167760"/>
                  <a:pt x="1601022" y="3152248"/>
                  <a:pt x="1614318" y="3138953"/>
                </a:cubicBezTo>
                <a:cubicBezTo>
                  <a:pt x="1625399" y="3125656"/>
                  <a:pt x="1643126" y="3119008"/>
                  <a:pt x="1660855" y="3119008"/>
                </a:cubicBezTo>
                <a:close/>
                <a:moveTo>
                  <a:pt x="4353296" y="3105711"/>
                </a:moveTo>
                <a:cubicBezTo>
                  <a:pt x="4371024" y="3105711"/>
                  <a:pt x="4386536" y="3114576"/>
                  <a:pt x="4399831" y="3125656"/>
                </a:cubicBezTo>
                <a:cubicBezTo>
                  <a:pt x="4413128" y="3136736"/>
                  <a:pt x="4419776" y="3154463"/>
                  <a:pt x="4419776" y="3172192"/>
                </a:cubicBezTo>
                <a:cubicBezTo>
                  <a:pt x="4419776" y="3189920"/>
                  <a:pt x="4410911" y="3205432"/>
                  <a:pt x="4399831" y="3218727"/>
                </a:cubicBezTo>
                <a:cubicBezTo>
                  <a:pt x="4388751" y="3232024"/>
                  <a:pt x="4371024" y="3238672"/>
                  <a:pt x="4353296" y="3238672"/>
                </a:cubicBezTo>
                <a:cubicBezTo>
                  <a:pt x="4335567" y="3238672"/>
                  <a:pt x="4320055" y="3229807"/>
                  <a:pt x="4306760" y="3218727"/>
                </a:cubicBezTo>
                <a:cubicBezTo>
                  <a:pt x="4293463" y="3207647"/>
                  <a:pt x="4286815" y="3189920"/>
                  <a:pt x="4286815" y="3172192"/>
                </a:cubicBezTo>
                <a:cubicBezTo>
                  <a:pt x="4286815" y="3154463"/>
                  <a:pt x="4295680" y="3138951"/>
                  <a:pt x="4306760" y="3125656"/>
                </a:cubicBezTo>
                <a:cubicBezTo>
                  <a:pt x="4317840" y="3112359"/>
                  <a:pt x="4335567" y="3105711"/>
                  <a:pt x="4353296" y="3105711"/>
                </a:cubicBezTo>
                <a:close/>
                <a:moveTo>
                  <a:pt x="2204149" y="3070024"/>
                </a:moveTo>
                <a:lnTo>
                  <a:pt x="2337109" y="3070024"/>
                </a:lnTo>
                <a:lnTo>
                  <a:pt x="2337109" y="3202984"/>
                </a:lnTo>
                <a:lnTo>
                  <a:pt x="2204149" y="3202984"/>
                </a:lnTo>
                <a:close/>
                <a:moveTo>
                  <a:pt x="4311192" y="2979400"/>
                </a:moveTo>
                <a:cubicBezTo>
                  <a:pt x="4328920" y="2979400"/>
                  <a:pt x="4344432" y="2988265"/>
                  <a:pt x="4357727" y="2999345"/>
                </a:cubicBezTo>
                <a:cubicBezTo>
                  <a:pt x="4371024" y="3010425"/>
                  <a:pt x="4377672" y="3028152"/>
                  <a:pt x="4377672" y="3045881"/>
                </a:cubicBezTo>
                <a:cubicBezTo>
                  <a:pt x="4377672" y="3063609"/>
                  <a:pt x="4368807" y="3079121"/>
                  <a:pt x="4357727" y="3092416"/>
                </a:cubicBezTo>
                <a:cubicBezTo>
                  <a:pt x="4346647" y="3105713"/>
                  <a:pt x="4328920" y="3112361"/>
                  <a:pt x="4311192" y="3112361"/>
                </a:cubicBezTo>
                <a:cubicBezTo>
                  <a:pt x="4293463" y="3112361"/>
                  <a:pt x="4277951" y="3103496"/>
                  <a:pt x="4264656" y="3092416"/>
                </a:cubicBezTo>
                <a:cubicBezTo>
                  <a:pt x="4251359" y="3081336"/>
                  <a:pt x="4244711" y="3063609"/>
                  <a:pt x="4244711" y="3045881"/>
                </a:cubicBezTo>
                <a:cubicBezTo>
                  <a:pt x="4244711" y="3028152"/>
                  <a:pt x="4253576" y="3012640"/>
                  <a:pt x="4264656" y="2999345"/>
                </a:cubicBezTo>
                <a:cubicBezTo>
                  <a:pt x="4275736" y="2986048"/>
                  <a:pt x="4293463" y="2979400"/>
                  <a:pt x="4311192" y="2979400"/>
                </a:cubicBezTo>
                <a:close/>
                <a:moveTo>
                  <a:pt x="3376040" y="2966104"/>
                </a:moveTo>
                <a:cubicBezTo>
                  <a:pt x="3393768" y="2966104"/>
                  <a:pt x="3409280" y="2974968"/>
                  <a:pt x="3422575" y="2986048"/>
                </a:cubicBezTo>
                <a:cubicBezTo>
                  <a:pt x="3435872" y="2997128"/>
                  <a:pt x="3442519" y="3014855"/>
                  <a:pt x="3442519" y="3032584"/>
                </a:cubicBezTo>
                <a:cubicBezTo>
                  <a:pt x="3442519" y="3050312"/>
                  <a:pt x="3433655" y="3065824"/>
                  <a:pt x="3422575" y="3079119"/>
                </a:cubicBezTo>
                <a:cubicBezTo>
                  <a:pt x="3411495" y="3092416"/>
                  <a:pt x="3393768" y="3099064"/>
                  <a:pt x="3376040" y="3099064"/>
                </a:cubicBezTo>
                <a:cubicBezTo>
                  <a:pt x="3367176" y="3099064"/>
                  <a:pt x="3358865" y="3096847"/>
                  <a:pt x="3351110" y="3093247"/>
                </a:cubicBezTo>
                <a:lnTo>
                  <a:pt x="3333212" y="3081544"/>
                </a:lnTo>
                <a:lnTo>
                  <a:pt x="3322855" y="3105711"/>
                </a:lnTo>
                <a:cubicBezTo>
                  <a:pt x="3311775" y="3119008"/>
                  <a:pt x="3294047" y="3125656"/>
                  <a:pt x="3276320" y="3125656"/>
                </a:cubicBezTo>
                <a:cubicBezTo>
                  <a:pt x="3258591" y="3125656"/>
                  <a:pt x="3243079" y="3116791"/>
                  <a:pt x="3229783" y="3105711"/>
                </a:cubicBezTo>
                <a:cubicBezTo>
                  <a:pt x="3216486" y="3094632"/>
                  <a:pt x="3209839" y="3076904"/>
                  <a:pt x="3209839" y="3059176"/>
                </a:cubicBezTo>
                <a:cubicBezTo>
                  <a:pt x="3209839" y="3041448"/>
                  <a:pt x="3218703" y="3025935"/>
                  <a:pt x="3229783" y="3012640"/>
                </a:cubicBezTo>
                <a:cubicBezTo>
                  <a:pt x="3240863" y="2999343"/>
                  <a:pt x="3258591" y="2992696"/>
                  <a:pt x="3276320" y="2992696"/>
                </a:cubicBezTo>
                <a:cubicBezTo>
                  <a:pt x="3285183" y="2992696"/>
                  <a:pt x="3293493" y="2994911"/>
                  <a:pt x="3301249" y="2998513"/>
                </a:cubicBezTo>
                <a:lnTo>
                  <a:pt x="3319146" y="3010215"/>
                </a:lnTo>
                <a:lnTo>
                  <a:pt x="3329504" y="2986048"/>
                </a:lnTo>
                <a:cubicBezTo>
                  <a:pt x="3340584" y="2972751"/>
                  <a:pt x="3358311" y="2966104"/>
                  <a:pt x="3376040" y="2966104"/>
                </a:cubicBezTo>
                <a:close/>
                <a:moveTo>
                  <a:pt x="3695144" y="2957241"/>
                </a:moveTo>
                <a:cubicBezTo>
                  <a:pt x="3712872" y="2957241"/>
                  <a:pt x="3728384" y="2966105"/>
                  <a:pt x="3741679" y="2977185"/>
                </a:cubicBezTo>
                <a:cubicBezTo>
                  <a:pt x="3754976" y="2988265"/>
                  <a:pt x="3761624" y="3005992"/>
                  <a:pt x="3761624" y="3023721"/>
                </a:cubicBezTo>
                <a:cubicBezTo>
                  <a:pt x="3761624" y="3041449"/>
                  <a:pt x="3752759" y="3056961"/>
                  <a:pt x="3741679" y="3070256"/>
                </a:cubicBezTo>
                <a:cubicBezTo>
                  <a:pt x="3730600" y="3083553"/>
                  <a:pt x="3712872" y="3090201"/>
                  <a:pt x="3695144" y="3090201"/>
                </a:cubicBezTo>
                <a:cubicBezTo>
                  <a:pt x="3677416" y="3090201"/>
                  <a:pt x="3661903" y="3081336"/>
                  <a:pt x="3648608" y="3070256"/>
                </a:cubicBezTo>
                <a:cubicBezTo>
                  <a:pt x="3635311" y="3059176"/>
                  <a:pt x="3628664" y="3041449"/>
                  <a:pt x="3628664" y="3023721"/>
                </a:cubicBezTo>
                <a:cubicBezTo>
                  <a:pt x="3628664" y="3005992"/>
                  <a:pt x="3637528" y="2990480"/>
                  <a:pt x="3648608" y="2977185"/>
                </a:cubicBezTo>
                <a:cubicBezTo>
                  <a:pt x="3659688" y="2963888"/>
                  <a:pt x="3677416" y="2957241"/>
                  <a:pt x="3695144" y="2957241"/>
                </a:cubicBezTo>
                <a:close/>
                <a:moveTo>
                  <a:pt x="5077930" y="2950592"/>
                </a:moveTo>
                <a:cubicBezTo>
                  <a:pt x="5095658" y="2950592"/>
                  <a:pt x="5111170" y="2957239"/>
                  <a:pt x="5124465" y="2970536"/>
                </a:cubicBezTo>
                <a:cubicBezTo>
                  <a:pt x="5137761" y="2981616"/>
                  <a:pt x="5144410" y="2999343"/>
                  <a:pt x="5144410" y="3017072"/>
                </a:cubicBezTo>
                <a:cubicBezTo>
                  <a:pt x="5144410" y="3034800"/>
                  <a:pt x="5137761" y="3050312"/>
                  <a:pt x="5124465" y="3063607"/>
                </a:cubicBezTo>
                <a:cubicBezTo>
                  <a:pt x="5113385" y="3076904"/>
                  <a:pt x="5095658" y="3083552"/>
                  <a:pt x="5077930" y="3083552"/>
                </a:cubicBezTo>
                <a:cubicBezTo>
                  <a:pt x="5060201" y="3083552"/>
                  <a:pt x="5044689" y="3076904"/>
                  <a:pt x="5031394" y="3063607"/>
                </a:cubicBezTo>
                <a:cubicBezTo>
                  <a:pt x="5018097" y="3052527"/>
                  <a:pt x="5011449" y="3034800"/>
                  <a:pt x="5011449" y="3017072"/>
                </a:cubicBezTo>
                <a:cubicBezTo>
                  <a:pt x="5011449" y="2999343"/>
                  <a:pt x="5018097" y="2983831"/>
                  <a:pt x="5031394" y="2970536"/>
                </a:cubicBezTo>
                <a:cubicBezTo>
                  <a:pt x="5042474" y="2957239"/>
                  <a:pt x="5060201" y="2950592"/>
                  <a:pt x="5077930" y="2950592"/>
                </a:cubicBezTo>
                <a:close/>
                <a:moveTo>
                  <a:pt x="2855279" y="2892977"/>
                </a:moveTo>
                <a:cubicBezTo>
                  <a:pt x="2873007" y="2892977"/>
                  <a:pt x="2888519" y="2901841"/>
                  <a:pt x="2901814" y="2912921"/>
                </a:cubicBezTo>
                <a:cubicBezTo>
                  <a:pt x="2915111" y="2924001"/>
                  <a:pt x="2921759" y="2941728"/>
                  <a:pt x="2921759" y="2959457"/>
                </a:cubicBezTo>
                <a:cubicBezTo>
                  <a:pt x="2921759" y="2977185"/>
                  <a:pt x="2912894" y="2992697"/>
                  <a:pt x="2901814" y="3005992"/>
                </a:cubicBezTo>
                <a:cubicBezTo>
                  <a:pt x="2890734" y="3019289"/>
                  <a:pt x="2873007" y="3025937"/>
                  <a:pt x="2855279" y="3025937"/>
                </a:cubicBezTo>
                <a:cubicBezTo>
                  <a:pt x="2839767" y="3025937"/>
                  <a:pt x="2822038" y="3017072"/>
                  <a:pt x="2808743" y="3005992"/>
                </a:cubicBezTo>
                <a:cubicBezTo>
                  <a:pt x="2795446" y="2994912"/>
                  <a:pt x="2788799" y="2977185"/>
                  <a:pt x="2788799" y="2959457"/>
                </a:cubicBezTo>
                <a:cubicBezTo>
                  <a:pt x="2788799" y="2941728"/>
                  <a:pt x="2797663" y="2926216"/>
                  <a:pt x="2808743" y="2912921"/>
                </a:cubicBezTo>
                <a:cubicBezTo>
                  <a:pt x="2819823" y="2899624"/>
                  <a:pt x="2837550" y="2892977"/>
                  <a:pt x="2855279" y="2892977"/>
                </a:cubicBezTo>
                <a:close/>
                <a:moveTo>
                  <a:pt x="4266872" y="2826496"/>
                </a:moveTo>
                <a:cubicBezTo>
                  <a:pt x="4284600" y="2826496"/>
                  <a:pt x="4300112" y="2835360"/>
                  <a:pt x="4313408" y="2846440"/>
                </a:cubicBezTo>
                <a:cubicBezTo>
                  <a:pt x="4326704" y="2857520"/>
                  <a:pt x="4333352" y="2875248"/>
                  <a:pt x="4333352" y="2892977"/>
                </a:cubicBezTo>
                <a:cubicBezTo>
                  <a:pt x="4333352" y="2910704"/>
                  <a:pt x="4324487" y="2926216"/>
                  <a:pt x="4313408" y="2939512"/>
                </a:cubicBezTo>
                <a:cubicBezTo>
                  <a:pt x="4302328" y="2952808"/>
                  <a:pt x="4284600" y="2959456"/>
                  <a:pt x="4266872" y="2959456"/>
                </a:cubicBezTo>
                <a:cubicBezTo>
                  <a:pt x="4249144" y="2959456"/>
                  <a:pt x="4233631" y="2950592"/>
                  <a:pt x="4220336" y="2939512"/>
                </a:cubicBezTo>
                <a:cubicBezTo>
                  <a:pt x="4207039" y="2928432"/>
                  <a:pt x="4200392" y="2910704"/>
                  <a:pt x="4200392" y="2892977"/>
                </a:cubicBezTo>
                <a:cubicBezTo>
                  <a:pt x="4200392" y="2875248"/>
                  <a:pt x="4209256" y="2859735"/>
                  <a:pt x="4220336" y="2846440"/>
                </a:cubicBezTo>
                <a:cubicBezTo>
                  <a:pt x="4231416" y="2833143"/>
                  <a:pt x="4249144" y="2826496"/>
                  <a:pt x="4266872" y="2826496"/>
                </a:cubicBezTo>
                <a:close/>
                <a:moveTo>
                  <a:pt x="3070231" y="2819848"/>
                </a:moveTo>
                <a:cubicBezTo>
                  <a:pt x="3087959" y="2819848"/>
                  <a:pt x="3103471" y="2828713"/>
                  <a:pt x="3116766" y="2839792"/>
                </a:cubicBezTo>
                <a:cubicBezTo>
                  <a:pt x="3130063" y="2850872"/>
                  <a:pt x="3136710" y="2868600"/>
                  <a:pt x="3136710" y="2886329"/>
                </a:cubicBezTo>
                <a:cubicBezTo>
                  <a:pt x="3136710" y="2904056"/>
                  <a:pt x="3127846" y="2919569"/>
                  <a:pt x="3116766" y="2932864"/>
                </a:cubicBezTo>
                <a:cubicBezTo>
                  <a:pt x="3105686" y="2946161"/>
                  <a:pt x="3087959" y="2952808"/>
                  <a:pt x="3070231" y="2952808"/>
                </a:cubicBezTo>
                <a:cubicBezTo>
                  <a:pt x="3052502" y="2952808"/>
                  <a:pt x="3036990" y="2943944"/>
                  <a:pt x="3023695" y="2932864"/>
                </a:cubicBezTo>
                <a:cubicBezTo>
                  <a:pt x="3010398" y="2921784"/>
                  <a:pt x="3003750" y="2904056"/>
                  <a:pt x="3003750" y="2886329"/>
                </a:cubicBezTo>
                <a:cubicBezTo>
                  <a:pt x="3003750" y="2868600"/>
                  <a:pt x="3012615" y="2853088"/>
                  <a:pt x="3023695" y="2839792"/>
                </a:cubicBezTo>
                <a:cubicBezTo>
                  <a:pt x="3034775" y="2826496"/>
                  <a:pt x="3052502" y="2819848"/>
                  <a:pt x="3070231" y="2819848"/>
                </a:cubicBezTo>
                <a:close/>
                <a:moveTo>
                  <a:pt x="232674" y="2785658"/>
                </a:moveTo>
                <a:cubicBezTo>
                  <a:pt x="221371" y="2785658"/>
                  <a:pt x="212951" y="2791198"/>
                  <a:pt x="207190" y="2802277"/>
                </a:cubicBezTo>
                <a:cubicBezTo>
                  <a:pt x="201428" y="2813357"/>
                  <a:pt x="198768" y="2829979"/>
                  <a:pt x="198768" y="2852138"/>
                </a:cubicBezTo>
                <a:cubicBezTo>
                  <a:pt x="198768" y="2874298"/>
                  <a:pt x="201650" y="2890918"/>
                  <a:pt x="207190" y="2901998"/>
                </a:cubicBezTo>
                <a:cubicBezTo>
                  <a:pt x="212951" y="2913078"/>
                  <a:pt x="221371" y="2918618"/>
                  <a:pt x="232674" y="2918618"/>
                </a:cubicBezTo>
                <a:cubicBezTo>
                  <a:pt x="243976" y="2918618"/>
                  <a:pt x="252396" y="2913078"/>
                  <a:pt x="258158" y="2901998"/>
                </a:cubicBezTo>
                <a:cubicBezTo>
                  <a:pt x="263919" y="2890918"/>
                  <a:pt x="266579" y="2874298"/>
                  <a:pt x="266579" y="2852138"/>
                </a:cubicBezTo>
                <a:cubicBezTo>
                  <a:pt x="266579" y="2829979"/>
                  <a:pt x="263698" y="2813357"/>
                  <a:pt x="258158" y="2802277"/>
                </a:cubicBezTo>
                <a:cubicBezTo>
                  <a:pt x="252396" y="2791198"/>
                  <a:pt x="243976" y="2785658"/>
                  <a:pt x="232674" y="2785658"/>
                </a:cubicBezTo>
                <a:close/>
                <a:moveTo>
                  <a:pt x="232674" y="2768373"/>
                </a:moveTo>
                <a:cubicBezTo>
                  <a:pt x="250845" y="2768373"/>
                  <a:pt x="264585" y="2775464"/>
                  <a:pt x="274113" y="2789868"/>
                </a:cubicBezTo>
                <a:cubicBezTo>
                  <a:pt x="283642" y="2804273"/>
                  <a:pt x="288517" y="2824882"/>
                  <a:pt x="288517" y="2852138"/>
                </a:cubicBezTo>
                <a:cubicBezTo>
                  <a:pt x="288517" y="2879395"/>
                  <a:pt x="283642" y="2900004"/>
                  <a:pt x="274113" y="2914407"/>
                </a:cubicBezTo>
                <a:cubicBezTo>
                  <a:pt x="264585" y="2928812"/>
                  <a:pt x="250845" y="2935902"/>
                  <a:pt x="232674" y="2935902"/>
                </a:cubicBezTo>
                <a:cubicBezTo>
                  <a:pt x="214502" y="2935902"/>
                  <a:pt x="200764" y="2928812"/>
                  <a:pt x="191234" y="2914407"/>
                </a:cubicBezTo>
                <a:cubicBezTo>
                  <a:pt x="181705" y="2900004"/>
                  <a:pt x="176830" y="2879395"/>
                  <a:pt x="176830" y="2852138"/>
                </a:cubicBezTo>
                <a:cubicBezTo>
                  <a:pt x="176830" y="2824882"/>
                  <a:pt x="181705" y="2804051"/>
                  <a:pt x="191234" y="2789868"/>
                </a:cubicBezTo>
                <a:cubicBezTo>
                  <a:pt x="200764" y="2775464"/>
                  <a:pt x="214502" y="2768373"/>
                  <a:pt x="232674" y="2768373"/>
                </a:cubicBezTo>
                <a:close/>
                <a:moveTo>
                  <a:pt x="4590409" y="2733423"/>
                </a:moveTo>
                <a:cubicBezTo>
                  <a:pt x="4608137" y="2733423"/>
                  <a:pt x="4623649" y="2742287"/>
                  <a:pt x="4636944" y="2753367"/>
                </a:cubicBezTo>
                <a:cubicBezTo>
                  <a:pt x="4650241" y="2764447"/>
                  <a:pt x="4656889" y="2782175"/>
                  <a:pt x="4656889" y="2799904"/>
                </a:cubicBezTo>
                <a:cubicBezTo>
                  <a:pt x="4656889" y="2817631"/>
                  <a:pt x="4648024" y="2833143"/>
                  <a:pt x="4636944" y="2846439"/>
                </a:cubicBezTo>
                <a:cubicBezTo>
                  <a:pt x="4625864" y="2859735"/>
                  <a:pt x="4608137" y="2866383"/>
                  <a:pt x="4590409" y="2866383"/>
                </a:cubicBezTo>
                <a:cubicBezTo>
                  <a:pt x="4572680" y="2866383"/>
                  <a:pt x="4557168" y="2857519"/>
                  <a:pt x="4543873" y="2846439"/>
                </a:cubicBezTo>
                <a:cubicBezTo>
                  <a:pt x="4530576" y="2835359"/>
                  <a:pt x="4523928" y="2817631"/>
                  <a:pt x="4523928" y="2799904"/>
                </a:cubicBezTo>
                <a:cubicBezTo>
                  <a:pt x="4523928" y="2782175"/>
                  <a:pt x="4532793" y="2766663"/>
                  <a:pt x="4543873" y="2753367"/>
                </a:cubicBezTo>
                <a:cubicBezTo>
                  <a:pt x="4554953" y="2740071"/>
                  <a:pt x="4572680" y="2733423"/>
                  <a:pt x="4590409" y="2733423"/>
                </a:cubicBezTo>
                <a:close/>
                <a:moveTo>
                  <a:pt x="5789268" y="2706831"/>
                </a:moveTo>
                <a:cubicBezTo>
                  <a:pt x="5806995" y="2706831"/>
                  <a:pt x="5822507" y="2713479"/>
                  <a:pt x="5835803" y="2726775"/>
                </a:cubicBezTo>
                <a:cubicBezTo>
                  <a:pt x="5849098" y="2737855"/>
                  <a:pt x="5855747" y="2755583"/>
                  <a:pt x="5855747" y="2773312"/>
                </a:cubicBezTo>
                <a:cubicBezTo>
                  <a:pt x="5855747" y="2791039"/>
                  <a:pt x="5849098" y="2806551"/>
                  <a:pt x="5835803" y="2819847"/>
                </a:cubicBezTo>
                <a:lnTo>
                  <a:pt x="5825460" y="2824279"/>
                </a:lnTo>
                <a:lnTo>
                  <a:pt x="5866826" y="2842008"/>
                </a:lnTo>
                <a:cubicBezTo>
                  <a:pt x="5880121" y="2853088"/>
                  <a:pt x="5886770" y="2870815"/>
                  <a:pt x="5886770" y="2888544"/>
                </a:cubicBezTo>
                <a:cubicBezTo>
                  <a:pt x="5886770" y="2906272"/>
                  <a:pt x="5880121" y="2921784"/>
                  <a:pt x="5866826" y="2935079"/>
                </a:cubicBezTo>
                <a:cubicBezTo>
                  <a:pt x="5855746" y="2948376"/>
                  <a:pt x="5838018" y="2955024"/>
                  <a:pt x="5820290" y="2955024"/>
                </a:cubicBezTo>
                <a:cubicBezTo>
                  <a:pt x="5802562" y="2955024"/>
                  <a:pt x="5787049" y="2946159"/>
                  <a:pt x="5773754" y="2935079"/>
                </a:cubicBezTo>
                <a:cubicBezTo>
                  <a:pt x="5760457" y="2923999"/>
                  <a:pt x="5753810" y="2906272"/>
                  <a:pt x="5753810" y="2888544"/>
                </a:cubicBezTo>
                <a:cubicBezTo>
                  <a:pt x="5753810" y="2870815"/>
                  <a:pt x="5760457" y="2855303"/>
                  <a:pt x="5773754" y="2842008"/>
                </a:cubicBezTo>
                <a:lnTo>
                  <a:pt x="5784098" y="2837574"/>
                </a:lnTo>
                <a:lnTo>
                  <a:pt x="5742731" y="2819847"/>
                </a:lnTo>
                <a:cubicBezTo>
                  <a:pt x="5729434" y="2808767"/>
                  <a:pt x="5722787" y="2791039"/>
                  <a:pt x="5722787" y="2773312"/>
                </a:cubicBezTo>
                <a:cubicBezTo>
                  <a:pt x="5722787" y="2755583"/>
                  <a:pt x="5729434" y="2740071"/>
                  <a:pt x="5742731" y="2726775"/>
                </a:cubicBezTo>
                <a:cubicBezTo>
                  <a:pt x="5753811" y="2713479"/>
                  <a:pt x="5771539" y="2706831"/>
                  <a:pt x="5789268" y="2706831"/>
                </a:cubicBezTo>
                <a:close/>
                <a:moveTo>
                  <a:pt x="2244037" y="2691088"/>
                </a:moveTo>
                <a:lnTo>
                  <a:pt x="2376997" y="2691088"/>
                </a:lnTo>
                <a:lnTo>
                  <a:pt x="2376997" y="2824048"/>
                </a:lnTo>
                <a:lnTo>
                  <a:pt x="2244037" y="2824048"/>
                </a:lnTo>
                <a:close/>
                <a:moveTo>
                  <a:pt x="1609886" y="2686888"/>
                </a:moveTo>
                <a:cubicBezTo>
                  <a:pt x="1627614" y="2686888"/>
                  <a:pt x="1643126" y="2693536"/>
                  <a:pt x="1656422" y="2706832"/>
                </a:cubicBezTo>
                <a:cubicBezTo>
                  <a:pt x="1669717" y="2717912"/>
                  <a:pt x="1676366" y="2735640"/>
                  <a:pt x="1676366" y="2753369"/>
                </a:cubicBezTo>
                <a:cubicBezTo>
                  <a:pt x="1676366" y="2771096"/>
                  <a:pt x="1669717" y="2786608"/>
                  <a:pt x="1656422" y="2799904"/>
                </a:cubicBezTo>
                <a:cubicBezTo>
                  <a:pt x="1645342" y="2813200"/>
                  <a:pt x="1627614" y="2819848"/>
                  <a:pt x="1609886" y="2819848"/>
                </a:cubicBezTo>
                <a:cubicBezTo>
                  <a:pt x="1592158" y="2819848"/>
                  <a:pt x="1576646" y="2813200"/>
                  <a:pt x="1563349" y="2799904"/>
                </a:cubicBezTo>
                <a:cubicBezTo>
                  <a:pt x="1550053" y="2788824"/>
                  <a:pt x="1543406" y="2771096"/>
                  <a:pt x="1543406" y="2753369"/>
                </a:cubicBezTo>
                <a:cubicBezTo>
                  <a:pt x="1543406" y="2735640"/>
                  <a:pt x="1550053" y="2720128"/>
                  <a:pt x="1563349" y="2706832"/>
                </a:cubicBezTo>
                <a:cubicBezTo>
                  <a:pt x="1574431" y="2693536"/>
                  <a:pt x="1592158" y="2686888"/>
                  <a:pt x="1609886" y="2686888"/>
                </a:cubicBezTo>
                <a:close/>
                <a:moveTo>
                  <a:pt x="3810376" y="2673591"/>
                </a:moveTo>
                <a:cubicBezTo>
                  <a:pt x="3828103" y="2673591"/>
                  <a:pt x="3843615" y="2682456"/>
                  <a:pt x="3856911" y="2693536"/>
                </a:cubicBezTo>
                <a:cubicBezTo>
                  <a:pt x="3870207" y="2704616"/>
                  <a:pt x="3876855" y="2722343"/>
                  <a:pt x="3876855" y="2740072"/>
                </a:cubicBezTo>
                <a:cubicBezTo>
                  <a:pt x="3876855" y="2757800"/>
                  <a:pt x="3867991" y="2773312"/>
                  <a:pt x="3856911" y="2786607"/>
                </a:cubicBezTo>
                <a:cubicBezTo>
                  <a:pt x="3845831" y="2799904"/>
                  <a:pt x="3828103" y="2806551"/>
                  <a:pt x="3810376" y="2806551"/>
                </a:cubicBezTo>
                <a:cubicBezTo>
                  <a:pt x="3794864" y="2806551"/>
                  <a:pt x="3777135" y="2797687"/>
                  <a:pt x="3763839" y="2786607"/>
                </a:cubicBezTo>
                <a:cubicBezTo>
                  <a:pt x="3750543" y="2775527"/>
                  <a:pt x="3743895" y="2757800"/>
                  <a:pt x="3743895" y="2740072"/>
                </a:cubicBezTo>
                <a:cubicBezTo>
                  <a:pt x="3743895" y="2722343"/>
                  <a:pt x="3752759" y="2706831"/>
                  <a:pt x="3763839" y="2693536"/>
                </a:cubicBezTo>
                <a:cubicBezTo>
                  <a:pt x="3774919" y="2680239"/>
                  <a:pt x="3792647" y="2673591"/>
                  <a:pt x="3810376" y="2673591"/>
                </a:cubicBezTo>
                <a:close/>
                <a:moveTo>
                  <a:pt x="2070816" y="2664728"/>
                </a:moveTo>
                <a:cubicBezTo>
                  <a:pt x="2088543" y="2664728"/>
                  <a:pt x="2104056" y="2673593"/>
                  <a:pt x="2117351" y="2684672"/>
                </a:cubicBezTo>
                <a:cubicBezTo>
                  <a:pt x="2130645" y="2695752"/>
                  <a:pt x="2137293" y="2713480"/>
                  <a:pt x="2137293" y="2731209"/>
                </a:cubicBezTo>
                <a:lnTo>
                  <a:pt x="2133728" y="2746488"/>
                </a:lnTo>
                <a:lnTo>
                  <a:pt x="2159828" y="2746488"/>
                </a:lnTo>
                <a:lnTo>
                  <a:pt x="2159828" y="2879449"/>
                </a:lnTo>
                <a:lnTo>
                  <a:pt x="2026871" y="2879449"/>
                </a:lnTo>
                <a:lnTo>
                  <a:pt x="2026871" y="2779438"/>
                </a:lnTo>
                <a:lnTo>
                  <a:pt x="2024280" y="2777744"/>
                </a:lnTo>
                <a:cubicBezTo>
                  <a:pt x="2010984" y="2766664"/>
                  <a:pt x="2004336" y="2748936"/>
                  <a:pt x="2004336" y="2731209"/>
                </a:cubicBezTo>
                <a:cubicBezTo>
                  <a:pt x="2004336" y="2713480"/>
                  <a:pt x="2013200" y="2697968"/>
                  <a:pt x="2024280" y="2684672"/>
                </a:cubicBezTo>
                <a:cubicBezTo>
                  <a:pt x="2035359" y="2671376"/>
                  <a:pt x="2053087" y="2664728"/>
                  <a:pt x="2070816" y="2664728"/>
                </a:cubicBezTo>
                <a:close/>
                <a:moveTo>
                  <a:pt x="4251360" y="2662511"/>
                </a:moveTo>
                <a:cubicBezTo>
                  <a:pt x="4269088" y="2662511"/>
                  <a:pt x="4284600" y="2671376"/>
                  <a:pt x="4297895" y="2682456"/>
                </a:cubicBezTo>
                <a:cubicBezTo>
                  <a:pt x="4311192" y="2693536"/>
                  <a:pt x="4317840" y="2711263"/>
                  <a:pt x="4317840" y="2728992"/>
                </a:cubicBezTo>
                <a:cubicBezTo>
                  <a:pt x="4317840" y="2746720"/>
                  <a:pt x="4308975" y="2762232"/>
                  <a:pt x="4297895" y="2775527"/>
                </a:cubicBezTo>
                <a:cubicBezTo>
                  <a:pt x="4286815" y="2788824"/>
                  <a:pt x="4269088" y="2795472"/>
                  <a:pt x="4251360" y="2795472"/>
                </a:cubicBezTo>
                <a:cubicBezTo>
                  <a:pt x="4233631" y="2795472"/>
                  <a:pt x="4218119" y="2786607"/>
                  <a:pt x="4204824" y="2775527"/>
                </a:cubicBezTo>
                <a:cubicBezTo>
                  <a:pt x="4191527" y="2764447"/>
                  <a:pt x="4184880" y="2746720"/>
                  <a:pt x="4184880" y="2728992"/>
                </a:cubicBezTo>
                <a:cubicBezTo>
                  <a:pt x="4184880" y="2711263"/>
                  <a:pt x="4193744" y="2695751"/>
                  <a:pt x="4204824" y="2682456"/>
                </a:cubicBezTo>
                <a:cubicBezTo>
                  <a:pt x="4215904" y="2669159"/>
                  <a:pt x="4233631" y="2662511"/>
                  <a:pt x="4251360" y="2662511"/>
                </a:cubicBezTo>
                <a:close/>
                <a:moveTo>
                  <a:pt x="2684647" y="2627056"/>
                </a:moveTo>
                <a:cubicBezTo>
                  <a:pt x="2702375" y="2627056"/>
                  <a:pt x="2717887" y="2635921"/>
                  <a:pt x="2731182" y="2647001"/>
                </a:cubicBezTo>
                <a:cubicBezTo>
                  <a:pt x="2744479" y="2658080"/>
                  <a:pt x="2751127" y="2675808"/>
                  <a:pt x="2751127" y="2693537"/>
                </a:cubicBezTo>
                <a:cubicBezTo>
                  <a:pt x="2751127" y="2711265"/>
                  <a:pt x="2742262" y="2726777"/>
                  <a:pt x="2731182" y="2740072"/>
                </a:cubicBezTo>
                <a:cubicBezTo>
                  <a:pt x="2720102" y="2753369"/>
                  <a:pt x="2702375" y="2760016"/>
                  <a:pt x="2684647" y="2760016"/>
                </a:cubicBezTo>
                <a:cubicBezTo>
                  <a:pt x="2666918" y="2760016"/>
                  <a:pt x="2651406" y="2751152"/>
                  <a:pt x="2638111" y="2740072"/>
                </a:cubicBezTo>
                <a:cubicBezTo>
                  <a:pt x="2624814" y="2728992"/>
                  <a:pt x="2618166" y="2711265"/>
                  <a:pt x="2618166" y="2693537"/>
                </a:cubicBezTo>
                <a:cubicBezTo>
                  <a:pt x="2618166" y="2675808"/>
                  <a:pt x="2627031" y="2660296"/>
                  <a:pt x="2638111" y="2647001"/>
                </a:cubicBezTo>
                <a:cubicBezTo>
                  <a:pt x="2649191" y="2633704"/>
                  <a:pt x="2666918" y="2627056"/>
                  <a:pt x="2684647" y="2627056"/>
                </a:cubicBezTo>
                <a:close/>
                <a:moveTo>
                  <a:pt x="5826938" y="2578303"/>
                </a:moveTo>
                <a:cubicBezTo>
                  <a:pt x="5844666" y="2578303"/>
                  <a:pt x="5860178" y="2584951"/>
                  <a:pt x="5873473" y="2598247"/>
                </a:cubicBezTo>
                <a:cubicBezTo>
                  <a:pt x="5886770" y="2609327"/>
                  <a:pt x="5893418" y="2627055"/>
                  <a:pt x="5893418" y="2644784"/>
                </a:cubicBezTo>
                <a:cubicBezTo>
                  <a:pt x="5893418" y="2662511"/>
                  <a:pt x="5886770" y="2678023"/>
                  <a:pt x="5873473" y="2691319"/>
                </a:cubicBezTo>
                <a:cubicBezTo>
                  <a:pt x="5862393" y="2704616"/>
                  <a:pt x="5844666" y="2711263"/>
                  <a:pt x="5826938" y="2711263"/>
                </a:cubicBezTo>
                <a:cubicBezTo>
                  <a:pt x="5809209" y="2711263"/>
                  <a:pt x="5791482" y="2702399"/>
                  <a:pt x="5780402" y="2691319"/>
                </a:cubicBezTo>
                <a:cubicBezTo>
                  <a:pt x="5767106" y="2680239"/>
                  <a:pt x="5760457" y="2662511"/>
                  <a:pt x="5760457" y="2644784"/>
                </a:cubicBezTo>
                <a:cubicBezTo>
                  <a:pt x="5760457" y="2627055"/>
                  <a:pt x="5767106" y="2611543"/>
                  <a:pt x="5780402" y="2598247"/>
                </a:cubicBezTo>
                <a:cubicBezTo>
                  <a:pt x="5791482" y="2584951"/>
                  <a:pt x="5809209" y="2578303"/>
                  <a:pt x="5826938" y="2578303"/>
                </a:cubicBezTo>
                <a:close/>
                <a:moveTo>
                  <a:pt x="4548305" y="2571655"/>
                </a:moveTo>
                <a:cubicBezTo>
                  <a:pt x="4566033" y="2571655"/>
                  <a:pt x="4581545" y="2580520"/>
                  <a:pt x="4594840" y="2591600"/>
                </a:cubicBezTo>
                <a:cubicBezTo>
                  <a:pt x="4608137" y="2602680"/>
                  <a:pt x="4614784" y="2620407"/>
                  <a:pt x="4614784" y="2638136"/>
                </a:cubicBezTo>
                <a:cubicBezTo>
                  <a:pt x="4614784" y="2655864"/>
                  <a:pt x="4605920" y="2671376"/>
                  <a:pt x="4594840" y="2684671"/>
                </a:cubicBezTo>
                <a:cubicBezTo>
                  <a:pt x="4583760" y="2697968"/>
                  <a:pt x="4566033" y="2704616"/>
                  <a:pt x="4548305" y="2704616"/>
                </a:cubicBezTo>
                <a:cubicBezTo>
                  <a:pt x="4530576" y="2704616"/>
                  <a:pt x="4515064" y="2695751"/>
                  <a:pt x="4501769" y="2684671"/>
                </a:cubicBezTo>
                <a:cubicBezTo>
                  <a:pt x="4488472" y="2673591"/>
                  <a:pt x="4481824" y="2655864"/>
                  <a:pt x="4481824" y="2638136"/>
                </a:cubicBezTo>
                <a:cubicBezTo>
                  <a:pt x="4481824" y="2620407"/>
                  <a:pt x="4490689" y="2604895"/>
                  <a:pt x="4501769" y="2591600"/>
                </a:cubicBezTo>
                <a:cubicBezTo>
                  <a:pt x="4512848" y="2578303"/>
                  <a:pt x="4530576" y="2571655"/>
                  <a:pt x="4548305" y="2571655"/>
                </a:cubicBezTo>
                <a:close/>
                <a:moveTo>
                  <a:pt x="3504568" y="2542848"/>
                </a:moveTo>
                <a:cubicBezTo>
                  <a:pt x="3522296" y="2542848"/>
                  <a:pt x="3537808" y="2551712"/>
                  <a:pt x="3551103" y="2562792"/>
                </a:cubicBezTo>
                <a:cubicBezTo>
                  <a:pt x="3564400" y="2573872"/>
                  <a:pt x="3571047" y="2591600"/>
                  <a:pt x="3571047" y="2609329"/>
                </a:cubicBezTo>
                <a:cubicBezTo>
                  <a:pt x="3571047" y="2627056"/>
                  <a:pt x="3562183" y="2642568"/>
                  <a:pt x="3551103" y="2655864"/>
                </a:cubicBezTo>
                <a:cubicBezTo>
                  <a:pt x="3540023" y="2669160"/>
                  <a:pt x="3522296" y="2675808"/>
                  <a:pt x="3504568" y="2675808"/>
                </a:cubicBezTo>
                <a:cubicBezTo>
                  <a:pt x="3486839" y="2675808"/>
                  <a:pt x="3471327" y="2666944"/>
                  <a:pt x="3458032" y="2655864"/>
                </a:cubicBezTo>
                <a:cubicBezTo>
                  <a:pt x="3444735" y="2644784"/>
                  <a:pt x="3438087" y="2627056"/>
                  <a:pt x="3438087" y="2609329"/>
                </a:cubicBezTo>
                <a:cubicBezTo>
                  <a:pt x="3438087" y="2591600"/>
                  <a:pt x="3446952" y="2576088"/>
                  <a:pt x="3458032" y="2562792"/>
                </a:cubicBezTo>
                <a:cubicBezTo>
                  <a:pt x="3469111" y="2549496"/>
                  <a:pt x="3486839" y="2542848"/>
                  <a:pt x="3504568" y="2542848"/>
                </a:cubicBezTo>
                <a:close/>
                <a:moveTo>
                  <a:pt x="5377090" y="2507391"/>
                </a:moveTo>
                <a:cubicBezTo>
                  <a:pt x="5394818" y="2507391"/>
                  <a:pt x="5410330" y="2514039"/>
                  <a:pt x="5423625" y="2527336"/>
                </a:cubicBezTo>
                <a:cubicBezTo>
                  <a:pt x="5436921" y="2538416"/>
                  <a:pt x="5443570" y="2556143"/>
                  <a:pt x="5443570" y="2573872"/>
                </a:cubicBezTo>
                <a:lnTo>
                  <a:pt x="5434285" y="2595535"/>
                </a:lnTo>
                <a:lnTo>
                  <a:pt x="5461297" y="2607112"/>
                </a:lnTo>
                <a:cubicBezTo>
                  <a:pt x="5474594" y="2618192"/>
                  <a:pt x="5481242" y="2635919"/>
                  <a:pt x="5481242" y="2653648"/>
                </a:cubicBezTo>
                <a:cubicBezTo>
                  <a:pt x="5481242" y="2671376"/>
                  <a:pt x="5474594" y="2686888"/>
                  <a:pt x="5461297" y="2700183"/>
                </a:cubicBezTo>
                <a:cubicBezTo>
                  <a:pt x="5450217" y="2713480"/>
                  <a:pt x="5432490" y="2720128"/>
                  <a:pt x="5414762" y="2720128"/>
                </a:cubicBezTo>
                <a:cubicBezTo>
                  <a:pt x="5399250" y="2720128"/>
                  <a:pt x="5381521" y="2713480"/>
                  <a:pt x="5368226" y="2700183"/>
                </a:cubicBezTo>
                <a:cubicBezTo>
                  <a:pt x="5354931" y="2689103"/>
                  <a:pt x="5348282" y="2671376"/>
                  <a:pt x="5348282" y="2653648"/>
                </a:cubicBezTo>
                <a:lnTo>
                  <a:pt x="5357566" y="2631984"/>
                </a:lnTo>
                <a:lnTo>
                  <a:pt x="5346869" y="2627399"/>
                </a:lnTo>
                <a:lnTo>
                  <a:pt x="5332769" y="2660295"/>
                </a:lnTo>
                <a:cubicBezTo>
                  <a:pt x="5321690" y="2673591"/>
                  <a:pt x="5303962" y="2680239"/>
                  <a:pt x="5286234" y="2680239"/>
                </a:cubicBezTo>
                <a:cubicBezTo>
                  <a:pt x="5268505" y="2680239"/>
                  <a:pt x="5250778" y="2673591"/>
                  <a:pt x="5239698" y="2660295"/>
                </a:cubicBezTo>
                <a:cubicBezTo>
                  <a:pt x="5226401" y="2649215"/>
                  <a:pt x="5219753" y="2631487"/>
                  <a:pt x="5219753" y="2613760"/>
                </a:cubicBezTo>
                <a:cubicBezTo>
                  <a:pt x="5219753" y="2596031"/>
                  <a:pt x="5226401" y="2580519"/>
                  <a:pt x="5239698" y="2567223"/>
                </a:cubicBezTo>
                <a:cubicBezTo>
                  <a:pt x="5250778" y="2553926"/>
                  <a:pt x="5268505" y="2547279"/>
                  <a:pt x="5286234" y="2547279"/>
                </a:cubicBezTo>
                <a:lnTo>
                  <a:pt x="5316456" y="2560231"/>
                </a:lnTo>
                <a:lnTo>
                  <a:pt x="5330554" y="2527336"/>
                </a:lnTo>
                <a:cubicBezTo>
                  <a:pt x="5341634" y="2514039"/>
                  <a:pt x="5359361" y="2507391"/>
                  <a:pt x="5377090" y="2507391"/>
                </a:cubicBezTo>
                <a:close/>
                <a:moveTo>
                  <a:pt x="2711239" y="2412103"/>
                </a:moveTo>
                <a:cubicBezTo>
                  <a:pt x="2728967" y="2412103"/>
                  <a:pt x="2744479" y="2420968"/>
                  <a:pt x="2757774" y="2432048"/>
                </a:cubicBezTo>
                <a:cubicBezTo>
                  <a:pt x="2771071" y="2443127"/>
                  <a:pt x="2777719" y="2460855"/>
                  <a:pt x="2777719" y="2478584"/>
                </a:cubicBezTo>
                <a:cubicBezTo>
                  <a:pt x="2777719" y="2496312"/>
                  <a:pt x="2768854" y="2511824"/>
                  <a:pt x="2757774" y="2525119"/>
                </a:cubicBezTo>
                <a:cubicBezTo>
                  <a:pt x="2746694" y="2538416"/>
                  <a:pt x="2728967" y="2545063"/>
                  <a:pt x="2711239" y="2545063"/>
                </a:cubicBezTo>
                <a:cubicBezTo>
                  <a:pt x="2693510" y="2545063"/>
                  <a:pt x="2677998" y="2536199"/>
                  <a:pt x="2664703" y="2525119"/>
                </a:cubicBezTo>
                <a:cubicBezTo>
                  <a:pt x="2651406" y="2514039"/>
                  <a:pt x="2644758" y="2496312"/>
                  <a:pt x="2644758" y="2478584"/>
                </a:cubicBezTo>
                <a:cubicBezTo>
                  <a:pt x="2644758" y="2460855"/>
                  <a:pt x="2653623" y="2445343"/>
                  <a:pt x="2664703" y="2432048"/>
                </a:cubicBezTo>
                <a:cubicBezTo>
                  <a:pt x="2675783" y="2418751"/>
                  <a:pt x="2693510" y="2412103"/>
                  <a:pt x="2711239" y="2412103"/>
                </a:cubicBezTo>
                <a:close/>
                <a:moveTo>
                  <a:pt x="3427007" y="2387727"/>
                </a:moveTo>
                <a:cubicBezTo>
                  <a:pt x="3444735" y="2387727"/>
                  <a:pt x="3460247" y="2396591"/>
                  <a:pt x="3473542" y="2407671"/>
                </a:cubicBezTo>
                <a:cubicBezTo>
                  <a:pt x="3486839" y="2418751"/>
                  <a:pt x="3493487" y="2436478"/>
                  <a:pt x="3493487" y="2454207"/>
                </a:cubicBezTo>
                <a:cubicBezTo>
                  <a:pt x="3493487" y="2471935"/>
                  <a:pt x="3484622" y="2487447"/>
                  <a:pt x="3473542" y="2500742"/>
                </a:cubicBezTo>
                <a:lnTo>
                  <a:pt x="3428878" y="2519884"/>
                </a:lnTo>
                <a:lnTo>
                  <a:pt x="3435870" y="2536200"/>
                </a:lnTo>
                <a:cubicBezTo>
                  <a:pt x="3435870" y="2553928"/>
                  <a:pt x="3427006" y="2569440"/>
                  <a:pt x="3415926" y="2582735"/>
                </a:cubicBezTo>
                <a:cubicBezTo>
                  <a:pt x="3404846" y="2596032"/>
                  <a:pt x="3387119" y="2602680"/>
                  <a:pt x="3369391" y="2602680"/>
                </a:cubicBezTo>
                <a:cubicBezTo>
                  <a:pt x="3351662" y="2602680"/>
                  <a:pt x="3336150" y="2593815"/>
                  <a:pt x="3322855" y="2582735"/>
                </a:cubicBezTo>
                <a:cubicBezTo>
                  <a:pt x="3309558" y="2571655"/>
                  <a:pt x="3302910" y="2553928"/>
                  <a:pt x="3302910" y="2536200"/>
                </a:cubicBezTo>
                <a:cubicBezTo>
                  <a:pt x="3302910" y="2518471"/>
                  <a:pt x="3311775" y="2502959"/>
                  <a:pt x="3322855" y="2489664"/>
                </a:cubicBezTo>
                <a:lnTo>
                  <a:pt x="3367519" y="2470522"/>
                </a:lnTo>
                <a:lnTo>
                  <a:pt x="3360527" y="2454207"/>
                </a:lnTo>
                <a:cubicBezTo>
                  <a:pt x="3360527" y="2436478"/>
                  <a:pt x="3369391" y="2420966"/>
                  <a:pt x="3380471" y="2407671"/>
                </a:cubicBezTo>
                <a:cubicBezTo>
                  <a:pt x="3391551" y="2394374"/>
                  <a:pt x="3409278" y="2387727"/>
                  <a:pt x="3427007" y="2387727"/>
                </a:cubicBezTo>
                <a:close/>
                <a:moveTo>
                  <a:pt x="1904990" y="2380848"/>
                </a:moveTo>
                <a:lnTo>
                  <a:pt x="2037951" y="2380848"/>
                </a:lnTo>
                <a:lnTo>
                  <a:pt x="2037951" y="2414087"/>
                </a:lnTo>
                <a:lnTo>
                  <a:pt x="2106647" y="2414087"/>
                </a:lnTo>
                <a:lnTo>
                  <a:pt x="2106647" y="2547047"/>
                </a:lnTo>
                <a:lnTo>
                  <a:pt x="1973686" y="2547047"/>
                </a:lnTo>
                <a:lnTo>
                  <a:pt x="1973686" y="2513808"/>
                </a:lnTo>
                <a:lnTo>
                  <a:pt x="1904990" y="2513808"/>
                </a:lnTo>
                <a:close/>
                <a:moveTo>
                  <a:pt x="2237014" y="2374431"/>
                </a:moveTo>
                <a:cubicBezTo>
                  <a:pt x="2254741" y="2374431"/>
                  <a:pt x="2270253" y="2383296"/>
                  <a:pt x="2283549" y="2394376"/>
                </a:cubicBezTo>
                <a:cubicBezTo>
                  <a:pt x="2296845" y="2405456"/>
                  <a:pt x="2303493" y="2423183"/>
                  <a:pt x="2303493" y="2440912"/>
                </a:cubicBezTo>
                <a:cubicBezTo>
                  <a:pt x="2303493" y="2458640"/>
                  <a:pt x="2294628" y="2474152"/>
                  <a:pt x="2283549" y="2487447"/>
                </a:cubicBezTo>
                <a:cubicBezTo>
                  <a:pt x="2272469" y="2500744"/>
                  <a:pt x="2254741" y="2507391"/>
                  <a:pt x="2237014" y="2507391"/>
                </a:cubicBezTo>
                <a:cubicBezTo>
                  <a:pt x="2219285" y="2507391"/>
                  <a:pt x="2203772" y="2498527"/>
                  <a:pt x="2190477" y="2487447"/>
                </a:cubicBezTo>
                <a:cubicBezTo>
                  <a:pt x="2177180" y="2476367"/>
                  <a:pt x="2170533" y="2458640"/>
                  <a:pt x="2170533" y="2440912"/>
                </a:cubicBezTo>
                <a:cubicBezTo>
                  <a:pt x="2170533" y="2423183"/>
                  <a:pt x="2179397" y="2407671"/>
                  <a:pt x="2190477" y="2394376"/>
                </a:cubicBezTo>
                <a:cubicBezTo>
                  <a:pt x="2201557" y="2381079"/>
                  <a:pt x="2219285" y="2374431"/>
                  <a:pt x="2237014" y="2374431"/>
                </a:cubicBezTo>
                <a:close/>
                <a:moveTo>
                  <a:pt x="4076296" y="2323463"/>
                </a:moveTo>
                <a:cubicBezTo>
                  <a:pt x="4094024" y="2323463"/>
                  <a:pt x="4109536" y="2330110"/>
                  <a:pt x="4122831" y="2343407"/>
                </a:cubicBezTo>
                <a:cubicBezTo>
                  <a:pt x="4136128" y="2354487"/>
                  <a:pt x="4142775" y="2372214"/>
                  <a:pt x="4142775" y="2389943"/>
                </a:cubicBezTo>
                <a:cubicBezTo>
                  <a:pt x="4142775" y="2407672"/>
                  <a:pt x="4136128" y="2423184"/>
                  <a:pt x="4122831" y="2436480"/>
                </a:cubicBezTo>
                <a:cubicBezTo>
                  <a:pt x="4111751" y="2449776"/>
                  <a:pt x="4094024" y="2456424"/>
                  <a:pt x="4076296" y="2456424"/>
                </a:cubicBezTo>
                <a:cubicBezTo>
                  <a:pt x="4058567" y="2456424"/>
                  <a:pt x="4043055" y="2449776"/>
                  <a:pt x="4029760" y="2436480"/>
                </a:cubicBezTo>
                <a:cubicBezTo>
                  <a:pt x="4016463" y="2425400"/>
                  <a:pt x="4009815" y="2407672"/>
                  <a:pt x="4009815" y="2389943"/>
                </a:cubicBezTo>
                <a:cubicBezTo>
                  <a:pt x="4009815" y="2372214"/>
                  <a:pt x="4016463" y="2356702"/>
                  <a:pt x="4029760" y="2343407"/>
                </a:cubicBezTo>
                <a:cubicBezTo>
                  <a:pt x="4040840" y="2330110"/>
                  <a:pt x="4058567" y="2323463"/>
                  <a:pt x="4076296" y="2323463"/>
                </a:cubicBezTo>
                <a:close/>
                <a:moveTo>
                  <a:pt x="2943919" y="2279143"/>
                </a:moveTo>
                <a:cubicBezTo>
                  <a:pt x="2961646" y="2279143"/>
                  <a:pt x="2977158" y="2285791"/>
                  <a:pt x="2990454" y="2299087"/>
                </a:cubicBezTo>
                <a:cubicBezTo>
                  <a:pt x="3003750" y="2310167"/>
                  <a:pt x="3010398" y="2327895"/>
                  <a:pt x="3010398" y="2345624"/>
                </a:cubicBezTo>
                <a:cubicBezTo>
                  <a:pt x="3010398" y="2363353"/>
                  <a:pt x="3003750" y="2378865"/>
                  <a:pt x="2990454" y="2392160"/>
                </a:cubicBezTo>
                <a:cubicBezTo>
                  <a:pt x="2979374" y="2405457"/>
                  <a:pt x="2961646" y="2412105"/>
                  <a:pt x="2943919" y="2412105"/>
                </a:cubicBezTo>
                <a:cubicBezTo>
                  <a:pt x="2926190" y="2412105"/>
                  <a:pt x="2908462" y="2405457"/>
                  <a:pt x="2897382" y="2392160"/>
                </a:cubicBezTo>
                <a:cubicBezTo>
                  <a:pt x="2884085" y="2381080"/>
                  <a:pt x="2877438" y="2363353"/>
                  <a:pt x="2877438" y="2345624"/>
                </a:cubicBezTo>
                <a:cubicBezTo>
                  <a:pt x="2877438" y="2327895"/>
                  <a:pt x="2884085" y="2312383"/>
                  <a:pt x="2897382" y="2299087"/>
                </a:cubicBezTo>
                <a:cubicBezTo>
                  <a:pt x="2908462" y="2285791"/>
                  <a:pt x="2926190" y="2279143"/>
                  <a:pt x="2943919" y="2279143"/>
                </a:cubicBezTo>
                <a:close/>
                <a:moveTo>
                  <a:pt x="4446369" y="2276928"/>
                </a:moveTo>
                <a:cubicBezTo>
                  <a:pt x="4464097" y="2276928"/>
                  <a:pt x="4479609" y="2283575"/>
                  <a:pt x="4492904" y="2296872"/>
                </a:cubicBezTo>
                <a:cubicBezTo>
                  <a:pt x="4506201" y="2307952"/>
                  <a:pt x="4512848" y="2325679"/>
                  <a:pt x="4512848" y="2343408"/>
                </a:cubicBezTo>
                <a:cubicBezTo>
                  <a:pt x="4512848" y="2361136"/>
                  <a:pt x="4506201" y="2376648"/>
                  <a:pt x="4492904" y="2389943"/>
                </a:cubicBezTo>
                <a:cubicBezTo>
                  <a:pt x="4481824" y="2403240"/>
                  <a:pt x="4464097" y="2409888"/>
                  <a:pt x="4446369" y="2409888"/>
                </a:cubicBezTo>
                <a:cubicBezTo>
                  <a:pt x="4428640" y="2409888"/>
                  <a:pt x="4413128" y="2403240"/>
                  <a:pt x="4399833" y="2389943"/>
                </a:cubicBezTo>
                <a:cubicBezTo>
                  <a:pt x="4386536" y="2378863"/>
                  <a:pt x="4379888" y="2361136"/>
                  <a:pt x="4379888" y="2343408"/>
                </a:cubicBezTo>
                <a:cubicBezTo>
                  <a:pt x="4379888" y="2325679"/>
                  <a:pt x="4386536" y="2310167"/>
                  <a:pt x="4399833" y="2296872"/>
                </a:cubicBezTo>
                <a:cubicBezTo>
                  <a:pt x="4410913" y="2283575"/>
                  <a:pt x="4428640" y="2276928"/>
                  <a:pt x="4446369" y="2276928"/>
                </a:cubicBezTo>
                <a:close/>
                <a:moveTo>
                  <a:pt x="1714039" y="2272495"/>
                </a:moveTo>
                <a:cubicBezTo>
                  <a:pt x="1731767" y="2272495"/>
                  <a:pt x="1747279" y="2279143"/>
                  <a:pt x="1760574" y="2292440"/>
                </a:cubicBezTo>
                <a:cubicBezTo>
                  <a:pt x="1773871" y="2303520"/>
                  <a:pt x="1780519" y="2321247"/>
                  <a:pt x="1780519" y="2338976"/>
                </a:cubicBezTo>
                <a:cubicBezTo>
                  <a:pt x="1780519" y="2356704"/>
                  <a:pt x="1773871" y="2372216"/>
                  <a:pt x="1760574" y="2385511"/>
                </a:cubicBezTo>
                <a:cubicBezTo>
                  <a:pt x="1749495" y="2398808"/>
                  <a:pt x="1731767" y="2405456"/>
                  <a:pt x="1714039" y="2405456"/>
                </a:cubicBezTo>
                <a:cubicBezTo>
                  <a:pt x="1696310" y="2405456"/>
                  <a:pt x="1680799" y="2398808"/>
                  <a:pt x="1667502" y="2385511"/>
                </a:cubicBezTo>
                <a:cubicBezTo>
                  <a:pt x="1654206" y="2374431"/>
                  <a:pt x="1647559" y="2356704"/>
                  <a:pt x="1647559" y="2338976"/>
                </a:cubicBezTo>
                <a:cubicBezTo>
                  <a:pt x="1647559" y="2321247"/>
                  <a:pt x="1654206" y="2305735"/>
                  <a:pt x="1667502" y="2292440"/>
                </a:cubicBezTo>
                <a:cubicBezTo>
                  <a:pt x="1678583" y="2279143"/>
                  <a:pt x="1696310" y="2272495"/>
                  <a:pt x="1714039" y="2272495"/>
                </a:cubicBezTo>
                <a:close/>
                <a:moveTo>
                  <a:pt x="5363794" y="2181639"/>
                </a:moveTo>
                <a:cubicBezTo>
                  <a:pt x="5381521" y="2181639"/>
                  <a:pt x="5397033" y="2188287"/>
                  <a:pt x="5410329" y="2201584"/>
                </a:cubicBezTo>
                <a:lnTo>
                  <a:pt x="5419843" y="2223783"/>
                </a:lnTo>
                <a:lnTo>
                  <a:pt x="5430274" y="2219311"/>
                </a:lnTo>
                <a:cubicBezTo>
                  <a:pt x="5448002" y="2219311"/>
                  <a:pt x="5463514" y="2225959"/>
                  <a:pt x="5476809" y="2239256"/>
                </a:cubicBezTo>
                <a:cubicBezTo>
                  <a:pt x="5490106" y="2250336"/>
                  <a:pt x="5496754" y="2268063"/>
                  <a:pt x="5496754" y="2285792"/>
                </a:cubicBezTo>
                <a:cubicBezTo>
                  <a:pt x="5496754" y="2303520"/>
                  <a:pt x="5490106" y="2319032"/>
                  <a:pt x="5476809" y="2332327"/>
                </a:cubicBezTo>
                <a:cubicBezTo>
                  <a:pt x="5465730" y="2345624"/>
                  <a:pt x="5448002" y="2352271"/>
                  <a:pt x="5430274" y="2352271"/>
                </a:cubicBezTo>
                <a:cubicBezTo>
                  <a:pt x="5412546" y="2352271"/>
                  <a:pt x="5397033" y="2345624"/>
                  <a:pt x="5383738" y="2332327"/>
                </a:cubicBezTo>
                <a:lnTo>
                  <a:pt x="5374225" y="2310129"/>
                </a:lnTo>
                <a:lnTo>
                  <a:pt x="5363794" y="2314600"/>
                </a:lnTo>
                <a:cubicBezTo>
                  <a:pt x="5346065" y="2314600"/>
                  <a:pt x="5328337" y="2307952"/>
                  <a:pt x="5317257" y="2294655"/>
                </a:cubicBezTo>
                <a:cubicBezTo>
                  <a:pt x="5303961" y="2283575"/>
                  <a:pt x="5297313" y="2265848"/>
                  <a:pt x="5297313" y="2248120"/>
                </a:cubicBezTo>
                <a:cubicBezTo>
                  <a:pt x="5297313" y="2230391"/>
                  <a:pt x="5303961" y="2214879"/>
                  <a:pt x="5317257" y="2201584"/>
                </a:cubicBezTo>
                <a:cubicBezTo>
                  <a:pt x="5328337" y="2188287"/>
                  <a:pt x="5346065" y="2181639"/>
                  <a:pt x="5363794" y="2181639"/>
                </a:cubicBezTo>
                <a:close/>
                <a:moveTo>
                  <a:pt x="225139" y="2082417"/>
                </a:moveTo>
                <a:lnTo>
                  <a:pt x="247078" y="2082417"/>
                </a:lnTo>
                <a:lnTo>
                  <a:pt x="247078" y="2225571"/>
                </a:lnTo>
                <a:lnTo>
                  <a:pt x="282756" y="2225571"/>
                </a:lnTo>
                <a:lnTo>
                  <a:pt x="282756" y="2243963"/>
                </a:lnTo>
                <a:lnTo>
                  <a:pt x="189684" y="2243963"/>
                </a:lnTo>
                <a:lnTo>
                  <a:pt x="189684" y="2225571"/>
                </a:lnTo>
                <a:lnTo>
                  <a:pt x="225361" y="2225571"/>
                </a:lnTo>
                <a:lnTo>
                  <a:pt x="225361" y="2102361"/>
                </a:lnTo>
                <a:lnTo>
                  <a:pt x="186581" y="2110117"/>
                </a:lnTo>
                <a:lnTo>
                  <a:pt x="186581" y="2090173"/>
                </a:lnTo>
                <a:close/>
                <a:moveTo>
                  <a:pt x="2458614" y="2066407"/>
                </a:moveTo>
                <a:cubicBezTo>
                  <a:pt x="2476342" y="2066407"/>
                  <a:pt x="2491854" y="2073054"/>
                  <a:pt x="2505149" y="2086351"/>
                </a:cubicBezTo>
                <a:lnTo>
                  <a:pt x="2505525" y="2086873"/>
                </a:lnTo>
                <a:lnTo>
                  <a:pt x="2505525" y="2081687"/>
                </a:lnTo>
                <a:lnTo>
                  <a:pt x="2638486" y="2081687"/>
                </a:lnTo>
                <a:lnTo>
                  <a:pt x="2638486" y="2214648"/>
                </a:lnTo>
                <a:lnTo>
                  <a:pt x="2505525" y="2214648"/>
                </a:lnTo>
                <a:lnTo>
                  <a:pt x="2505525" y="2178880"/>
                </a:lnTo>
                <a:lnTo>
                  <a:pt x="2505149" y="2179423"/>
                </a:lnTo>
                <a:cubicBezTo>
                  <a:pt x="2494069" y="2192719"/>
                  <a:pt x="2476342" y="2199367"/>
                  <a:pt x="2458614" y="2199367"/>
                </a:cubicBezTo>
                <a:cubicBezTo>
                  <a:pt x="2440885" y="2199367"/>
                  <a:pt x="2425373" y="2192719"/>
                  <a:pt x="2412078" y="2179423"/>
                </a:cubicBezTo>
                <a:cubicBezTo>
                  <a:pt x="2398781" y="2168343"/>
                  <a:pt x="2392133" y="2150615"/>
                  <a:pt x="2392133" y="2132887"/>
                </a:cubicBezTo>
                <a:cubicBezTo>
                  <a:pt x="2392133" y="2115159"/>
                  <a:pt x="2398781" y="2099646"/>
                  <a:pt x="2412078" y="2086351"/>
                </a:cubicBezTo>
                <a:cubicBezTo>
                  <a:pt x="2423158" y="2073054"/>
                  <a:pt x="2440885" y="2066407"/>
                  <a:pt x="2458614" y="2066407"/>
                </a:cubicBezTo>
                <a:close/>
                <a:moveTo>
                  <a:pt x="3407063" y="1955606"/>
                </a:moveTo>
                <a:cubicBezTo>
                  <a:pt x="3424791" y="1955606"/>
                  <a:pt x="3440303" y="1962254"/>
                  <a:pt x="3453598" y="1975551"/>
                </a:cubicBezTo>
                <a:cubicBezTo>
                  <a:pt x="3466895" y="1986631"/>
                  <a:pt x="3473542" y="2004358"/>
                  <a:pt x="3473542" y="2022087"/>
                </a:cubicBezTo>
                <a:cubicBezTo>
                  <a:pt x="3473542" y="2039815"/>
                  <a:pt x="3466895" y="2055327"/>
                  <a:pt x="3453598" y="2068622"/>
                </a:cubicBezTo>
                <a:cubicBezTo>
                  <a:pt x="3442518" y="2081919"/>
                  <a:pt x="3424791" y="2088567"/>
                  <a:pt x="3407063" y="2088567"/>
                </a:cubicBezTo>
                <a:cubicBezTo>
                  <a:pt x="3389334" y="2088567"/>
                  <a:pt x="3371606" y="2081919"/>
                  <a:pt x="3360527" y="2068622"/>
                </a:cubicBezTo>
                <a:cubicBezTo>
                  <a:pt x="3347230" y="2057542"/>
                  <a:pt x="3340582" y="2039815"/>
                  <a:pt x="3340582" y="2022087"/>
                </a:cubicBezTo>
                <a:cubicBezTo>
                  <a:pt x="3340582" y="2004358"/>
                  <a:pt x="3347230" y="1988846"/>
                  <a:pt x="3360527" y="1975551"/>
                </a:cubicBezTo>
                <a:cubicBezTo>
                  <a:pt x="3371606" y="1962254"/>
                  <a:pt x="3389334" y="1955606"/>
                  <a:pt x="3407063" y="1955606"/>
                </a:cubicBezTo>
                <a:close/>
                <a:moveTo>
                  <a:pt x="4916161" y="1897990"/>
                </a:moveTo>
                <a:cubicBezTo>
                  <a:pt x="4933889" y="1897990"/>
                  <a:pt x="4949401" y="1904638"/>
                  <a:pt x="4962696" y="1917934"/>
                </a:cubicBezTo>
                <a:cubicBezTo>
                  <a:pt x="4975993" y="1929014"/>
                  <a:pt x="4982641" y="1946742"/>
                  <a:pt x="4982641" y="1964471"/>
                </a:cubicBezTo>
                <a:cubicBezTo>
                  <a:pt x="4982641" y="1982198"/>
                  <a:pt x="4975993" y="1997711"/>
                  <a:pt x="4962696" y="2011006"/>
                </a:cubicBezTo>
                <a:cubicBezTo>
                  <a:pt x="4951616" y="2024303"/>
                  <a:pt x="4933889" y="2030950"/>
                  <a:pt x="4916161" y="2030950"/>
                </a:cubicBezTo>
                <a:cubicBezTo>
                  <a:pt x="4898432" y="2030950"/>
                  <a:pt x="4882920" y="2024303"/>
                  <a:pt x="4869625" y="2011006"/>
                </a:cubicBezTo>
                <a:cubicBezTo>
                  <a:pt x="4856329" y="1999926"/>
                  <a:pt x="4849680" y="1982198"/>
                  <a:pt x="4849680" y="1964471"/>
                </a:cubicBezTo>
                <a:cubicBezTo>
                  <a:pt x="4849680" y="1946742"/>
                  <a:pt x="4856329" y="1931230"/>
                  <a:pt x="4869625" y="1917934"/>
                </a:cubicBezTo>
                <a:cubicBezTo>
                  <a:pt x="4880705" y="1904638"/>
                  <a:pt x="4898432" y="1897990"/>
                  <a:pt x="4916161" y="1897990"/>
                </a:cubicBezTo>
                <a:close/>
                <a:moveTo>
                  <a:pt x="4226985" y="1858103"/>
                </a:moveTo>
                <a:cubicBezTo>
                  <a:pt x="4244713" y="1858103"/>
                  <a:pt x="4260225" y="1864750"/>
                  <a:pt x="4273520" y="1878047"/>
                </a:cubicBezTo>
                <a:cubicBezTo>
                  <a:pt x="4286817" y="1889127"/>
                  <a:pt x="4293465" y="1906855"/>
                  <a:pt x="4293465" y="1924583"/>
                </a:cubicBezTo>
                <a:cubicBezTo>
                  <a:pt x="4293465" y="1942311"/>
                  <a:pt x="4286817" y="1957823"/>
                  <a:pt x="4273520" y="1971118"/>
                </a:cubicBezTo>
                <a:cubicBezTo>
                  <a:pt x="4262440" y="1984415"/>
                  <a:pt x="4244713" y="1991063"/>
                  <a:pt x="4226985" y="1991063"/>
                </a:cubicBezTo>
                <a:cubicBezTo>
                  <a:pt x="4209256" y="1991063"/>
                  <a:pt x="4193744" y="1984415"/>
                  <a:pt x="4180449" y="1971118"/>
                </a:cubicBezTo>
                <a:cubicBezTo>
                  <a:pt x="4167152" y="1960039"/>
                  <a:pt x="4160504" y="1942311"/>
                  <a:pt x="4160504" y="1924583"/>
                </a:cubicBezTo>
                <a:lnTo>
                  <a:pt x="4165082" y="1901695"/>
                </a:lnTo>
                <a:lnTo>
                  <a:pt x="4167151" y="1900205"/>
                </a:lnTo>
                <a:cubicBezTo>
                  <a:pt x="4173799" y="1893558"/>
                  <a:pt x="4178785" y="1886356"/>
                  <a:pt x="4182109" y="1878600"/>
                </a:cubicBezTo>
                <a:lnTo>
                  <a:pt x="4182518" y="1876558"/>
                </a:lnTo>
                <a:lnTo>
                  <a:pt x="4201224" y="1863089"/>
                </a:lnTo>
                <a:cubicBezTo>
                  <a:pt x="4209257" y="1859765"/>
                  <a:pt x="4218121" y="1858103"/>
                  <a:pt x="4226985" y="1858103"/>
                </a:cubicBezTo>
                <a:close/>
                <a:moveTo>
                  <a:pt x="3227568" y="1807134"/>
                </a:moveTo>
                <a:cubicBezTo>
                  <a:pt x="3245295" y="1807134"/>
                  <a:pt x="3260807" y="1813782"/>
                  <a:pt x="3274103" y="1827078"/>
                </a:cubicBezTo>
                <a:cubicBezTo>
                  <a:pt x="3287399" y="1838158"/>
                  <a:pt x="3294047" y="1855886"/>
                  <a:pt x="3294047" y="1873615"/>
                </a:cubicBezTo>
                <a:cubicBezTo>
                  <a:pt x="3294047" y="1891342"/>
                  <a:pt x="3287399" y="1906855"/>
                  <a:pt x="3274103" y="1920150"/>
                </a:cubicBezTo>
                <a:cubicBezTo>
                  <a:pt x="3263023" y="1933447"/>
                  <a:pt x="3245295" y="1940094"/>
                  <a:pt x="3227568" y="1940094"/>
                </a:cubicBezTo>
                <a:cubicBezTo>
                  <a:pt x="3209839" y="1940094"/>
                  <a:pt x="3192111" y="1933447"/>
                  <a:pt x="3181031" y="1920150"/>
                </a:cubicBezTo>
                <a:cubicBezTo>
                  <a:pt x="3167735" y="1909070"/>
                  <a:pt x="3161087" y="1891342"/>
                  <a:pt x="3161087" y="1873615"/>
                </a:cubicBezTo>
                <a:cubicBezTo>
                  <a:pt x="3161087" y="1855886"/>
                  <a:pt x="3167735" y="1840374"/>
                  <a:pt x="3181031" y="1827078"/>
                </a:cubicBezTo>
                <a:cubicBezTo>
                  <a:pt x="3192111" y="1813782"/>
                  <a:pt x="3209839" y="1807134"/>
                  <a:pt x="3227568" y="1807134"/>
                </a:cubicBezTo>
                <a:close/>
                <a:moveTo>
                  <a:pt x="3723952" y="1778327"/>
                </a:moveTo>
                <a:cubicBezTo>
                  <a:pt x="3741679" y="1778327"/>
                  <a:pt x="3757192" y="1784974"/>
                  <a:pt x="3770487" y="1798271"/>
                </a:cubicBezTo>
                <a:cubicBezTo>
                  <a:pt x="3783784" y="1809351"/>
                  <a:pt x="3790431" y="1827078"/>
                  <a:pt x="3790431" y="1844807"/>
                </a:cubicBezTo>
                <a:cubicBezTo>
                  <a:pt x="3790431" y="1862535"/>
                  <a:pt x="3783784" y="1878047"/>
                  <a:pt x="3770487" y="1891342"/>
                </a:cubicBezTo>
                <a:cubicBezTo>
                  <a:pt x="3764947" y="1897991"/>
                  <a:pt x="3757745" y="1902977"/>
                  <a:pt x="3749713" y="1906301"/>
                </a:cubicBezTo>
                <a:lnTo>
                  <a:pt x="3744270" y="1907354"/>
                </a:lnTo>
                <a:lnTo>
                  <a:pt x="3744270" y="1999694"/>
                </a:lnTo>
                <a:lnTo>
                  <a:pt x="3611310" y="1999694"/>
                </a:lnTo>
                <a:lnTo>
                  <a:pt x="3611310" y="1866734"/>
                </a:lnTo>
                <a:lnTo>
                  <a:pt x="3661715" y="1866734"/>
                </a:lnTo>
                <a:lnTo>
                  <a:pt x="3657471" y="1844807"/>
                </a:lnTo>
                <a:cubicBezTo>
                  <a:pt x="3657471" y="1827078"/>
                  <a:pt x="3664119" y="1811566"/>
                  <a:pt x="3677416" y="1798271"/>
                </a:cubicBezTo>
                <a:cubicBezTo>
                  <a:pt x="3688495" y="1784974"/>
                  <a:pt x="3706223" y="1778327"/>
                  <a:pt x="3723952" y="1778327"/>
                </a:cubicBezTo>
                <a:close/>
                <a:moveTo>
                  <a:pt x="4428641" y="1685254"/>
                </a:moveTo>
                <a:cubicBezTo>
                  <a:pt x="4446369" y="1685254"/>
                  <a:pt x="4461881" y="1691901"/>
                  <a:pt x="4475177" y="1705198"/>
                </a:cubicBezTo>
                <a:cubicBezTo>
                  <a:pt x="4488473" y="1716278"/>
                  <a:pt x="4495121" y="1734006"/>
                  <a:pt x="4495121" y="1751735"/>
                </a:cubicBezTo>
                <a:cubicBezTo>
                  <a:pt x="4495121" y="1769462"/>
                  <a:pt x="4488473" y="1784974"/>
                  <a:pt x="4475177" y="1798270"/>
                </a:cubicBezTo>
                <a:cubicBezTo>
                  <a:pt x="4464097" y="1811566"/>
                  <a:pt x="4446369" y="1818214"/>
                  <a:pt x="4428641" y="1818214"/>
                </a:cubicBezTo>
                <a:cubicBezTo>
                  <a:pt x="4410913" y="1818214"/>
                  <a:pt x="4393185" y="1811566"/>
                  <a:pt x="4382105" y="1798270"/>
                </a:cubicBezTo>
                <a:cubicBezTo>
                  <a:pt x="4368808" y="1787190"/>
                  <a:pt x="4362161" y="1769462"/>
                  <a:pt x="4362161" y="1751735"/>
                </a:cubicBezTo>
                <a:cubicBezTo>
                  <a:pt x="4362161" y="1734006"/>
                  <a:pt x="4368808" y="1718493"/>
                  <a:pt x="4382105" y="1705198"/>
                </a:cubicBezTo>
                <a:cubicBezTo>
                  <a:pt x="4393185" y="1691901"/>
                  <a:pt x="4410913" y="1685254"/>
                  <a:pt x="4428641" y="1685254"/>
                </a:cubicBezTo>
                <a:close/>
                <a:moveTo>
                  <a:pt x="4127265" y="1667526"/>
                </a:moveTo>
                <a:cubicBezTo>
                  <a:pt x="4144992" y="1667526"/>
                  <a:pt x="4160504" y="1674174"/>
                  <a:pt x="4173800" y="1687471"/>
                </a:cubicBezTo>
                <a:cubicBezTo>
                  <a:pt x="4187096" y="1698550"/>
                  <a:pt x="4193744" y="1716278"/>
                  <a:pt x="4193744" y="1734007"/>
                </a:cubicBezTo>
                <a:cubicBezTo>
                  <a:pt x="4193744" y="1751735"/>
                  <a:pt x="4187096" y="1767247"/>
                  <a:pt x="4173800" y="1780542"/>
                </a:cubicBezTo>
                <a:lnTo>
                  <a:pt x="4139452" y="1795263"/>
                </a:lnTo>
                <a:lnTo>
                  <a:pt x="4167151" y="1807134"/>
                </a:lnTo>
                <a:cubicBezTo>
                  <a:pt x="4180447" y="1818214"/>
                  <a:pt x="4187095" y="1835942"/>
                  <a:pt x="4187095" y="1853670"/>
                </a:cubicBezTo>
                <a:lnTo>
                  <a:pt x="4182518" y="1876558"/>
                </a:lnTo>
                <a:lnTo>
                  <a:pt x="4180449" y="1878047"/>
                </a:lnTo>
                <a:cubicBezTo>
                  <a:pt x="4173801" y="1884695"/>
                  <a:pt x="4168814" y="1891897"/>
                  <a:pt x="4165490" y="1899653"/>
                </a:cubicBezTo>
                <a:lnTo>
                  <a:pt x="4165082" y="1901695"/>
                </a:lnTo>
                <a:lnTo>
                  <a:pt x="4146376" y="1915164"/>
                </a:lnTo>
                <a:cubicBezTo>
                  <a:pt x="4138343" y="1918488"/>
                  <a:pt x="4129480" y="1920150"/>
                  <a:pt x="4120616" y="1920150"/>
                </a:cubicBezTo>
                <a:cubicBezTo>
                  <a:pt x="4102887" y="1920150"/>
                  <a:pt x="4087375" y="1913502"/>
                  <a:pt x="4074079" y="1900205"/>
                </a:cubicBezTo>
                <a:cubicBezTo>
                  <a:pt x="4060783" y="1889126"/>
                  <a:pt x="4054135" y="1871398"/>
                  <a:pt x="4054135" y="1853670"/>
                </a:cubicBezTo>
                <a:cubicBezTo>
                  <a:pt x="4054135" y="1835942"/>
                  <a:pt x="4060783" y="1820429"/>
                  <a:pt x="4074079" y="1807134"/>
                </a:cubicBezTo>
                <a:lnTo>
                  <a:pt x="4108428" y="1792414"/>
                </a:lnTo>
                <a:lnTo>
                  <a:pt x="4080728" y="1780542"/>
                </a:lnTo>
                <a:cubicBezTo>
                  <a:pt x="4067432" y="1769462"/>
                  <a:pt x="4060784" y="1751735"/>
                  <a:pt x="4060784" y="1734007"/>
                </a:cubicBezTo>
                <a:cubicBezTo>
                  <a:pt x="4060784" y="1716278"/>
                  <a:pt x="4067432" y="1700766"/>
                  <a:pt x="4080728" y="1687471"/>
                </a:cubicBezTo>
                <a:cubicBezTo>
                  <a:pt x="4091808" y="1674174"/>
                  <a:pt x="4109536" y="1667526"/>
                  <a:pt x="4127265" y="1667526"/>
                </a:cubicBezTo>
                <a:close/>
                <a:moveTo>
                  <a:pt x="3850264" y="1620990"/>
                </a:moveTo>
                <a:cubicBezTo>
                  <a:pt x="3867992" y="1620990"/>
                  <a:pt x="3883504" y="1627637"/>
                  <a:pt x="3896799" y="1640934"/>
                </a:cubicBezTo>
                <a:cubicBezTo>
                  <a:pt x="3910096" y="1652014"/>
                  <a:pt x="3916744" y="1669742"/>
                  <a:pt x="3916744" y="1687471"/>
                </a:cubicBezTo>
                <a:cubicBezTo>
                  <a:pt x="3916744" y="1705198"/>
                  <a:pt x="3910096" y="1720710"/>
                  <a:pt x="3896799" y="1734006"/>
                </a:cubicBezTo>
                <a:cubicBezTo>
                  <a:pt x="3885720" y="1747302"/>
                  <a:pt x="3867992" y="1753950"/>
                  <a:pt x="3850264" y="1753950"/>
                </a:cubicBezTo>
                <a:cubicBezTo>
                  <a:pt x="3832535" y="1753950"/>
                  <a:pt x="3817023" y="1747302"/>
                  <a:pt x="3803728" y="1734006"/>
                </a:cubicBezTo>
                <a:cubicBezTo>
                  <a:pt x="3790431" y="1722926"/>
                  <a:pt x="3783784" y="1705198"/>
                  <a:pt x="3783784" y="1687471"/>
                </a:cubicBezTo>
                <a:cubicBezTo>
                  <a:pt x="3783784" y="1669742"/>
                  <a:pt x="3790431" y="1654229"/>
                  <a:pt x="3803728" y="1640934"/>
                </a:cubicBezTo>
                <a:cubicBezTo>
                  <a:pt x="3814808" y="1627637"/>
                  <a:pt x="3832535" y="1620990"/>
                  <a:pt x="3850264" y="1620990"/>
                </a:cubicBezTo>
                <a:close/>
                <a:moveTo>
                  <a:pt x="4623649" y="1605478"/>
                </a:moveTo>
                <a:cubicBezTo>
                  <a:pt x="4641376" y="1605478"/>
                  <a:pt x="4656889" y="1612125"/>
                  <a:pt x="4670184" y="1625422"/>
                </a:cubicBezTo>
                <a:cubicBezTo>
                  <a:pt x="4683481" y="1636502"/>
                  <a:pt x="4690128" y="1654229"/>
                  <a:pt x="4690128" y="1671958"/>
                </a:cubicBezTo>
                <a:cubicBezTo>
                  <a:pt x="4690128" y="1689686"/>
                  <a:pt x="4683481" y="1705198"/>
                  <a:pt x="4670184" y="1718493"/>
                </a:cubicBezTo>
                <a:cubicBezTo>
                  <a:pt x="4659104" y="1731790"/>
                  <a:pt x="4641376" y="1738438"/>
                  <a:pt x="4623649" y="1738438"/>
                </a:cubicBezTo>
                <a:cubicBezTo>
                  <a:pt x="4605920" y="1738438"/>
                  <a:pt x="4590408" y="1731790"/>
                  <a:pt x="4577112" y="1718493"/>
                </a:cubicBezTo>
                <a:cubicBezTo>
                  <a:pt x="4563816" y="1707414"/>
                  <a:pt x="4557168" y="1689686"/>
                  <a:pt x="4557168" y="1671958"/>
                </a:cubicBezTo>
                <a:cubicBezTo>
                  <a:pt x="4557168" y="1654229"/>
                  <a:pt x="4563816" y="1638717"/>
                  <a:pt x="4577112" y="1625422"/>
                </a:cubicBezTo>
                <a:cubicBezTo>
                  <a:pt x="4588192" y="1612125"/>
                  <a:pt x="4605920" y="1605478"/>
                  <a:pt x="4623649" y="1605478"/>
                </a:cubicBezTo>
                <a:close/>
                <a:moveTo>
                  <a:pt x="1995846" y="1567574"/>
                </a:moveTo>
                <a:lnTo>
                  <a:pt x="2128804" y="1567574"/>
                </a:lnTo>
                <a:lnTo>
                  <a:pt x="2128804" y="1700534"/>
                </a:lnTo>
                <a:lnTo>
                  <a:pt x="1995846" y="1700534"/>
                </a:lnTo>
                <a:close/>
                <a:moveTo>
                  <a:pt x="5108953" y="1558943"/>
                </a:moveTo>
                <a:cubicBezTo>
                  <a:pt x="5126681" y="1558943"/>
                  <a:pt x="5142193" y="1565590"/>
                  <a:pt x="5155488" y="1578887"/>
                </a:cubicBezTo>
                <a:cubicBezTo>
                  <a:pt x="5168785" y="1589967"/>
                  <a:pt x="5175433" y="1607694"/>
                  <a:pt x="5175433" y="1625423"/>
                </a:cubicBezTo>
                <a:cubicBezTo>
                  <a:pt x="5175433" y="1643151"/>
                  <a:pt x="5168785" y="1658663"/>
                  <a:pt x="5155488" y="1671958"/>
                </a:cubicBezTo>
                <a:cubicBezTo>
                  <a:pt x="5144408" y="1685255"/>
                  <a:pt x="5126681" y="1691903"/>
                  <a:pt x="5108953" y="1691903"/>
                </a:cubicBezTo>
                <a:cubicBezTo>
                  <a:pt x="5091224" y="1691903"/>
                  <a:pt x="5073497" y="1685255"/>
                  <a:pt x="5062417" y="1671958"/>
                </a:cubicBezTo>
                <a:cubicBezTo>
                  <a:pt x="5049120" y="1660879"/>
                  <a:pt x="5042472" y="1643151"/>
                  <a:pt x="5042472" y="1625423"/>
                </a:cubicBezTo>
                <a:cubicBezTo>
                  <a:pt x="5042472" y="1607694"/>
                  <a:pt x="5049120" y="1592182"/>
                  <a:pt x="5062417" y="1578887"/>
                </a:cubicBezTo>
                <a:cubicBezTo>
                  <a:pt x="5073497" y="1565590"/>
                  <a:pt x="5091224" y="1558943"/>
                  <a:pt x="5108953" y="1558943"/>
                </a:cubicBezTo>
                <a:close/>
                <a:moveTo>
                  <a:pt x="3147792" y="1554510"/>
                </a:moveTo>
                <a:cubicBezTo>
                  <a:pt x="3165519" y="1554510"/>
                  <a:pt x="3181031" y="1561158"/>
                  <a:pt x="3194327" y="1574455"/>
                </a:cubicBezTo>
                <a:cubicBezTo>
                  <a:pt x="3207623" y="1585535"/>
                  <a:pt x="3214271" y="1603262"/>
                  <a:pt x="3214271" y="1620991"/>
                </a:cubicBezTo>
                <a:cubicBezTo>
                  <a:pt x="3214271" y="1638719"/>
                  <a:pt x="3207623" y="1654231"/>
                  <a:pt x="3194327" y="1667526"/>
                </a:cubicBezTo>
                <a:cubicBezTo>
                  <a:pt x="3183247" y="1680823"/>
                  <a:pt x="3165519" y="1687471"/>
                  <a:pt x="3147792" y="1687471"/>
                </a:cubicBezTo>
                <a:cubicBezTo>
                  <a:pt x="3130063" y="1687471"/>
                  <a:pt x="3112335" y="1680823"/>
                  <a:pt x="3101255" y="1667526"/>
                </a:cubicBezTo>
                <a:cubicBezTo>
                  <a:pt x="3087959" y="1656446"/>
                  <a:pt x="3081311" y="1638719"/>
                  <a:pt x="3081311" y="1620991"/>
                </a:cubicBezTo>
                <a:cubicBezTo>
                  <a:pt x="3081311" y="1603262"/>
                  <a:pt x="3087959" y="1587750"/>
                  <a:pt x="3101255" y="1574455"/>
                </a:cubicBezTo>
                <a:cubicBezTo>
                  <a:pt x="3112335" y="1561158"/>
                  <a:pt x="3130063" y="1554510"/>
                  <a:pt x="3147792" y="1554510"/>
                </a:cubicBezTo>
                <a:close/>
                <a:moveTo>
                  <a:pt x="2928408" y="1525702"/>
                </a:moveTo>
                <a:cubicBezTo>
                  <a:pt x="2946135" y="1525702"/>
                  <a:pt x="2961647" y="1532349"/>
                  <a:pt x="2974943" y="1545646"/>
                </a:cubicBezTo>
                <a:cubicBezTo>
                  <a:pt x="2988239" y="1556726"/>
                  <a:pt x="2994887" y="1574453"/>
                  <a:pt x="2994887" y="1592182"/>
                </a:cubicBezTo>
                <a:cubicBezTo>
                  <a:pt x="2994887" y="1609910"/>
                  <a:pt x="2988239" y="1625422"/>
                  <a:pt x="2974943" y="1638717"/>
                </a:cubicBezTo>
                <a:cubicBezTo>
                  <a:pt x="2963863" y="1652014"/>
                  <a:pt x="2946135" y="1658662"/>
                  <a:pt x="2928408" y="1658662"/>
                </a:cubicBezTo>
                <a:cubicBezTo>
                  <a:pt x="2912894" y="1658662"/>
                  <a:pt x="2895167" y="1652014"/>
                  <a:pt x="2881871" y="1638717"/>
                </a:cubicBezTo>
                <a:cubicBezTo>
                  <a:pt x="2868575" y="1627637"/>
                  <a:pt x="2861927" y="1609910"/>
                  <a:pt x="2861927" y="1592182"/>
                </a:cubicBezTo>
                <a:cubicBezTo>
                  <a:pt x="2861927" y="1574453"/>
                  <a:pt x="2868575" y="1558941"/>
                  <a:pt x="2881871" y="1545646"/>
                </a:cubicBezTo>
                <a:cubicBezTo>
                  <a:pt x="2892951" y="1532349"/>
                  <a:pt x="2910679" y="1525702"/>
                  <a:pt x="2928408" y="1525702"/>
                </a:cubicBezTo>
                <a:close/>
                <a:moveTo>
                  <a:pt x="3969928" y="1392744"/>
                </a:moveTo>
                <a:cubicBezTo>
                  <a:pt x="3987655" y="1392744"/>
                  <a:pt x="4003168" y="1399392"/>
                  <a:pt x="4016463" y="1412688"/>
                </a:cubicBezTo>
                <a:cubicBezTo>
                  <a:pt x="4029760" y="1423768"/>
                  <a:pt x="4036407" y="1441496"/>
                  <a:pt x="4036407" y="1459222"/>
                </a:cubicBezTo>
                <a:cubicBezTo>
                  <a:pt x="4036407" y="1476950"/>
                  <a:pt x="4029760" y="1492462"/>
                  <a:pt x="4016463" y="1505757"/>
                </a:cubicBezTo>
                <a:cubicBezTo>
                  <a:pt x="4005383" y="1519054"/>
                  <a:pt x="3987655" y="1525702"/>
                  <a:pt x="3969928" y="1525702"/>
                </a:cubicBezTo>
                <a:cubicBezTo>
                  <a:pt x="3952199" y="1525702"/>
                  <a:pt x="3934471" y="1516837"/>
                  <a:pt x="3923391" y="1505757"/>
                </a:cubicBezTo>
                <a:cubicBezTo>
                  <a:pt x="3910095" y="1494677"/>
                  <a:pt x="3903447" y="1476950"/>
                  <a:pt x="3903447" y="1459222"/>
                </a:cubicBezTo>
                <a:cubicBezTo>
                  <a:pt x="3903447" y="1441496"/>
                  <a:pt x="3910095" y="1425984"/>
                  <a:pt x="3923391" y="1412688"/>
                </a:cubicBezTo>
                <a:cubicBezTo>
                  <a:pt x="3934471" y="1399392"/>
                  <a:pt x="3952199" y="1392744"/>
                  <a:pt x="3969928" y="1392744"/>
                </a:cubicBezTo>
                <a:close/>
                <a:moveTo>
                  <a:pt x="225139" y="1390479"/>
                </a:moveTo>
                <a:cubicBezTo>
                  <a:pt x="241980" y="1390479"/>
                  <a:pt x="255276" y="1394690"/>
                  <a:pt x="265248" y="1403110"/>
                </a:cubicBezTo>
                <a:cubicBezTo>
                  <a:pt x="275220" y="1411532"/>
                  <a:pt x="280095" y="1422612"/>
                  <a:pt x="280095" y="1436573"/>
                </a:cubicBezTo>
                <a:cubicBezTo>
                  <a:pt x="280095" y="1443220"/>
                  <a:pt x="278766" y="1449425"/>
                  <a:pt x="276328" y="1455408"/>
                </a:cubicBezTo>
                <a:cubicBezTo>
                  <a:pt x="273891" y="1461391"/>
                  <a:pt x="269237" y="1468261"/>
                  <a:pt x="262811" y="1476460"/>
                </a:cubicBezTo>
                <a:cubicBezTo>
                  <a:pt x="261039" y="1478455"/>
                  <a:pt x="255276" y="1484660"/>
                  <a:pt x="245527" y="1494632"/>
                </a:cubicBezTo>
                <a:cubicBezTo>
                  <a:pt x="235997" y="1504826"/>
                  <a:pt x="222257" y="1518786"/>
                  <a:pt x="204751" y="1536736"/>
                </a:cubicBezTo>
                <a:lnTo>
                  <a:pt x="280982" y="1536736"/>
                </a:lnTo>
                <a:lnTo>
                  <a:pt x="280982" y="1555128"/>
                </a:lnTo>
                <a:lnTo>
                  <a:pt x="178380" y="1555128"/>
                </a:lnTo>
                <a:lnTo>
                  <a:pt x="178380" y="1536736"/>
                </a:lnTo>
                <a:cubicBezTo>
                  <a:pt x="186580" y="1528093"/>
                  <a:pt x="197882" y="1516570"/>
                  <a:pt x="212285" y="1502166"/>
                </a:cubicBezTo>
                <a:cubicBezTo>
                  <a:pt x="226690" y="1487761"/>
                  <a:pt x="235554" y="1478455"/>
                  <a:pt x="239321" y="1474244"/>
                </a:cubicBezTo>
                <a:cubicBezTo>
                  <a:pt x="246413" y="1466488"/>
                  <a:pt x="251288" y="1459840"/>
                  <a:pt x="253946" y="1454300"/>
                </a:cubicBezTo>
                <a:cubicBezTo>
                  <a:pt x="256828" y="1448760"/>
                  <a:pt x="258157" y="1443442"/>
                  <a:pt x="258157" y="1438124"/>
                </a:cubicBezTo>
                <a:cubicBezTo>
                  <a:pt x="258157" y="1429481"/>
                  <a:pt x="255054" y="1422612"/>
                  <a:pt x="249071" y="1417072"/>
                </a:cubicBezTo>
                <a:cubicBezTo>
                  <a:pt x="243088" y="1411753"/>
                  <a:pt x="235111" y="1408872"/>
                  <a:pt x="225582" y="1408872"/>
                </a:cubicBezTo>
                <a:cubicBezTo>
                  <a:pt x="218713" y="1408872"/>
                  <a:pt x="211399" y="1409981"/>
                  <a:pt x="203865" y="1412418"/>
                </a:cubicBezTo>
                <a:cubicBezTo>
                  <a:pt x="196330" y="1414856"/>
                  <a:pt x="188131" y="1418401"/>
                  <a:pt x="179488" y="1423276"/>
                </a:cubicBezTo>
                <a:lnTo>
                  <a:pt x="179488" y="1401116"/>
                </a:lnTo>
                <a:cubicBezTo>
                  <a:pt x="188353" y="1397570"/>
                  <a:pt x="196551" y="1394912"/>
                  <a:pt x="204086" y="1393139"/>
                </a:cubicBezTo>
                <a:cubicBezTo>
                  <a:pt x="211842" y="1391366"/>
                  <a:pt x="218713" y="1390479"/>
                  <a:pt x="225139" y="1390479"/>
                </a:cubicBezTo>
                <a:close/>
                <a:moveTo>
                  <a:pt x="4100673" y="1250921"/>
                </a:moveTo>
                <a:cubicBezTo>
                  <a:pt x="4118400" y="1250921"/>
                  <a:pt x="4133912" y="1257568"/>
                  <a:pt x="4147208" y="1270865"/>
                </a:cubicBezTo>
                <a:cubicBezTo>
                  <a:pt x="4160504" y="1281945"/>
                  <a:pt x="4167152" y="1299672"/>
                  <a:pt x="4167152" y="1317402"/>
                </a:cubicBezTo>
                <a:cubicBezTo>
                  <a:pt x="4167152" y="1335129"/>
                  <a:pt x="4160504" y="1350641"/>
                  <a:pt x="4147208" y="1363937"/>
                </a:cubicBezTo>
                <a:cubicBezTo>
                  <a:pt x="4136128" y="1377233"/>
                  <a:pt x="4118400" y="1383881"/>
                  <a:pt x="4100673" y="1383881"/>
                </a:cubicBezTo>
                <a:cubicBezTo>
                  <a:pt x="4082944" y="1383881"/>
                  <a:pt x="4067432" y="1377233"/>
                  <a:pt x="4054136" y="1363937"/>
                </a:cubicBezTo>
                <a:cubicBezTo>
                  <a:pt x="4040840" y="1352857"/>
                  <a:pt x="4034192" y="1335129"/>
                  <a:pt x="4034192" y="1317402"/>
                </a:cubicBezTo>
                <a:cubicBezTo>
                  <a:pt x="4034192" y="1299672"/>
                  <a:pt x="4040840" y="1284161"/>
                  <a:pt x="4054136" y="1270865"/>
                </a:cubicBezTo>
                <a:cubicBezTo>
                  <a:pt x="4065216" y="1257568"/>
                  <a:pt x="4082944" y="1250921"/>
                  <a:pt x="4100673" y="1250921"/>
                </a:cubicBezTo>
                <a:close/>
                <a:moveTo>
                  <a:pt x="2935055" y="1133472"/>
                </a:moveTo>
                <a:cubicBezTo>
                  <a:pt x="2952783" y="1133472"/>
                  <a:pt x="2968295" y="1140120"/>
                  <a:pt x="2981590" y="1153417"/>
                </a:cubicBezTo>
                <a:cubicBezTo>
                  <a:pt x="2994887" y="1164497"/>
                  <a:pt x="3001535" y="1182224"/>
                  <a:pt x="3001535" y="1199953"/>
                </a:cubicBezTo>
                <a:cubicBezTo>
                  <a:pt x="3001535" y="1217681"/>
                  <a:pt x="2994887" y="1233193"/>
                  <a:pt x="2981590" y="1246488"/>
                </a:cubicBezTo>
                <a:cubicBezTo>
                  <a:pt x="2970511" y="1259785"/>
                  <a:pt x="2952783" y="1266433"/>
                  <a:pt x="2935055" y="1266433"/>
                </a:cubicBezTo>
                <a:cubicBezTo>
                  <a:pt x="2917326" y="1266433"/>
                  <a:pt x="2899599" y="1259785"/>
                  <a:pt x="2888519" y="1246488"/>
                </a:cubicBezTo>
                <a:cubicBezTo>
                  <a:pt x="2875222" y="1235409"/>
                  <a:pt x="2868575" y="1217681"/>
                  <a:pt x="2868575" y="1199953"/>
                </a:cubicBezTo>
                <a:cubicBezTo>
                  <a:pt x="2868575" y="1182224"/>
                  <a:pt x="2875222" y="1166712"/>
                  <a:pt x="2888519" y="1153417"/>
                </a:cubicBezTo>
                <a:cubicBezTo>
                  <a:pt x="2899599" y="1140120"/>
                  <a:pt x="2917326" y="1133472"/>
                  <a:pt x="2935055" y="1133472"/>
                </a:cubicBezTo>
                <a:close/>
                <a:moveTo>
                  <a:pt x="4293465" y="1066992"/>
                </a:moveTo>
                <a:cubicBezTo>
                  <a:pt x="4311192" y="1066992"/>
                  <a:pt x="4326704" y="1073639"/>
                  <a:pt x="4340000" y="1086936"/>
                </a:cubicBezTo>
                <a:cubicBezTo>
                  <a:pt x="4353296" y="1098016"/>
                  <a:pt x="4359944" y="1115743"/>
                  <a:pt x="4359944" y="1133472"/>
                </a:cubicBezTo>
                <a:cubicBezTo>
                  <a:pt x="4359944" y="1151200"/>
                  <a:pt x="4353296" y="1166712"/>
                  <a:pt x="4340000" y="1180008"/>
                </a:cubicBezTo>
                <a:cubicBezTo>
                  <a:pt x="4328920" y="1193304"/>
                  <a:pt x="4311192" y="1199952"/>
                  <a:pt x="4293465" y="1199952"/>
                </a:cubicBezTo>
                <a:cubicBezTo>
                  <a:pt x="4275736" y="1199952"/>
                  <a:pt x="4258008" y="1193304"/>
                  <a:pt x="4246928" y="1180008"/>
                </a:cubicBezTo>
                <a:cubicBezTo>
                  <a:pt x="4233631" y="1168928"/>
                  <a:pt x="4226984" y="1151200"/>
                  <a:pt x="4226984" y="1133472"/>
                </a:cubicBezTo>
                <a:cubicBezTo>
                  <a:pt x="4226984" y="1115743"/>
                  <a:pt x="4233631" y="1100231"/>
                  <a:pt x="4246928" y="1086936"/>
                </a:cubicBezTo>
                <a:cubicBezTo>
                  <a:pt x="4258008" y="1073639"/>
                  <a:pt x="4275736" y="1066992"/>
                  <a:pt x="4293465" y="1066992"/>
                </a:cubicBezTo>
                <a:close/>
                <a:moveTo>
                  <a:pt x="3278535" y="1066992"/>
                </a:moveTo>
                <a:cubicBezTo>
                  <a:pt x="3296263" y="1066992"/>
                  <a:pt x="3311775" y="1073639"/>
                  <a:pt x="3325070" y="1086936"/>
                </a:cubicBezTo>
                <a:cubicBezTo>
                  <a:pt x="3338367" y="1098016"/>
                  <a:pt x="3345014" y="1115743"/>
                  <a:pt x="3345014" y="1133472"/>
                </a:cubicBezTo>
                <a:cubicBezTo>
                  <a:pt x="3345014" y="1151200"/>
                  <a:pt x="3338367" y="1166712"/>
                  <a:pt x="3325070" y="1180008"/>
                </a:cubicBezTo>
                <a:cubicBezTo>
                  <a:pt x="3313990" y="1193304"/>
                  <a:pt x="3296263" y="1199952"/>
                  <a:pt x="3278535" y="1199952"/>
                </a:cubicBezTo>
                <a:cubicBezTo>
                  <a:pt x="3260806" y="1199952"/>
                  <a:pt x="3245294" y="1193304"/>
                  <a:pt x="3231999" y="1180008"/>
                </a:cubicBezTo>
                <a:cubicBezTo>
                  <a:pt x="3218702" y="1168928"/>
                  <a:pt x="3212054" y="1151200"/>
                  <a:pt x="3212054" y="1133472"/>
                </a:cubicBezTo>
                <a:cubicBezTo>
                  <a:pt x="3212054" y="1115743"/>
                  <a:pt x="3218702" y="1100231"/>
                  <a:pt x="3231999" y="1086936"/>
                </a:cubicBezTo>
                <a:cubicBezTo>
                  <a:pt x="3243079" y="1073639"/>
                  <a:pt x="3260806" y="1066992"/>
                  <a:pt x="3278535" y="1066992"/>
                </a:cubicBezTo>
                <a:close/>
                <a:moveTo>
                  <a:pt x="2560550" y="947328"/>
                </a:moveTo>
                <a:cubicBezTo>
                  <a:pt x="2578278" y="947328"/>
                  <a:pt x="2593790" y="953976"/>
                  <a:pt x="2607085" y="967272"/>
                </a:cubicBezTo>
                <a:cubicBezTo>
                  <a:pt x="2620382" y="978352"/>
                  <a:pt x="2627030" y="996080"/>
                  <a:pt x="2627030" y="1013809"/>
                </a:cubicBezTo>
                <a:cubicBezTo>
                  <a:pt x="2627030" y="1031537"/>
                  <a:pt x="2620382" y="1047049"/>
                  <a:pt x="2607085" y="1060344"/>
                </a:cubicBezTo>
                <a:cubicBezTo>
                  <a:pt x="2596005" y="1073641"/>
                  <a:pt x="2578278" y="1080288"/>
                  <a:pt x="2560550" y="1080288"/>
                </a:cubicBezTo>
                <a:cubicBezTo>
                  <a:pt x="2542821" y="1080288"/>
                  <a:pt x="2525094" y="1073641"/>
                  <a:pt x="2514014" y="1060344"/>
                </a:cubicBezTo>
                <a:cubicBezTo>
                  <a:pt x="2500717" y="1049264"/>
                  <a:pt x="2494069" y="1031537"/>
                  <a:pt x="2494069" y="1013809"/>
                </a:cubicBezTo>
                <a:cubicBezTo>
                  <a:pt x="2494069" y="996080"/>
                  <a:pt x="2500717" y="980567"/>
                  <a:pt x="2514014" y="967272"/>
                </a:cubicBezTo>
                <a:cubicBezTo>
                  <a:pt x="2525094" y="953976"/>
                  <a:pt x="2542821" y="947328"/>
                  <a:pt x="2560550" y="947328"/>
                </a:cubicBezTo>
                <a:close/>
                <a:moveTo>
                  <a:pt x="6314459" y="754535"/>
                </a:moveTo>
                <a:cubicBezTo>
                  <a:pt x="6332186" y="754535"/>
                  <a:pt x="6347698" y="761182"/>
                  <a:pt x="6360994" y="774479"/>
                </a:cubicBezTo>
                <a:cubicBezTo>
                  <a:pt x="6374290" y="785559"/>
                  <a:pt x="6380938" y="803287"/>
                  <a:pt x="6380938" y="821015"/>
                </a:cubicBezTo>
                <a:cubicBezTo>
                  <a:pt x="6380938" y="838743"/>
                  <a:pt x="6374290" y="854255"/>
                  <a:pt x="6360994" y="867550"/>
                </a:cubicBezTo>
                <a:cubicBezTo>
                  <a:pt x="6349914" y="880847"/>
                  <a:pt x="6332186" y="887495"/>
                  <a:pt x="6314459" y="887495"/>
                </a:cubicBezTo>
                <a:cubicBezTo>
                  <a:pt x="6296730" y="887495"/>
                  <a:pt x="6279003" y="880847"/>
                  <a:pt x="6267923" y="867550"/>
                </a:cubicBezTo>
                <a:cubicBezTo>
                  <a:pt x="6254627" y="856470"/>
                  <a:pt x="6247978" y="838743"/>
                  <a:pt x="6247978" y="821015"/>
                </a:cubicBezTo>
                <a:cubicBezTo>
                  <a:pt x="6247978" y="803287"/>
                  <a:pt x="6254627" y="787774"/>
                  <a:pt x="6267923" y="774479"/>
                </a:cubicBezTo>
                <a:cubicBezTo>
                  <a:pt x="6279003" y="761182"/>
                  <a:pt x="6296730" y="754535"/>
                  <a:pt x="6314459" y="754535"/>
                </a:cubicBezTo>
                <a:close/>
                <a:moveTo>
                  <a:pt x="227797" y="701865"/>
                </a:moveTo>
                <a:cubicBezTo>
                  <a:pt x="244416" y="701865"/>
                  <a:pt x="257492" y="705633"/>
                  <a:pt x="267242" y="713167"/>
                </a:cubicBezTo>
                <a:cubicBezTo>
                  <a:pt x="276992" y="720702"/>
                  <a:pt x="281646" y="730894"/>
                  <a:pt x="281646" y="743748"/>
                </a:cubicBezTo>
                <a:cubicBezTo>
                  <a:pt x="281646" y="752612"/>
                  <a:pt x="278987" y="760368"/>
                  <a:pt x="273890" y="766351"/>
                </a:cubicBezTo>
                <a:cubicBezTo>
                  <a:pt x="268793" y="772334"/>
                  <a:pt x="261481" y="776766"/>
                  <a:pt x="252173" y="779204"/>
                </a:cubicBezTo>
                <a:cubicBezTo>
                  <a:pt x="262589" y="781420"/>
                  <a:pt x="270787" y="786074"/>
                  <a:pt x="276549" y="793164"/>
                </a:cubicBezTo>
                <a:cubicBezTo>
                  <a:pt x="282532" y="800257"/>
                  <a:pt x="285413" y="808898"/>
                  <a:pt x="285413" y="819313"/>
                </a:cubicBezTo>
                <a:cubicBezTo>
                  <a:pt x="285413" y="835269"/>
                  <a:pt x="279873" y="847678"/>
                  <a:pt x="269015" y="856321"/>
                </a:cubicBezTo>
                <a:cubicBezTo>
                  <a:pt x="258156" y="864963"/>
                  <a:pt x="242422" y="869395"/>
                  <a:pt x="222256" y="869395"/>
                </a:cubicBezTo>
                <a:cubicBezTo>
                  <a:pt x="215387" y="869395"/>
                  <a:pt x="208518" y="868730"/>
                  <a:pt x="201426" y="867400"/>
                </a:cubicBezTo>
                <a:cubicBezTo>
                  <a:pt x="194335" y="866071"/>
                  <a:pt x="186800" y="864076"/>
                  <a:pt x="179044" y="861418"/>
                </a:cubicBezTo>
                <a:lnTo>
                  <a:pt x="179044" y="840365"/>
                </a:lnTo>
                <a:cubicBezTo>
                  <a:pt x="185027" y="843912"/>
                  <a:pt x="191675" y="846570"/>
                  <a:pt x="198989" y="848344"/>
                </a:cubicBezTo>
                <a:cubicBezTo>
                  <a:pt x="206301" y="850116"/>
                  <a:pt x="213836" y="851002"/>
                  <a:pt x="221592" y="851002"/>
                </a:cubicBezTo>
                <a:cubicBezTo>
                  <a:pt x="235332" y="851002"/>
                  <a:pt x="245747" y="848344"/>
                  <a:pt x="252838" y="842802"/>
                </a:cubicBezTo>
                <a:cubicBezTo>
                  <a:pt x="259929" y="837262"/>
                  <a:pt x="263696" y="829507"/>
                  <a:pt x="263696" y="819313"/>
                </a:cubicBezTo>
                <a:cubicBezTo>
                  <a:pt x="263696" y="809784"/>
                  <a:pt x="260372" y="802250"/>
                  <a:pt x="253724" y="796932"/>
                </a:cubicBezTo>
                <a:cubicBezTo>
                  <a:pt x="247076" y="791614"/>
                  <a:pt x="237768" y="788954"/>
                  <a:pt x="225802" y="788954"/>
                </a:cubicBezTo>
                <a:lnTo>
                  <a:pt x="206966" y="788954"/>
                </a:lnTo>
                <a:lnTo>
                  <a:pt x="206966" y="771004"/>
                </a:lnTo>
                <a:lnTo>
                  <a:pt x="226688" y="771004"/>
                </a:lnTo>
                <a:cubicBezTo>
                  <a:pt x="237326" y="771004"/>
                  <a:pt x="245747" y="768789"/>
                  <a:pt x="251287" y="764578"/>
                </a:cubicBezTo>
                <a:cubicBezTo>
                  <a:pt x="256827" y="760368"/>
                  <a:pt x="259929" y="754163"/>
                  <a:pt x="259929" y="745963"/>
                </a:cubicBezTo>
                <a:cubicBezTo>
                  <a:pt x="259929" y="737765"/>
                  <a:pt x="257049" y="731339"/>
                  <a:pt x="251065" y="726906"/>
                </a:cubicBezTo>
                <a:cubicBezTo>
                  <a:pt x="245303" y="722474"/>
                  <a:pt x="236883" y="720258"/>
                  <a:pt x="225802" y="720258"/>
                </a:cubicBezTo>
                <a:cubicBezTo>
                  <a:pt x="219819" y="720258"/>
                  <a:pt x="213392" y="720924"/>
                  <a:pt x="206523" y="722253"/>
                </a:cubicBezTo>
                <a:cubicBezTo>
                  <a:pt x="199653" y="723582"/>
                  <a:pt x="192118" y="725576"/>
                  <a:pt x="183920" y="728236"/>
                </a:cubicBezTo>
                <a:lnTo>
                  <a:pt x="183920" y="708735"/>
                </a:lnTo>
                <a:cubicBezTo>
                  <a:pt x="192341" y="706519"/>
                  <a:pt x="200097" y="704747"/>
                  <a:pt x="207187" y="703638"/>
                </a:cubicBezTo>
                <a:cubicBezTo>
                  <a:pt x="214279" y="702530"/>
                  <a:pt x="221370" y="701865"/>
                  <a:pt x="227797" y="701865"/>
                </a:cubicBezTo>
                <a:close/>
                <a:moveTo>
                  <a:pt x="6487308" y="495263"/>
                </a:moveTo>
                <a:cubicBezTo>
                  <a:pt x="6505036" y="495263"/>
                  <a:pt x="6520548" y="501911"/>
                  <a:pt x="6533843" y="515208"/>
                </a:cubicBezTo>
                <a:cubicBezTo>
                  <a:pt x="6547138" y="526287"/>
                  <a:pt x="6553788" y="544016"/>
                  <a:pt x="6553788" y="561744"/>
                </a:cubicBezTo>
                <a:cubicBezTo>
                  <a:pt x="6553788" y="579472"/>
                  <a:pt x="6547138" y="594984"/>
                  <a:pt x="6533843" y="608280"/>
                </a:cubicBezTo>
                <a:cubicBezTo>
                  <a:pt x="6522763" y="621576"/>
                  <a:pt x="6505036" y="628223"/>
                  <a:pt x="6487308" y="628223"/>
                </a:cubicBezTo>
                <a:cubicBezTo>
                  <a:pt x="6469579" y="628223"/>
                  <a:pt x="6451852" y="621576"/>
                  <a:pt x="6440772" y="608280"/>
                </a:cubicBezTo>
                <a:cubicBezTo>
                  <a:pt x="6427475" y="597199"/>
                  <a:pt x="6420827" y="579472"/>
                  <a:pt x="6420827" y="561744"/>
                </a:cubicBezTo>
                <a:cubicBezTo>
                  <a:pt x="6420827" y="544016"/>
                  <a:pt x="6427475" y="528503"/>
                  <a:pt x="6440772" y="515208"/>
                </a:cubicBezTo>
                <a:cubicBezTo>
                  <a:pt x="6451852" y="501911"/>
                  <a:pt x="6469579" y="495263"/>
                  <a:pt x="6487308" y="495263"/>
                </a:cubicBezTo>
                <a:close/>
                <a:moveTo>
                  <a:pt x="467180" y="344809"/>
                </a:moveTo>
                <a:lnTo>
                  <a:pt x="467180" y="5144670"/>
                </a:lnTo>
                <a:lnTo>
                  <a:pt x="7868632" y="5144670"/>
                </a:lnTo>
                <a:lnTo>
                  <a:pt x="7868632" y="344809"/>
                </a:lnTo>
                <a:close/>
                <a:moveTo>
                  <a:pt x="449452" y="327081"/>
                </a:moveTo>
                <a:lnTo>
                  <a:pt x="467180" y="327081"/>
                </a:lnTo>
                <a:lnTo>
                  <a:pt x="7868632" y="327081"/>
                </a:lnTo>
                <a:lnTo>
                  <a:pt x="7886361" y="327081"/>
                </a:lnTo>
                <a:lnTo>
                  <a:pt x="7886361" y="344809"/>
                </a:lnTo>
                <a:lnTo>
                  <a:pt x="7886361" y="5144670"/>
                </a:lnTo>
                <a:lnTo>
                  <a:pt x="7886361" y="5162397"/>
                </a:lnTo>
                <a:lnTo>
                  <a:pt x="7868632" y="5162397"/>
                </a:lnTo>
                <a:lnTo>
                  <a:pt x="467180" y="5162397"/>
                </a:lnTo>
                <a:lnTo>
                  <a:pt x="449452" y="5162397"/>
                </a:lnTo>
                <a:lnTo>
                  <a:pt x="449452" y="5144670"/>
                </a:lnTo>
                <a:lnTo>
                  <a:pt x="449452" y="344809"/>
                </a:lnTo>
                <a:close/>
                <a:moveTo>
                  <a:pt x="3610633" y="128972"/>
                </a:moveTo>
                <a:cubicBezTo>
                  <a:pt x="3591221" y="128972"/>
                  <a:pt x="3577924" y="131100"/>
                  <a:pt x="3570478" y="135620"/>
                </a:cubicBezTo>
                <a:cubicBezTo>
                  <a:pt x="3563032" y="140140"/>
                  <a:pt x="3559310" y="147586"/>
                  <a:pt x="3559310" y="158223"/>
                </a:cubicBezTo>
                <a:cubicBezTo>
                  <a:pt x="3559310" y="166732"/>
                  <a:pt x="3562235" y="173380"/>
                  <a:pt x="3567820" y="178432"/>
                </a:cubicBezTo>
                <a:cubicBezTo>
                  <a:pt x="3573404" y="183486"/>
                  <a:pt x="3581115" y="185878"/>
                  <a:pt x="3590689" y="185878"/>
                </a:cubicBezTo>
                <a:cubicBezTo>
                  <a:pt x="3603984" y="185878"/>
                  <a:pt x="3614621" y="181092"/>
                  <a:pt x="3622600" y="171784"/>
                </a:cubicBezTo>
                <a:cubicBezTo>
                  <a:pt x="3630577" y="162477"/>
                  <a:pt x="3634566" y="149978"/>
                  <a:pt x="3634566" y="134289"/>
                </a:cubicBezTo>
                <a:lnTo>
                  <a:pt x="3634566" y="128972"/>
                </a:lnTo>
                <a:close/>
                <a:moveTo>
                  <a:pt x="3343383" y="128972"/>
                </a:moveTo>
                <a:cubicBezTo>
                  <a:pt x="3323971" y="128972"/>
                  <a:pt x="3310674" y="131100"/>
                  <a:pt x="3303228" y="135620"/>
                </a:cubicBezTo>
                <a:cubicBezTo>
                  <a:pt x="3295782" y="140140"/>
                  <a:pt x="3292060" y="147586"/>
                  <a:pt x="3292060" y="158223"/>
                </a:cubicBezTo>
                <a:cubicBezTo>
                  <a:pt x="3292060" y="166732"/>
                  <a:pt x="3294985" y="173380"/>
                  <a:pt x="3300570" y="178432"/>
                </a:cubicBezTo>
                <a:cubicBezTo>
                  <a:pt x="3306154" y="183486"/>
                  <a:pt x="3313865" y="185878"/>
                  <a:pt x="3323439" y="185878"/>
                </a:cubicBezTo>
                <a:cubicBezTo>
                  <a:pt x="3336734" y="185878"/>
                  <a:pt x="3347371" y="181092"/>
                  <a:pt x="3355350" y="171784"/>
                </a:cubicBezTo>
                <a:cubicBezTo>
                  <a:pt x="3363327" y="162477"/>
                  <a:pt x="3367316" y="149978"/>
                  <a:pt x="3367316" y="134289"/>
                </a:cubicBezTo>
                <a:lnTo>
                  <a:pt x="3367316" y="128972"/>
                </a:lnTo>
                <a:close/>
                <a:moveTo>
                  <a:pt x="2279968" y="128972"/>
                </a:moveTo>
                <a:cubicBezTo>
                  <a:pt x="2260556" y="128972"/>
                  <a:pt x="2247259" y="131100"/>
                  <a:pt x="2239813" y="135620"/>
                </a:cubicBezTo>
                <a:cubicBezTo>
                  <a:pt x="2232367" y="140140"/>
                  <a:pt x="2228645" y="147586"/>
                  <a:pt x="2228645" y="158223"/>
                </a:cubicBezTo>
                <a:cubicBezTo>
                  <a:pt x="2228645" y="166732"/>
                  <a:pt x="2231570" y="173380"/>
                  <a:pt x="2237155" y="178432"/>
                </a:cubicBezTo>
                <a:cubicBezTo>
                  <a:pt x="2242739" y="183486"/>
                  <a:pt x="2250450" y="185878"/>
                  <a:pt x="2260024" y="185878"/>
                </a:cubicBezTo>
                <a:cubicBezTo>
                  <a:pt x="2273319" y="185878"/>
                  <a:pt x="2283956" y="181092"/>
                  <a:pt x="2291935" y="171784"/>
                </a:cubicBezTo>
                <a:cubicBezTo>
                  <a:pt x="2299912" y="162477"/>
                  <a:pt x="2303901" y="149978"/>
                  <a:pt x="2303901" y="134289"/>
                </a:cubicBezTo>
                <a:lnTo>
                  <a:pt x="2303901" y="128972"/>
                </a:lnTo>
                <a:close/>
                <a:moveTo>
                  <a:pt x="2043300" y="128972"/>
                </a:moveTo>
                <a:cubicBezTo>
                  <a:pt x="2023887" y="128972"/>
                  <a:pt x="2010592" y="131100"/>
                  <a:pt x="2003147" y="135620"/>
                </a:cubicBezTo>
                <a:cubicBezTo>
                  <a:pt x="1995700" y="140140"/>
                  <a:pt x="1991976" y="147586"/>
                  <a:pt x="1991976" y="158223"/>
                </a:cubicBezTo>
                <a:cubicBezTo>
                  <a:pt x="1991976" y="166732"/>
                  <a:pt x="1994903" y="173380"/>
                  <a:pt x="2000488" y="178432"/>
                </a:cubicBezTo>
                <a:cubicBezTo>
                  <a:pt x="2006071" y="183486"/>
                  <a:pt x="2013783" y="185878"/>
                  <a:pt x="2023357" y="185878"/>
                </a:cubicBezTo>
                <a:cubicBezTo>
                  <a:pt x="2036653" y="185878"/>
                  <a:pt x="2047289" y="181092"/>
                  <a:pt x="2055268" y="171784"/>
                </a:cubicBezTo>
                <a:cubicBezTo>
                  <a:pt x="2063245" y="162477"/>
                  <a:pt x="2067234" y="149978"/>
                  <a:pt x="2067234" y="134289"/>
                </a:cubicBezTo>
                <a:lnTo>
                  <a:pt x="2067234" y="128972"/>
                </a:lnTo>
                <a:close/>
                <a:moveTo>
                  <a:pt x="3163621" y="73395"/>
                </a:moveTo>
                <a:cubicBezTo>
                  <a:pt x="3151122" y="73395"/>
                  <a:pt x="3141018" y="78447"/>
                  <a:pt x="3133838" y="88287"/>
                </a:cubicBezTo>
                <a:cubicBezTo>
                  <a:pt x="3126658" y="98125"/>
                  <a:pt x="3122934" y="111954"/>
                  <a:pt x="3122934" y="129504"/>
                </a:cubicBezTo>
                <a:cubicBezTo>
                  <a:pt x="3122934" y="147054"/>
                  <a:pt x="3126658" y="160883"/>
                  <a:pt x="3133838" y="170723"/>
                </a:cubicBezTo>
                <a:cubicBezTo>
                  <a:pt x="3141018" y="180560"/>
                  <a:pt x="3151122" y="185612"/>
                  <a:pt x="3163621" y="185612"/>
                </a:cubicBezTo>
                <a:cubicBezTo>
                  <a:pt x="3176119" y="185612"/>
                  <a:pt x="3186224" y="180560"/>
                  <a:pt x="3193404" y="170723"/>
                </a:cubicBezTo>
                <a:cubicBezTo>
                  <a:pt x="3200584" y="160616"/>
                  <a:pt x="3204307" y="147054"/>
                  <a:pt x="3204307" y="129504"/>
                </a:cubicBezTo>
                <a:cubicBezTo>
                  <a:pt x="3204307" y="111954"/>
                  <a:pt x="3200584" y="98125"/>
                  <a:pt x="3193404" y="88287"/>
                </a:cubicBezTo>
                <a:cubicBezTo>
                  <a:pt x="3186224" y="78181"/>
                  <a:pt x="3176119" y="73395"/>
                  <a:pt x="3163621" y="73395"/>
                </a:cubicBezTo>
                <a:close/>
                <a:moveTo>
                  <a:pt x="2910199" y="73395"/>
                </a:moveTo>
                <a:cubicBezTo>
                  <a:pt x="2897700" y="73395"/>
                  <a:pt x="2887596" y="78447"/>
                  <a:pt x="2880416" y="88287"/>
                </a:cubicBezTo>
                <a:cubicBezTo>
                  <a:pt x="2873236" y="98125"/>
                  <a:pt x="2869512" y="111954"/>
                  <a:pt x="2869512" y="129504"/>
                </a:cubicBezTo>
                <a:cubicBezTo>
                  <a:pt x="2869512" y="147054"/>
                  <a:pt x="2873236" y="160883"/>
                  <a:pt x="2880416" y="170723"/>
                </a:cubicBezTo>
                <a:cubicBezTo>
                  <a:pt x="2887596" y="180560"/>
                  <a:pt x="2897700" y="185612"/>
                  <a:pt x="2910199" y="185612"/>
                </a:cubicBezTo>
                <a:cubicBezTo>
                  <a:pt x="2922697" y="185612"/>
                  <a:pt x="2932802" y="180560"/>
                  <a:pt x="2939982" y="170723"/>
                </a:cubicBezTo>
                <a:cubicBezTo>
                  <a:pt x="2947162" y="160616"/>
                  <a:pt x="2950885" y="147054"/>
                  <a:pt x="2950885" y="129504"/>
                </a:cubicBezTo>
                <a:cubicBezTo>
                  <a:pt x="2950885" y="111954"/>
                  <a:pt x="2947162" y="98125"/>
                  <a:pt x="2939982" y="88287"/>
                </a:cubicBezTo>
                <a:cubicBezTo>
                  <a:pt x="2932802" y="78181"/>
                  <a:pt x="2922697" y="73395"/>
                  <a:pt x="2910199" y="73395"/>
                </a:cubicBezTo>
                <a:close/>
                <a:moveTo>
                  <a:pt x="1872049" y="73395"/>
                </a:moveTo>
                <a:cubicBezTo>
                  <a:pt x="1859284" y="73395"/>
                  <a:pt x="1849444" y="78447"/>
                  <a:pt x="1842264" y="88287"/>
                </a:cubicBezTo>
                <a:cubicBezTo>
                  <a:pt x="1835084" y="98125"/>
                  <a:pt x="1831363" y="111954"/>
                  <a:pt x="1831363" y="129504"/>
                </a:cubicBezTo>
                <a:cubicBezTo>
                  <a:pt x="1831363" y="147054"/>
                  <a:pt x="1835084" y="160883"/>
                  <a:pt x="1842264" y="170723"/>
                </a:cubicBezTo>
                <a:cubicBezTo>
                  <a:pt x="1849444" y="180560"/>
                  <a:pt x="1859551" y="185612"/>
                  <a:pt x="1872049" y="185612"/>
                </a:cubicBezTo>
                <a:cubicBezTo>
                  <a:pt x="1884812" y="185612"/>
                  <a:pt x="1894652" y="180560"/>
                  <a:pt x="1901833" y="170723"/>
                </a:cubicBezTo>
                <a:cubicBezTo>
                  <a:pt x="1909013" y="160883"/>
                  <a:pt x="1912735" y="147054"/>
                  <a:pt x="1912735" y="129504"/>
                </a:cubicBezTo>
                <a:cubicBezTo>
                  <a:pt x="1912735" y="111954"/>
                  <a:pt x="1909013" y="98125"/>
                  <a:pt x="1901833" y="88287"/>
                </a:cubicBezTo>
                <a:cubicBezTo>
                  <a:pt x="1894652" y="78447"/>
                  <a:pt x="1884546" y="73395"/>
                  <a:pt x="1872049" y="73395"/>
                </a:cubicBezTo>
                <a:close/>
                <a:moveTo>
                  <a:pt x="6297492" y="73395"/>
                </a:moveTo>
                <a:cubicBezTo>
                  <a:pt x="6284195" y="73395"/>
                  <a:pt x="6273558" y="77118"/>
                  <a:pt x="6265581" y="84828"/>
                </a:cubicBezTo>
                <a:cubicBezTo>
                  <a:pt x="6257603" y="92274"/>
                  <a:pt x="6253083" y="102911"/>
                  <a:pt x="6251754" y="116740"/>
                </a:cubicBezTo>
                <a:lnTo>
                  <a:pt x="6336848" y="116473"/>
                </a:lnTo>
                <a:cubicBezTo>
                  <a:pt x="6336582" y="103443"/>
                  <a:pt x="6333125" y="93073"/>
                  <a:pt x="6325945" y="85094"/>
                </a:cubicBezTo>
                <a:cubicBezTo>
                  <a:pt x="6318765" y="77382"/>
                  <a:pt x="6309458" y="73395"/>
                  <a:pt x="6297492" y="73395"/>
                </a:cubicBezTo>
                <a:close/>
                <a:moveTo>
                  <a:pt x="5961367" y="73395"/>
                </a:moveTo>
                <a:cubicBezTo>
                  <a:pt x="5948604" y="73395"/>
                  <a:pt x="5938498" y="78447"/>
                  <a:pt x="5931052" y="88285"/>
                </a:cubicBezTo>
                <a:cubicBezTo>
                  <a:pt x="5923608" y="98391"/>
                  <a:pt x="5919884" y="111954"/>
                  <a:pt x="5919884" y="129503"/>
                </a:cubicBezTo>
                <a:cubicBezTo>
                  <a:pt x="5919884" y="147054"/>
                  <a:pt x="5923608" y="160615"/>
                  <a:pt x="5931052" y="170721"/>
                </a:cubicBezTo>
                <a:cubicBezTo>
                  <a:pt x="5938498" y="180826"/>
                  <a:pt x="5948604" y="185612"/>
                  <a:pt x="5961633" y="185612"/>
                </a:cubicBezTo>
                <a:cubicBezTo>
                  <a:pt x="5974398" y="185612"/>
                  <a:pt x="5984502" y="180560"/>
                  <a:pt x="5991948" y="170455"/>
                </a:cubicBezTo>
                <a:cubicBezTo>
                  <a:pt x="5999394" y="160350"/>
                  <a:pt x="6003117" y="146788"/>
                  <a:pt x="6003117" y="129503"/>
                </a:cubicBezTo>
                <a:cubicBezTo>
                  <a:pt x="6003117" y="112219"/>
                  <a:pt x="5999394" y="98656"/>
                  <a:pt x="5991948" y="88551"/>
                </a:cubicBezTo>
                <a:cubicBezTo>
                  <a:pt x="5984236" y="78447"/>
                  <a:pt x="5974132" y="73395"/>
                  <a:pt x="5961367" y="73395"/>
                </a:cubicBezTo>
                <a:close/>
                <a:moveTo>
                  <a:pt x="5371024" y="73395"/>
                </a:moveTo>
                <a:cubicBezTo>
                  <a:pt x="5358261" y="73395"/>
                  <a:pt x="5348155" y="78447"/>
                  <a:pt x="5340709" y="88285"/>
                </a:cubicBezTo>
                <a:cubicBezTo>
                  <a:pt x="5333265" y="98391"/>
                  <a:pt x="5329541" y="111954"/>
                  <a:pt x="5329541" y="129503"/>
                </a:cubicBezTo>
                <a:cubicBezTo>
                  <a:pt x="5329541" y="147054"/>
                  <a:pt x="5333265" y="160615"/>
                  <a:pt x="5340709" y="170721"/>
                </a:cubicBezTo>
                <a:cubicBezTo>
                  <a:pt x="5348155" y="180826"/>
                  <a:pt x="5358261" y="185612"/>
                  <a:pt x="5371290" y="185612"/>
                </a:cubicBezTo>
                <a:cubicBezTo>
                  <a:pt x="5384055" y="185612"/>
                  <a:pt x="5394159" y="180560"/>
                  <a:pt x="5401605" y="170455"/>
                </a:cubicBezTo>
                <a:cubicBezTo>
                  <a:pt x="5409051" y="160350"/>
                  <a:pt x="5412774" y="146788"/>
                  <a:pt x="5412774" y="129503"/>
                </a:cubicBezTo>
                <a:cubicBezTo>
                  <a:pt x="5412774" y="112219"/>
                  <a:pt x="5409051" y="98656"/>
                  <a:pt x="5401605" y="88551"/>
                </a:cubicBezTo>
                <a:cubicBezTo>
                  <a:pt x="5393893" y="78447"/>
                  <a:pt x="5383789" y="73395"/>
                  <a:pt x="5371024" y="73395"/>
                </a:cubicBezTo>
                <a:close/>
                <a:moveTo>
                  <a:pt x="3907135" y="73395"/>
                </a:moveTo>
                <a:cubicBezTo>
                  <a:pt x="3893838" y="73395"/>
                  <a:pt x="3883201" y="77118"/>
                  <a:pt x="3875224" y="84828"/>
                </a:cubicBezTo>
                <a:cubicBezTo>
                  <a:pt x="3867246" y="92274"/>
                  <a:pt x="3862726" y="102911"/>
                  <a:pt x="3861397" y="116740"/>
                </a:cubicBezTo>
                <a:lnTo>
                  <a:pt x="3946491" y="116473"/>
                </a:lnTo>
                <a:cubicBezTo>
                  <a:pt x="3946225" y="103443"/>
                  <a:pt x="3942768" y="93073"/>
                  <a:pt x="3935588" y="85094"/>
                </a:cubicBezTo>
                <a:cubicBezTo>
                  <a:pt x="3928408" y="77382"/>
                  <a:pt x="3919101" y="73395"/>
                  <a:pt x="3907135" y="73395"/>
                </a:cubicBezTo>
                <a:close/>
                <a:moveTo>
                  <a:pt x="2752774" y="73395"/>
                </a:moveTo>
                <a:cubicBezTo>
                  <a:pt x="2739477" y="73395"/>
                  <a:pt x="2728840" y="77118"/>
                  <a:pt x="2720863" y="84828"/>
                </a:cubicBezTo>
                <a:cubicBezTo>
                  <a:pt x="2712885" y="92274"/>
                  <a:pt x="2708365" y="102911"/>
                  <a:pt x="2707036" y="116740"/>
                </a:cubicBezTo>
                <a:lnTo>
                  <a:pt x="2792130" y="116473"/>
                </a:lnTo>
                <a:cubicBezTo>
                  <a:pt x="2791864" y="103443"/>
                  <a:pt x="2788407" y="93073"/>
                  <a:pt x="2781227" y="85094"/>
                </a:cubicBezTo>
                <a:cubicBezTo>
                  <a:pt x="2774047" y="77382"/>
                  <a:pt x="2764740" y="73395"/>
                  <a:pt x="2752774" y="73395"/>
                </a:cubicBezTo>
                <a:close/>
                <a:moveTo>
                  <a:pt x="5799956" y="73393"/>
                </a:moveTo>
                <a:cubicBezTo>
                  <a:pt x="5787191" y="73393"/>
                  <a:pt x="5777353" y="78445"/>
                  <a:pt x="5770173" y="88283"/>
                </a:cubicBezTo>
                <a:cubicBezTo>
                  <a:pt x="5762993" y="98123"/>
                  <a:pt x="5759270" y="111951"/>
                  <a:pt x="5759270" y="129501"/>
                </a:cubicBezTo>
                <a:cubicBezTo>
                  <a:pt x="5759270" y="147052"/>
                  <a:pt x="5762993" y="160880"/>
                  <a:pt x="5770173" y="170720"/>
                </a:cubicBezTo>
                <a:cubicBezTo>
                  <a:pt x="5777353" y="180558"/>
                  <a:pt x="5787458" y="185610"/>
                  <a:pt x="5799956" y="185610"/>
                </a:cubicBezTo>
                <a:cubicBezTo>
                  <a:pt x="5812721" y="185610"/>
                  <a:pt x="5822559" y="180558"/>
                  <a:pt x="5829739" y="170720"/>
                </a:cubicBezTo>
                <a:cubicBezTo>
                  <a:pt x="5836919" y="160880"/>
                  <a:pt x="5840642" y="147052"/>
                  <a:pt x="5840642" y="129501"/>
                </a:cubicBezTo>
                <a:cubicBezTo>
                  <a:pt x="5840642" y="111951"/>
                  <a:pt x="5836919" y="98123"/>
                  <a:pt x="5829739" y="88283"/>
                </a:cubicBezTo>
                <a:cubicBezTo>
                  <a:pt x="5822559" y="78445"/>
                  <a:pt x="5812454" y="73393"/>
                  <a:pt x="5799956" y="73393"/>
                </a:cubicBezTo>
                <a:close/>
                <a:moveTo>
                  <a:pt x="6470075" y="53184"/>
                </a:moveTo>
                <a:cubicBezTo>
                  <a:pt x="6486829" y="53184"/>
                  <a:pt x="6499328" y="58236"/>
                  <a:pt x="6508103" y="68607"/>
                </a:cubicBezTo>
                <a:cubicBezTo>
                  <a:pt x="6516612" y="78979"/>
                  <a:pt x="6520866" y="94136"/>
                  <a:pt x="6520866" y="114346"/>
                </a:cubicBezTo>
                <a:lnTo>
                  <a:pt x="6520866" y="202099"/>
                </a:lnTo>
                <a:lnTo>
                  <a:pt x="6496934" y="202099"/>
                </a:lnTo>
                <a:lnTo>
                  <a:pt x="6496934" y="115143"/>
                </a:lnTo>
                <a:cubicBezTo>
                  <a:pt x="6496934" y="101316"/>
                  <a:pt x="6494274" y="91211"/>
                  <a:pt x="6488955" y="84296"/>
                </a:cubicBezTo>
                <a:cubicBezTo>
                  <a:pt x="6483637" y="77382"/>
                  <a:pt x="6475660" y="73925"/>
                  <a:pt x="6464757" y="73925"/>
                </a:cubicBezTo>
                <a:cubicBezTo>
                  <a:pt x="6451726" y="73925"/>
                  <a:pt x="6441622" y="77915"/>
                  <a:pt x="6434176" y="86158"/>
                </a:cubicBezTo>
                <a:cubicBezTo>
                  <a:pt x="6426729" y="94402"/>
                  <a:pt x="6423008" y="105570"/>
                  <a:pt x="6423008" y="119665"/>
                </a:cubicBezTo>
                <a:lnTo>
                  <a:pt x="6423008" y="202099"/>
                </a:lnTo>
                <a:lnTo>
                  <a:pt x="6399074" y="202099"/>
                </a:lnTo>
                <a:lnTo>
                  <a:pt x="6399074" y="56641"/>
                </a:lnTo>
                <a:lnTo>
                  <a:pt x="6423008" y="56641"/>
                </a:lnTo>
                <a:lnTo>
                  <a:pt x="6423008" y="79244"/>
                </a:lnTo>
                <a:cubicBezTo>
                  <a:pt x="6428857" y="70469"/>
                  <a:pt x="6435506" y="63821"/>
                  <a:pt x="6443217" y="59566"/>
                </a:cubicBezTo>
                <a:cubicBezTo>
                  <a:pt x="6450929" y="55313"/>
                  <a:pt x="6459971" y="53184"/>
                  <a:pt x="6470075" y="53184"/>
                </a:cubicBezTo>
                <a:close/>
                <a:moveTo>
                  <a:pt x="6297758" y="53184"/>
                </a:moveTo>
                <a:cubicBezTo>
                  <a:pt x="6317436" y="53184"/>
                  <a:pt x="6332859" y="59566"/>
                  <a:pt x="6344293" y="72064"/>
                </a:cubicBezTo>
                <a:cubicBezTo>
                  <a:pt x="6355196" y="84562"/>
                  <a:pt x="6360780" y="101848"/>
                  <a:pt x="6360780" y="123386"/>
                </a:cubicBezTo>
                <a:lnTo>
                  <a:pt x="6360780" y="135088"/>
                </a:lnTo>
                <a:lnTo>
                  <a:pt x="6250955" y="135088"/>
                </a:lnTo>
                <a:cubicBezTo>
                  <a:pt x="6252020" y="151576"/>
                  <a:pt x="6257072" y="164073"/>
                  <a:pt x="6265847" y="172584"/>
                </a:cubicBezTo>
                <a:cubicBezTo>
                  <a:pt x="6274623" y="181092"/>
                  <a:pt x="6287121" y="185612"/>
                  <a:pt x="6302810" y="185612"/>
                </a:cubicBezTo>
                <a:cubicBezTo>
                  <a:pt x="6311852" y="185612"/>
                  <a:pt x="6320893" y="184550"/>
                  <a:pt x="6329402" y="182155"/>
                </a:cubicBezTo>
                <a:cubicBezTo>
                  <a:pt x="6337911" y="180028"/>
                  <a:pt x="6346687" y="176570"/>
                  <a:pt x="6355196" y="172050"/>
                </a:cubicBezTo>
                <a:lnTo>
                  <a:pt x="6355196" y="194653"/>
                </a:lnTo>
                <a:cubicBezTo>
                  <a:pt x="6346687" y="198376"/>
                  <a:pt x="6337911" y="201036"/>
                  <a:pt x="6328870" y="202898"/>
                </a:cubicBezTo>
                <a:cubicBezTo>
                  <a:pt x="6319829" y="204759"/>
                  <a:pt x="6310787" y="205822"/>
                  <a:pt x="6301481" y="205822"/>
                </a:cubicBezTo>
                <a:cubicBezTo>
                  <a:pt x="6278346" y="205822"/>
                  <a:pt x="6259997" y="199175"/>
                  <a:pt x="6246435" y="185612"/>
                </a:cubicBezTo>
                <a:cubicBezTo>
                  <a:pt x="6232872" y="172050"/>
                  <a:pt x="6226225" y="153701"/>
                  <a:pt x="6226225" y="130832"/>
                </a:cubicBezTo>
                <a:cubicBezTo>
                  <a:pt x="6226225" y="107166"/>
                  <a:pt x="6232606" y="88285"/>
                  <a:pt x="6245637" y="74192"/>
                </a:cubicBezTo>
                <a:cubicBezTo>
                  <a:pt x="6258401" y="60098"/>
                  <a:pt x="6275952" y="53184"/>
                  <a:pt x="6297758" y="53184"/>
                </a:cubicBezTo>
                <a:close/>
                <a:moveTo>
                  <a:pt x="6137940" y="53184"/>
                </a:moveTo>
                <a:cubicBezTo>
                  <a:pt x="6154694" y="53184"/>
                  <a:pt x="6167191" y="58236"/>
                  <a:pt x="6175968" y="68607"/>
                </a:cubicBezTo>
                <a:cubicBezTo>
                  <a:pt x="6184477" y="78979"/>
                  <a:pt x="6188731" y="94136"/>
                  <a:pt x="6188731" y="114346"/>
                </a:cubicBezTo>
                <a:lnTo>
                  <a:pt x="6188731" y="202099"/>
                </a:lnTo>
                <a:lnTo>
                  <a:pt x="6164799" y="202099"/>
                </a:lnTo>
                <a:lnTo>
                  <a:pt x="6164799" y="115143"/>
                </a:lnTo>
                <a:cubicBezTo>
                  <a:pt x="6164799" y="101316"/>
                  <a:pt x="6162139" y="91211"/>
                  <a:pt x="6156820" y="84296"/>
                </a:cubicBezTo>
                <a:cubicBezTo>
                  <a:pt x="6151502" y="77382"/>
                  <a:pt x="6143525" y="73925"/>
                  <a:pt x="6132622" y="73925"/>
                </a:cubicBezTo>
                <a:cubicBezTo>
                  <a:pt x="6119591" y="73925"/>
                  <a:pt x="6109486" y="77915"/>
                  <a:pt x="6102040" y="86158"/>
                </a:cubicBezTo>
                <a:cubicBezTo>
                  <a:pt x="6094594" y="94402"/>
                  <a:pt x="6090872" y="105570"/>
                  <a:pt x="6090872" y="119665"/>
                </a:cubicBezTo>
                <a:lnTo>
                  <a:pt x="6090872" y="202099"/>
                </a:lnTo>
                <a:lnTo>
                  <a:pt x="6066939" y="202099"/>
                </a:lnTo>
                <a:lnTo>
                  <a:pt x="6066939" y="56641"/>
                </a:lnTo>
                <a:lnTo>
                  <a:pt x="6090872" y="56641"/>
                </a:lnTo>
                <a:lnTo>
                  <a:pt x="6090872" y="79244"/>
                </a:lnTo>
                <a:cubicBezTo>
                  <a:pt x="6096722" y="70469"/>
                  <a:pt x="6103370" y="63821"/>
                  <a:pt x="6111082" y="59566"/>
                </a:cubicBezTo>
                <a:cubicBezTo>
                  <a:pt x="6118794" y="55313"/>
                  <a:pt x="6127834" y="53184"/>
                  <a:pt x="6137940" y="53184"/>
                </a:cubicBezTo>
                <a:close/>
                <a:moveTo>
                  <a:pt x="5961367" y="53184"/>
                </a:moveTo>
                <a:cubicBezTo>
                  <a:pt x="5982110" y="53184"/>
                  <a:pt x="5998331" y="59833"/>
                  <a:pt x="6010297" y="73395"/>
                </a:cubicBezTo>
                <a:cubicBezTo>
                  <a:pt x="6022263" y="86956"/>
                  <a:pt x="6028114" y="105570"/>
                  <a:pt x="6028114" y="129503"/>
                </a:cubicBezTo>
                <a:cubicBezTo>
                  <a:pt x="6028114" y="153170"/>
                  <a:pt x="6022263" y="172050"/>
                  <a:pt x="6010297" y="185612"/>
                </a:cubicBezTo>
                <a:cubicBezTo>
                  <a:pt x="5998331" y="199175"/>
                  <a:pt x="5982110" y="205822"/>
                  <a:pt x="5961367" y="205822"/>
                </a:cubicBezTo>
                <a:cubicBezTo>
                  <a:pt x="5940626" y="205822"/>
                  <a:pt x="5924138" y="199175"/>
                  <a:pt x="5912438" y="185612"/>
                </a:cubicBezTo>
                <a:cubicBezTo>
                  <a:pt x="5900739" y="172050"/>
                  <a:pt x="5894622" y="153435"/>
                  <a:pt x="5894622" y="129503"/>
                </a:cubicBezTo>
                <a:cubicBezTo>
                  <a:pt x="5894622" y="105570"/>
                  <a:pt x="5900472" y="86956"/>
                  <a:pt x="5912438" y="73395"/>
                </a:cubicBezTo>
                <a:cubicBezTo>
                  <a:pt x="5924138" y="59833"/>
                  <a:pt x="5940626" y="53184"/>
                  <a:pt x="5961367" y="53184"/>
                </a:cubicBezTo>
                <a:close/>
                <a:moveTo>
                  <a:pt x="5547331" y="53184"/>
                </a:moveTo>
                <a:cubicBezTo>
                  <a:pt x="5557968" y="53184"/>
                  <a:pt x="5567009" y="55844"/>
                  <a:pt x="5574189" y="61162"/>
                </a:cubicBezTo>
                <a:cubicBezTo>
                  <a:pt x="5581635" y="66481"/>
                  <a:pt x="5586954" y="74458"/>
                  <a:pt x="5590411" y="84562"/>
                </a:cubicBezTo>
                <a:cubicBezTo>
                  <a:pt x="5596526" y="73925"/>
                  <a:pt x="5603440" y="65948"/>
                  <a:pt x="5611949" y="60896"/>
                </a:cubicBezTo>
                <a:cubicBezTo>
                  <a:pt x="5620460" y="55844"/>
                  <a:pt x="5630032" y="53184"/>
                  <a:pt x="5641201" y="53184"/>
                </a:cubicBezTo>
                <a:cubicBezTo>
                  <a:pt x="5656360" y="53184"/>
                  <a:pt x="5668060" y="58503"/>
                  <a:pt x="5676303" y="69140"/>
                </a:cubicBezTo>
                <a:cubicBezTo>
                  <a:pt x="5684547" y="79776"/>
                  <a:pt x="5688535" y="94668"/>
                  <a:pt x="5688535" y="114346"/>
                </a:cubicBezTo>
                <a:lnTo>
                  <a:pt x="5688535" y="202099"/>
                </a:lnTo>
                <a:lnTo>
                  <a:pt x="5664603" y="202099"/>
                </a:lnTo>
                <a:lnTo>
                  <a:pt x="5664603" y="115143"/>
                </a:lnTo>
                <a:cubicBezTo>
                  <a:pt x="5664603" y="101316"/>
                  <a:pt x="5662209" y="90945"/>
                  <a:pt x="5657157" y="84032"/>
                </a:cubicBezTo>
                <a:cubicBezTo>
                  <a:pt x="5652104" y="77382"/>
                  <a:pt x="5644658" y="73925"/>
                  <a:pt x="5634554" y="73925"/>
                </a:cubicBezTo>
                <a:cubicBezTo>
                  <a:pt x="5622055" y="73925"/>
                  <a:pt x="5612482" y="77915"/>
                  <a:pt x="5605302" y="86158"/>
                </a:cubicBezTo>
                <a:cubicBezTo>
                  <a:pt x="5598122" y="94402"/>
                  <a:pt x="5594665" y="105570"/>
                  <a:pt x="5594665" y="119665"/>
                </a:cubicBezTo>
                <a:lnTo>
                  <a:pt x="5594665" y="202099"/>
                </a:lnTo>
                <a:lnTo>
                  <a:pt x="5570732" y="202099"/>
                </a:lnTo>
                <a:lnTo>
                  <a:pt x="5570732" y="115143"/>
                </a:lnTo>
                <a:cubicBezTo>
                  <a:pt x="5570732" y="101050"/>
                  <a:pt x="5568339" y="90679"/>
                  <a:pt x="5563286" y="84032"/>
                </a:cubicBezTo>
                <a:cubicBezTo>
                  <a:pt x="5558234" y="77382"/>
                  <a:pt x="5550788" y="73925"/>
                  <a:pt x="5540417" y="73925"/>
                </a:cubicBezTo>
                <a:cubicBezTo>
                  <a:pt x="5528185" y="73925"/>
                  <a:pt x="5518611" y="78181"/>
                  <a:pt x="5511166" y="86425"/>
                </a:cubicBezTo>
                <a:cubicBezTo>
                  <a:pt x="5503985" y="94668"/>
                  <a:pt x="5500529" y="105837"/>
                  <a:pt x="5500529" y="119930"/>
                </a:cubicBezTo>
                <a:lnTo>
                  <a:pt x="5500529" y="202099"/>
                </a:lnTo>
                <a:lnTo>
                  <a:pt x="5476596" y="202099"/>
                </a:lnTo>
                <a:lnTo>
                  <a:pt x="5476596" y="56641"/>
                </a:lnTo>
                <a:lnTo>
                  <a:pt x="5500529" y="56641"/>
                </a:lnTo>
                <a:lnTo>
                  <a:pt x="5500529" y="79244"/>
                </a:lnTo>
                <a:cubicBezTo>
                  <a:pt x="5506113" y="70202"/>
                  <a:pt x="5512496" y="63821"/>
                  <a:pt x="5520206" y="59566"/>
                </a:cubicBezTo>
                <a:cubicBezTo>
                  <a:pt x="5527919" y="55313"/>
                  <a:pt x="5536960" y="53184"/>
                  <a:pt x="5547331" y="53184"/>
                </a:cubicBezTo>
                <a:close/>
                <a:moveTo>
                  <a:pt x="5371024" y="53184"/>
                </a:moveTo>
                <a:cubicBezTo>
                  <a:pt x="5391767" y="53184"/>
                  <a:pt x="5407988" y="59833"/>
                  <a:pt x="5419954" y="73395"/>
                </a:cubicBezTo>
                <a:cubicBezTo>
                  <a:pt x="5431920" y="86956"/>
                  <a:pt x="5437771" y="105570"/>
                  <a:pt x="5437771" y="129503"/>
                </a:cubicBezTo>
                <a:cubicBezTo>
                  <a:pt x="5437771" y="153170"/>
                  <a:pt x="5431920" y="172050"/>
                  <a:pt x="5419954" y="185612"/>
                </a:cubicBezTo>
                <a:cubicBezTo>
                  <a:pt x="5407988" y="199175"/>
                  <a:pt x="5391767" y="205822"/>
                  <a:pt x="5371024" y="205822"/>
                </a:cubicBezTo>
                <a:cubicBezTo>
                  <a:pt x="5350283" y="205822"/>
                  <a:pt x="5333795" y="199175"/>
                  <a:pt x="5322095" y="185612"/>
                </a:cubicBezTo>
                <a:cubicBezTo>
                  <a:pt x="5310396" y="172050"/>
                  <a:pt x="5304279" y="153435"/>
                  <a:pt x="5304279" y="129503"/>
                </a:cubicBezTo>
                <a:cubicBezTo>
                  <a:pt x="5304279" y="105570"/>
                  <a:pt x="5310129" y="86956"/>
                  <a:pt x="5322095" y="73395"/>
                </a:cubicBezTo>
                <a:cubicBezTo>
                  <a:pt x="5333795" y="59833"/>
                  <a:pt x="5350017" y="53184"/>
                  <a:pt x="5371024" y="53184"/>
                </a:cubicBezTo>
                <a:close/>
                <a:moveTo>
                  <a:pt x="3907401" y="53184"/>
                </a:moveTo>
                <a:cubicBezTo>
                  <a:pt x="3927079" y="53184"/>
                  <a:pt x="3942502" y="59566"/>
                  <a:pt x="3953936" y="72064"/>
                </a:cubicBezTo>
                <a:cubicBezTo>
                  <a:pt x="3964839" y="84562"/>
                  <a:pt x="3970423" y="101848"/>
                  <a:pt x="3970423" y="123386"/>
                </a:cubicBezTo>
                <a:lnTo>
                  <a:pt x="3970423" y="135088"/>
                </a:lnTo>
                <a:lnTo>
                  <a:pt x="3860598" y="135088"/>
                </a:lnTo>
                <a:cubicBezTo>
                  <a:pt x="3861661" y="151576"/>
                  <a:pt x="3866715" y="164073"/>
                  <a:pt x="3875490" y="172584"/>
                </a:cubicBezTo>
                <a:cubicBezTo>
                  <a:pt x="3884266" y="181092"/>
                  <a:pt x="3896764" y="185612"/>
                  <a:pt x="3912453" y="185612"/>
                </a:cubicBezTo>
                <a:cubicBezTo>
                  <a:pt x="3921494" y="185612"/>
                  <a:pt x="3930536" y="184550"/>
                  <a:pt x="3939045" y="182155"/>
                </a:cubicBezTo>
                <a:cubicBezTo>
                  <a:pt x="3947554" y="180028"/>
                  <a:pt x="3956329" y="176570"/>
                  <a:pt x="3964839" y="172050"/>
                </a:cubicBezTo>
                <a:lnTo>
                  <a:pt x="3964839" y="194653"/>
                </a:lnTo>
                <a:cubicBezTo>
                  <a:pt x="3956329" y="198376"/>
                  <a:pt x="3947554" y="201036"/>
                  <a:pt x="3938513" y="202898"/>
                </a:cubicBezTo>
                <a:cubicBezTo>
                  <a:pt x="3929471" y="204759"/>
                  <a:pt x="3920430" y="205822"/>
                  <a:pt x="3911124" y="205822"/>
                </a:cubicBezTo>
                <a:cubicBezTo>
                  <a:pt x="3887989" y="205822"/>
                  <a:pt x="3869640" y="199175"/>
                  <a:pt x="3856078" y="185612"/>
                </a:cubicBezTo>
                <a:cubicBezTo>
                  <a:pt x="3842515" y="172050"/>
                  <a:pt x="3835868" y="153701"/>
                  <a:pt x="3835868" y="130832"/>
                </a:cubicBezTo>
                <a:cubicBezTo>
                  <a:pt x="3835868" y="107166"/>
                  <a:pt x="3842249" y="88285"/>
                  <a:pt x="3855280" y="74192"/>
                </a:cubicBezTo>
                <a:cubicBezTo>
                  <a:pt x="3868044" y="60098"/>
                  <a:pt x="3885595" y="53184"/>
                  <a:pt x="3907401" y="53184"/>
                </a:cubicBezTo>
                <a:close/>
                <a:moveTo>
                  <a:pt x="3595475" y="53184"/>
                </a:moveTo>
                <a:cubicBezTo>
                  <a:pt x="3616483" y="53184"/>
                  <a:pt x="3632172" y="58769"/>
                  <a:pt x="3642544" y="69672"/>
                </a:cubicBezTo>
                <a:cubicBezTo>
                  <a:pt x="3653181" y="80574"/>
                  <a:pt x="3658233" y="97060"/>
                  <a:pt x="3658233" y="119132"/>
                </a:cubicBezTo>
                <a:lnTo>
                  <a:pt x="3658233" y="202099"/>
                </a:lnTo>
                <a:lnTo>
                  <a:pt x="3634300" y="202099"/>
                </a:lnTo>
                <a:lnTo>
                  <a:pt x="3634300" y="180028"/>
                </a:lnTo>
                <a:cubicBezTo>
                  <a:pt x="3628981" y="188804"/>
                  <a:pt x="3622067" y="195452"/>
                  <a:pt x="3614090" y="199441"/>
                </a:cubicBezTo>
                <a:cubicBezTo>
                  <a:pt x="3606112" y="203429"/>
                  <a:pt x="3596007" y="205822"/>
                  <a:pt x="3584306" y="205822"/>
                </a:cubicBezTo>
                <a:cubicBezTo>
                  <a:pt x="3569415" y="205822"/>
                  <a:pt x="3557714" y="201567"/>
                  <a:pt x="3548674" y="193324"/>
                </a:cubicBezTo>
                <a:cubicBezTo>
                  <a:pt x="3539897" y="185082"/>
                  <a:pt x="3535377" y="173646"/>
                  <a:pt x="3535377" y="159818"/>
                </a:cubicBezTo>
                <a:cubicBezTo>
                  <a:pt x="3535377" y="143597"/>
                  <a:pt x="3540961" y="131100"/>
                  <a:pt x="3551864" y="122855"/>
                </a:cubicBezTo>
                <a:cubicBezTo>
                  <a:pt x="3562767" y="114611"/>
                  <a:pt x="3579254" y="110357"/>
                  <a:pt x="3600794" y="110357"/>
                </a:cubicBezTo>
                <a:lnTo>
                  <a:pt x="3634300" y="110357"/>
                </a:lnTo>
                <a:lnTo>
                  <a:pt x="3634300" y="107963"/>
                </a:lnTo>
                <a:cubicBezTo>
                  <a:pt x="3634300" y="97060"/>
                  <a:pt x="3630577" y="88551"/>
                  <a:pt x="3623397" y="82436"/>
                </a:cubicBezTo>
                <a:cubicBezTo>
                  <a:pt x="3616217" y="76319"/>
                  <a:pt x="3606112" y="73395"/>
                  <a:pt x="3592817" y="73395"/>
                </a:cubicBezTo>
                <a:cubicBezTo>
                  <a:pt x="3584572" y="73395"/>
                  <a:pt x="3576329" y="74458"/>
                  <a:pt x="3568617" y="76319"/>
                </a:cubicBezTo>
                <a:cubicBezTo>
                  <a:pt x="3560640" y="78447"/>
                  <a:pt x="3553194" y="81372"/>
                  <a:pt x="3546014" y="85361"/>
                </a:cubicBezTo>
                <a:lnTo>
                  <a:pt x="3546014" y="63289"/>
                </a:lnTo>
                <a:cubicBezTo>
                  <a:pt x="3554789" y="59833"/>
                  <a:pt x="3563298" y="57439"/>
                  <a:pt x="3571543" y="55844"/>
                </a:cubicBezTo>
                <a:cubicBezTo>
                  <a:pt x="3579786" y="54248"/>
                  <a:pt x="3587763" y="53184"/>
                  <a:pt x="3595475" y="53184"/>
                </a:cubicBezTo>
                <a:close/>
                <a:moveTo>
                  <a:pt x="3328225" y="53184"/>
                </a:moveTo>
                <a:cubicBezTo>
                  <a:pt x="3349233" y="53184"/>
                  <a:pt x="3364922" y="58769"/>
                  <a:pt x="3375294" y="69672"/>
                </a:cubicBezTo>
                <a:cubicBezTo>
                  <a:pt x="3385931" y="80574"/>
                  <a:pt x="3390983" y="97060"/>
                  <a:pt x="3390983" y="119132"/>
                </a:cubicBezTo>
                <a:lnTo>
                  <a:pt x="3390983" y="202099"/>
                </a:lnTo>
                <a:lnTo>
                  <a:pt x="3367050" y="202099"/>
                </a:lnTo>
                <a:lnTo>
                  <a:pt x="3367050" y="180028"/>
                </a:lnTo>
                <a:cubicBezTo>
                  <a:pt x="3361731" y="188804"/>
                  <a:pt x="3355084" y="195452"/>
                  <a:pt x="3346840" y="199441"/>
                </a:cubicBezTo>
                <a:cubicBezTo>
                  <a:pt x="3338596" y="203429"/>
                  <a:pt x="3328757" y="205822"/>
                  <a:pt x="3317056" y="205822"/>
                </a:cubicBezTo>
                <a:cubicBezTo>
                  <a:pt x="3302165" y="205822"/>
                  <a:pt x="3290464" y="201567"/>
                  <a:pt x="3281424" y="193324"/>
                </a:cubicBezTo>
                <a:cubicBezTo>
                  <a:pt x="3272647" y="185082"/>
                  <a:pt x="3268127" y="173646"/>
                  <a:pt x="3268127" y="159818"/>
                </a:cubicBezTo>
                <a:cubicBezTo>
                  <a:pt x="3268127" y="143597"/>
                  <a:pt x="3273711" y="131100"/>
                  <a:pt x="3284614" y="122855"/>
                </a:cubicBezTo>
                <a:cubicBezTo>
                  <a:pt x="3295517" y="114611"/>
                  <a:pt x="3312004" y="110357"/>
                  <a:pt x="3333544" y="110357"/>
                </a:cubicBezTo>
                <a:lnTo>
                  <a:pt x="3367050" y="110357"/>
                </a:lnTo>
                <a:lnTo>
                  <a:pt x="3367050" y="107963"/>
                </a:lnTo>
                <a:cubicBezTo>
                  <a:pt x="3367050" y="97060"/>
                  <a:pt x="3363327" y="88551"/>
                  <a:pt x="3356147" y="82436"/>
                </a:cubicBezTo>
                <a:cubicBezTo>
                  <a:pt x="3348967" y="76319"/>
                  <a:pt x="3338862" y="73395"/>
                  <a:pt x="3325567" y="73395"/>
                </a:cubicBezTo>
                <a:cubicBezTo>
                  <a:pt x="3317322" y="73395"/>
                  <a:pt x="3309079" y="74458"/>
                  <a:pt x="3301367" y="76319"/>
                </a:cubicBezTo>
                <a:cubicBezTo>
                  <a:pt x="3293390" y="78447"/>
                  <a:pt x="3285944" y="81372"/>
                  <a:pt x="3278764" y="85361"/>
                </a:cubicBezTo>
                <a:lnTo>
                  <a:pt x="3278764" y="63289"/>
                </a:lnTo>
                <a:cubicBezTo>
                  <a:pt x="3287539" y="59833"/>
                  <a:pt x="3296048" y="57439"/>
                  <a:pt x="3304293" y="55844"/>
                </a:cubicBezTo>
                <a:cubicBezTo>
                  <a:pt x="3312536" y="54248"/>
                  <a:pt x="3320513" y="53184"/>
                  <a:pt x="3328225" y="53184"/>
                </a:cubicBezTo>
                <a:close/>
                <a:moveTo>
                  <a:pt x="2753040" y="53184"/>
                </a:moveTo>
                <a:cubicBezTo>
                  <a:pt x="2772718" y="53184"/>
                  <a:pt x="2788141" y="59566"/>
                  <a:pt x="2799575" y="72064"/>
                </a:cubicBezTo>
                <a:cubicBezTo>
                  <a:pt x="2810211" y="84562"/>
                  <a:pt x="2816062" y="101848"/>
                  <a:pt x="2816062" y="123386"/>
                </a:cubicBezTo>
                <a:lnTo>
                  <a:pt x="2816062" y="135088"/>
                </a:lnTo>
                <a:lnTo>
                  <a:pt x="2706237" y="135088"/>
                </a:lnTo>
                <a:cubicBezTo>
                  <a:pt x="2707300" y="151576"/>
                  <a:pt x="2712354" y="164073"/>
                  <a:pt x="2721129" y="172584"/>
                </a:cubicBezTo>
                <a:cubicBezTo>
                  <a:pt x="2729905" y="181092"/>
                  <a:pt x="2742403" y="185612"/>
                  <a:pt x="2758092" y="185612"/>
                </a:cubicBezTo>
                <a:cubicBezTo>
                  <a:pt x="2767133" y="185612"/>
                  <a:pt x="2776175" y="184550"/>
                  <a:pt x="2784684" y="182155"/>
                </a:cubicBezTo>
                <a:cubicBezTo>
                  <a:pt x="2793193" y="180028"/>
                  <a:pt x="2801968" y="176570"/>
                  <a:pt x="2810478" y="172050"/>
                </a:cubicBezTo>
                <a:lnTo>
                  <a:pt x="2810478" y="194653"/>
                </a:lnTo>
                <a:cubicBezTo>
                  <a:pt x="2801968" y="198376"/>
                  <a:pt x="2793193" y="201036"/>
                  <a:pt x="2784152" y="202898"/>
                </a:cubicBezTo>
                <a:cubicBezTo>
                  <a:pt x="2775110" y="204759"/>
                  <a:pt x="2766069" y="205822"/>
                  <a:pt x="2756763" y="205822"/>
                </a:cubicBezTo>
                <a:cubicBezTo>
                  <a:pt x="2733628" y="205822"/>
                  <a:pt x="2715279" y="199175"/>
                  <a:pt x="2701717" y="185612"/>
                </a:cubicBezTo>
                <a:cubicBezTo>
                  <a:pt x="2688154" y="172050"/>
                  <a:pt x="2681507" y="153701"/>
                  <a:pt x="2681507" y="130832"/>
                </a:cubicBezTo>
                <a:cubicBezTo>
                  <a:pt x="2681507" y="107166"/>
                  <a:pt x="2687888" y="88285"/>
                  <a:pt x="2700919" y="74192"/>
                </a:cubicBezTo>
                <a:cubicBezTo>
                  <a:pt x="2713683" y="60098"/>
                  <a:pt x="2731234" y="53184"/>
                  <a:pt x="2753040" y="53184"/>
                </a:cubicBezTo>
                <a:close/>
                <a:moveTo>
                  <a:pt x="2446965" y="53184"/>
                </a:moveTo>
                <a:cubicBezTo>
                  <a:pt x="2463719" y="53184"/>
                  <a:pt x="2476216" y="58236"/>
                  <a:pt x="2484993" y="68607"/>
                </a:cubicBezTo>
                <a:cubicBezTo>
                  <a:pt x="2493502" y="78979"/>
                  <a:pt x="2497756" y="94136"/>
                  <a:pt x="2497756" y="114346"/>
                </a:cubicBezTo>
                <a:lnTo>
                  <a:pt x="2497756" y="202099"/>
                </a:lnTo>
                <a:lnTo>
                  <a:pt x="2473824" y="202099"/>
                </a:lnTo>
                <a:lnTo>
                  <a:pt x="2473824" y="115143"/>
                </a:lnTo>
                <a:cubicBezTo>
                  <a:pt x="2473824" y="101316"/>
                  <a:pt x="2471164" y="91211"/>
                  <a:pt x="2465845" y="84296"/>
                </a:cubicBezTo>
                <a:cubicBezTo>
                  <a:pt x="2460527" y="77382"/>
                  <a:pt x="2452550" y="73925"/>
                  <a:pt x="2441647" y="73925"/>
                </a:cubicBezTo>
                <a:cubicBezTo>
                  <a:pt x="2428616" y="73925"/>
                  <a:pt x="2418511" y="77915"/>
                  <a:pt x="2411065" y="86158"/>
                </a:cubicBezTo>
                <a:cubicBezTo>
                  <a:pt x="2403619" y="94402"/>
                  <a:pt x="2399897" y="105570"/>
                  <a:pt x="2399897" y="119665"/>
                </a:cubicBezTo>
                <a:lnTo>
                  <a:pt x="2399897" y="202099"/>
                </a:lnTo>
                <a:lnTo>
                  <a:pt x="2375964" y="202099"/>
                </a:lnTo>
                <a:lnTo>
                  <a:pt x="2375964" y="56641"/>
                </a:lnTo>
                <a:lnTo>
                  <a:pt x="2399897" y="56641"/>
                </a:lnTo>
                <a:lnTo>
                  <a:pt x="2399897" y="79244"/>
                </a:lnTo>
                <a:cubicBezTo>
                  <a:pt x="2405747" y="70469"/>
                  <a:pt x="2412395" y="63821"/>
                  <a:pt x="2420107" y="59566"/>
                </a:cubicBezTo>
                <a:cubicBezTo>
                  <a:pt x="2427819" y="55313"/>
                  <a:pt x="2436861" y="53184"/>
                  <a:pt x="2446965" y="53184"/>
                </a:cubicBezTo>
                <a:close/>
                <a:moveTo>
                  <a:pt x="2264810" y="53184"/>
                </a:moveTo>
                <a:cubicBezTo>
                  <a:pt x="2285818" y="53184"/>
                  <a:pt x="2301507" y="58769"/>
                  <a:pt x="2311879" y="69672"/>
                </a:cubicBezTo>
                <a:cubicBezTo>
                  <a:pt x="2322516" y="80574"/>
                  <a:pt x="2327568" y="97060"/>
                  <a:pt x="2327568" y="119132"/>
                </a:cubicBezTo>
                <a:lnTo>
                  <a:pt x="2327568" y="202099"/>
                </a:lnTo>
                <a:lnTo>
                  <a:pt x="2303635" y="202099"/>
                </a:lnTo>
                <a:lnTo>
                  <a:pt x="2303635" y="180028"/>
                </a:lnTo>
                <a:cubicBezTo>
                  <a:pt x="2298316" y="188804"/>
                  <a:pt x="2291669" y="195452"/>
                  <a:pt x="2283425" y="199441"/>
                </a:cubicBezTo>
                <a:cubicBezTo>
                  <a:pt x="2275181" y="203429"/>
                  <a:pt x="2265342" y="205822"/>
                  <a:pt x="2253641" y="205822"/>
                </a:cubicBezTo>
                <a:cubicBezTo>
                  <a:pt x="2238750" y="205822"/>
                  <a:pt x="2227049" y="201567"/>
                  <a:pt x="2218009" y="193324"/>
                </a:cubicBezTo>
                <a:cubicBezTo>
                  <a:pt x="2209232" y="185082"/>
                  <a:pt x="2204712" y="173646"/>
                  <a:pt x="2204712" y="159818"/>
                </a:cubicBezTo>
                <a:cubicBezTo>
                  <a:pt x="2204712" y="143597"/>
                  <a:pt x="2210296" y="131100"/>
                  <a:pt x="2221199" y="122855"/>
                </a:cubicBezTo>
                <a:cubicBezTo>
                  <a:pt x="2232102" y="114611"/>
                  <a:pt x="2248589" y="110357"/>
                  <a:pt x="2270129" y="110357"/>
                </a:cubicBezTo>
                <a:lnTo>
                  <a:pt x="2303635" y="110357"/>
                </a:lnTo>
                <a:lnTo>
                  <a:pt x="2303635" y="107963"/>
                </a:lnTo>
                <a:cubicBezTo>
                  <a:pt x="2303635" y="97060"/>
                  <a:pt x="2299912" y="88551"/>
                  <a:pt x="2292732" y="82436"/>
                </a:cubicBezTo>
                <a:cubicBezTo>
                  <a:pt x="2285552" y="76319"/>
                  <a:pt x="2275447" y="73395"/>
                  <a:pt x="2262152" y="73395"/>
                </a:cubicBezTo>
                <a:cubicBezTo>
                  <a:pt x="2253907" y="73395"/>
                  <a:pt x="2245664" y="74458"/>
                  <a:pt x="2237952" y="76319"/>
                </a:cubicBezTo>
                <a:cubicBezTo>
                  <a:pt x="2229975" y="78447"/>
                  <a:pt x="2222529" y="81372"/>
                  <a:pt x="2215349" y="85361"/>
                </a:cubicBezTo>
                <a:lnTo>
                  <a:pt x="2215349" y="63289"/>
                </a:lnTo>
                <a:cubicBezTo>
                  <a:pt x="2224124" y="59833"/>
                  <a:pt x="2232633" y="57439"/>
                  <a:pt x="2240878" y="55844"/>
                </a:cubicBezTo>
                <a:cubicBezTo>
                  <a:pt x="2249121" y="54248"/>
                  <a:pt x="2257098" y="53184"/>
                  <a:pt x="2264810" y="53184"/>
                </a:cubicBezTo>
                <a:close/>
                <a:moveTo>
                  <a:pt x="2027877" y="53184"/>
                </a:moveTo>
                <a:cubicBezTo>
                  <a:pt x="2048884" y="53184"/>
                  <a:pt x="2064574" y="58769"/>
                  <a:pt x="2074946" y="69672"/>
                </a:cubicBezTo>
                <a:cubicBezTo>
                  <a:pt x="2085583" y="80574"/>
                  <a:pt x="2090902" y="97060"/>
                  <a:pt x="2090902" y="119132"/>
                </a:cubicBezTo>
                <a:lnTo>
                  <a:pt x="2090902" y="202099"/>
                </a:lnTo>
                <a:lnTo>
                  <a:pt x="2066967" y="202099"/>
                </a:lnTo>
                <a:lnTo>
                  <a:pt x="2066967" y="180028"/>
                </a:lnTo>
                <a:cubicBezTo>
                  <a:pt x="2061383" y="188804"/>
                  <a:pt x="2054736" y="195452"/>
                  <a:pt x="2046492" y="199441"/>
                </a:cubicBezTo>
                <a:cubicBezTo>
                  <a:pt x="2038247" y="203429"/>
                  <a:pt x="2028409" y="205822"/>
                  <a:pt x="2016707" y="205822"/>
                </a:cubicBezTo>
                <a:cubicBezTo>
                  <a:pt x="2001817" y="205822"/>
                  <a:pt x="1990116" y="201567"/>
                  <a:pt x="1981075" y="193324"/>
                </a:cubicBezTo>
                <a:cubicBezTo>
                  <a:pt x="1972299" y="185082"/>
                  <a:pt x="1967779" y="173646"/>
                  <a:pt x="1967779" y="159818"/>
                </a:cubicBezTo>
                <a:cubicBezTo>
                  <a:pt x="1967779" y="143597"/>
                  <a:pt x="1973362" y="131100"/>
                  <a:pt x="1984266" y="122855"/>
                </a:cubicBezTo>
                <a:cubicBezTo>
                  <a:pt x="1995170" y="114611"/>
                  <a:pt x="2011656" y="110357"/>
                  <a:pt x="2033195" y="110357"/>
                </a:cubicBezTo>
                <a:lnTo>
                  <a:pt x="2066702" y="110357"/>
                </a:lnTo>
                <a:lnTo>
                  <a:pt x="2066702" y="107963"/>
                </a:lnTo>
                <a:cubicBezTo>
                  <a:pt x="2066702" y="97060"/>
                  <a:pt x="2062979" y="88551"/>
                  <a:pt x="2055799" y="82436"/>
                </a:cubicBezTo>
                <a:cubicBezTo>
                  <a:pt x="2048619" y="76319"/>
                  <a:pt x="2038514" y="73395"/>
                  <a:pt x="2025219" y="73395"/>
                </a:cubicBezTo>
                <a:cubicBezTo>
                  <a:pt x="2016974" y="73395"/>
                  <a:pt x="2008731" y="74458"/>
                  <a:pt x="2001018" y="76319"/>
                </a:cubicBezTo>
                <a:cubicBezTo>
                  <a:pt x="1993041" y="78447"/>
                  <a:pt x="1985596" y="81372"/>
                  <a:pt x="1978415" y="85361"/>
                </a:cubicBezTo>
                <a:lnTo>
                  <a:pt x="1978415" y="63289"/>
                </a:lnTo>
                <a:cubicBezTo>
                  <a:pt x="1987191" y="59833"/>
                  <a:pt x="1995700" y="57439"/>
                  <a:pt x="2003944" y="55844"/>
                </a:cubicBezTo>
                <a:cubicBezTo>
                  <a:pt x="2012188" y="54248"/>
                  <a:pt x="2020165" y="53184"/>
                  <a:pt x="2027877" y="53184"/>
                </a:cubicBezTo>
                <a:close/>
                <a:moveTo>
                  <a:pt x="1619423" y="53184"/>
                </a:moveTo>
                <a:cubicBezTo>
                  <a:pt x="1630061" y="53184"/>
                  <a:pt x="1639102" y="55844"/>
                  <a:pt x="1646281" y="61162"/>
                </a:cubicBezTo>
                <a:cubicBezTo>
                  <a:pt x="1653461" y="66481"/>
                  <a:pt x="1659046" y="74458"/>
                  <a:pt x="1662502" y="84562"/>
                </a:cubicBezTo>
                <a:cubicBezTo>
                  <a:pt x="1668618" y="73925"/>
                  <a:pt x="1675531" y="65948"/>
                  <a:pt x="1684042" y="60896"/>
                </a:cubicBezTo>
                <a:cubicBezTo>
                  <a:pt x="1692552" y="55844"/>
                  <a:pt x="1702124" y="53184"/>
                  <a:pt x="1713293" y="53184"/>
                </a:cubicBezTo>
                <a:cubicBezTo>
                  <a:pt x="1728453" y="53184"/>
                  <a:pt x="1740151" y="58503"/>
                  <a:pt x="1748395" y="69140"/>
                </a:cubicBezTo>
                <a:cubicBezTo>
                  <a:pt x="1756640" y="79776"/>
                  <a:pt x="1760627" y="94668"/>
                  <a:pt x="1760627" y="114346"/>
                </a:cubicBezTo>
                <a:lnTo>
                  <a:pt x="1760627" y="202099"/>
                </a:lnTo>
                <a:lnTo>
                  <a:pt x="1736694" y="202099"/>
                </a:lnTo>
                <a:lnTo>
                  <a:pt x="1736694" y="115143"/>
                </a:lnTo>
                <a:cubicBezTo>
                  <a:pt x="1736694" y="101316"/>
                  <a:pt x="1734302" y="90945"/>
                  <a:pt x="1729249" y="84032"/>
                </a:cubicBezTo>
                <a:cubicBezTo>
                  <a:pt x="1724197" y="77382"/>
                  <a:pt x="1716749" y="73925"/>
                  <a:pt x="1706646" y="73925"/>
                </a:cubicBezTo>
                <a:cubicBezTo>
                  <a:pt x="1694147" y="73925"/>
                  <a:pt x="1684574" y="77915"/>
                  <a:pt x="1677394" y="86158"/>
                </a:cubicBezTo>
                <a:cubicBezTo>
                  <a:pt x="1670214" y="94402"/>
                  <a:pt x="1666758" y="105570"/>
                  <a:pt x="1666758" y="119665"/>
                </a:cubicBezTo>
                <a:lnTo>
                  <a:pt x="1666758" y="202099"/>
                </a:lnTo>
                <a:lnTo>
                  <a:pt x="1642824" y="202099"/>
                </a:lnTo>
                <a:lnTo>
                  <a:pt x="1642824" y="115143"/>
                </a:lnTo>
                <a:cubicBezTo>
                  <a:pt x="1642824" y="101050"/>
                  <a:pt x="1640431" y="90679"/>
                  <a:pt x="1635379" y="84032"/>
                </a:cubicBezTo>
                <a:cubicBezTo>
                  <a:pt x="1630326" y="77382"/>
                  <a:pt x="1622879" y="73925"/>
                  <a:pt x="1612509" y="73925"/>
                </a:cubicBezTo>
                <a:cubicBezTo>
                  <a:pt x="1600278" y="73925"/>
                  <a:pt x="1590704" y="78181"/>
                  <a:pt x="1583258" y="86425"/>
                </a:cubicBezTo>
                <a:cubicBezTo>
                  <a:pt x="1576077" y="94668"/>
                  <a:pt x="1572622" y="105837"/>
                  <a:pt x="1572622" y="119930"/>
                </a:cubicBezTo>
                <a:lnTo>
                  <a:pt x="1572622" y="202099"/>
                </a:lnTo>
                <a:lnTo>
                  <a:pt x="1548688" y="202099"/>
                </a:lnTo>
                <a:lnTo>
                  <a:pt x="1548688" y="56641"/>
                </a:lnTo>
                <a:lnTo>
                  <a:pt x="1572622" y="56641"/>
                </a:lnTo>
                <a:lnTo>
                  <a:pt x="1572622" y="79244"/>
                </a:lnTo>
                <a:cubicBezTo>
                  <a:pt x="1578205" y="70202"/>
                  <a:pt x="1584587" y="63821"/>
                  <a:pt x="1592299" y="59566"/>
                </a:cubicBezTo>
                <a:cubicBezTo>
                  <a:pt x="1600010" y="55313"/>
                  <a:pt x="1609053" y="53184"/>
                  <a:pt x="1619423" y="53184"/>
                </a:cubicBezTo>
                <a:close/>
                <a:moveTo>
                  <a:pt x="5806071" y="53182"/>
                </a:moveTo>
                <a:cubicBezTo>
                  <a:pt x="5823624" y="53182"/>
                  <a:pt x="5837982" y="60096"/>
                  <a:pt x="5849151" y="74190"/>
                </a:cubicBezTo>
                <a:cubicBezTo>
                  <a:pt x="5860320" y="88283"/>
                  <a:pt x="5865639" y="106632"/>
                  <a:pt x="5865639" y="129501"/>
                </a:cubicBezTo>
                <a:cubicBezTo>
                  <a:pt x="5865639" y="152371"/>
                  <a:pt x="5860054" y="170720"/>
                  <a:pt x="5849151" y="184813"/>
                </a:cubicBezTo>
                <a:cubicBezTo>
                  <a:pt x="5838248" y="198907"/>
                  <a:pt x="5823888" y="205821"/>
                  <a:pt x="5806071" y="205821"/>
                </a:cubicBezTo>
                <a:cubicBezTo>
                  <a:pt x="5795435" y="205821"/>
                  <a:pt x="5786394" y="203693"/>
                  <a:pt x="5778682" y="199439"/>
                </a:cubicBezTo>
                <a:cubicBezTo>
                  <a:pt x="5770704" y="195450"/>
                  <a:pt x="5764588" y="188802"/>
                  <a:pt x="5759536" y="180292"/>
                </a:cubicBezTo>
                <a:lnTo>
                  <a:pt x="5759536" y="257410"/>
                </a:lnTo>
                <a:lnTo>
                  <a:pt x="5735602" y="257410"/>
                </a:lnTo>
                <a:lnTo>
                  <a:pt x="5735602" y="56639"/>
                </a:lnTo>
                <a:lnTo>
                  <a:pt x="5759536" y="56639"/>
                </a:lnTo>
                <a:lnTo>
                  <a:pt x="5759536" y="78711"/>
                </a:lnTo>
                <a:cubicBezTo>
                  <a:pt x="5764588" y="69936"/>
                  <a:pt x="5770970" y="63553"/>
                  <a:pt x="5778682" y="59564"/>
                </a:cubicBezTo>
                <a:cubicBezTo>
                  <a:pt x="5786394" y="55310"/>
                  <a:pt x="5795435" y="53182"/>
                  <a:pt x="5806071" y="53182"/>
                </a:cubicBezTo>
                <a:close/>
                <a:moveTo>
                  <a:pt x="6719242" y="52918"/>
                </a:moveTo>
                <a:cubicBezTo>
                  <a:pt x="6728017" y="52918"/>
                  <a:pt x="6736260" y="53451"/>
                  <a:pt x="6744238" y="54781"/>
                </a:cubicBezTo>
                <a:cubicBezTo>
                  <a:pt x="6751685" y="56375"/>
                  <a:pt x="6758865" y="58236"/>
                  <a:pt x="6765512" y="60896"/>
                </a:cubicBezTo>
                <a:lnTo>
                  <a:pt x="6765512" y="83499"/>
                </a:lnTo>
                <a:cubicBezTo>
                  <a:pt x="6758865" y="80042"/>
                  <a:pt x="6751685" y="77382"/>
                  <a:pt x="6744505" y="75787"/>
                </a:cubicBezTo>
                <a:cubicBezTo>
                  <a:pt x="6737325" y="73927"/>
                  <a:pt x="6729612" y="73128"/>
                  <a:pt x="6721900" y="73128"/>
                </a:cubicBezTo>
                <a:cubicBezTo>
                  <a:pt x="6709934" y="73128"/>
                  <a:pt x="6701159" y="74990"/>
                  <a:pt x="6695308" y="78447"/>
                </a:cubicBezTo>
                <a:cubicBezTo>
                  <a:pt x="6689459" y="82170"/>
                  <a:pt x="6686534" y="87488"/>
                  <a:pt x="6686534" y="94933"/>
                </a:cubicBezTo>
                <a:cubicBezTo>
                  <a:pt x="6686534" y="100518"/>
                  <a:pt x="6688660" y="104773"/>
                  <a:pt x="6692915" y="107965"/>
                </a:cubicBezTo>
                <a:cubicBezTo>
                  <a:pt x="6697171" y="111154"/>
                  <a:pt x="6705680" y="114080"/>
                  <a:pt x="6718445" y="117005"/>
                </a:cubicBezTo>
                <a:lnTo>
                  <a:pt x="6726688" y="118866"/>
                </a:lnTo>
                <a:cubicBezTo>
                  <a:pt x="6743706" y="122589"/>
                  <a:pt x="6755674" y="127642"/>
                  <a:pt x="6762852" y="134289"/>
                </a:cubicBezTo>
                <a:cubicBezTo>
                  <a:pt x="6770032" y="140938"/>
                  <a:pt x="6773489" y="150245"/>
                  <a:pt x="6773489" y="161946"/>
                </a:cubicBezTo>
                <a:cubicBezTo>
                  <a:pt x="6773489" y="175507"/>
                  <a:pt x="6768171" y="186144"/>
                  <a:pt x="6757534" y="194121"/>
                </a:cubicBezTo>
                <a:cubicBezTo>
                  <a:pt x="6746897" y="202099"/>
                  <a:pt x="6732272" y="205822"/>
                  <a:pt x="6713391" y="205822"/>
                </a:cubicBezTo>
                <a:cubicBezTo>
                  <a:pt x="6705680" y="205822"/>
                  <a:pt x="6697436" y="205024"/>
                  <a:pt x="6688926" y="203429"/>
                </a:cubicBezTo>
                <a:cubicBezTo>
                  <a:pt x="6680417" y="201834"/>
                  <a:pt x="6671642" y="199706"/>
                  <a:pt x="6662334" y="196515"/>
                </a:cubicBezTo>
                <a:lnTo>
                  <a:pt x="6662334" y="171784"/>
                </a:lnTo>
                <a:cubicBezTo>
                  <a:pt x="6671109" y="176304"/>
                  <a:pt x="6679885" y="179761"/>
                  <a:pt x="6688394" y="182155"/>
                </a:cubicBezTo>
                <a:cubicBezTo>
                  <a:pt x="6696905" y="184550"/>
                  <a:pt x="6705414" y="185612"/>
                  <a:pt x="6713923" y="185612"/>
                </a:cubicBezTo>
                <a:cubicBezTo>
                  <a:pt x="6725092" y="185612"/>
                  <a:pt x="6733868" y="183750"/>
                  <a:pt x="6739983" y="179761"/>
                </a:cubicBezTo>
                <a:cubicBezTo>
                  <a:pt x="6746100" y="176040"/>
                  <a:pt x="6749025" y="170455"/>
                  <a:pt x="6749025" y="163541"/>
                </a:cubicBezTo>
                <a:cubicBezTo>
                  <a:pt x="6749025" y="157158"/>
                  <a:pt x="6746897" y="152107"/>
                  <a:pt x="6742377" y="148649"/>
                </a:cubicBezTo>
                <a:cubicBezTo>
                  <a:pt x="6738122" y="145192"/>
                  <a:pt x="6728549" y="141735"/>
                  <a:pt x="6713657" y="138546"/>
                </a:cubicBezTo>
                <a:lnTo>
                  <a:pt x="6705414" y="136684"/>
                </a:lnTo>
                <a:cubicBezTo>
                  <a:pt x="6690522" y="133492"/>
                  <a:pt x="6679885" y="128705"/>
                  <a:pt x="6673237" y="122324"/>
                </a:cubicBezTo>
                <a:cubicBezTo>
                  <a:pt x="6666589" y="115940"/>
                  <a:pt x="6663397" y="106901"/>
                  <a:pt x="6663397" y="95732"/>
                </a:cubicBezTo>
                <a:cubicBezTo>
                  <a:pt x="6663397" y="82170"/>
                  <a:pt x="6668185" y="71533"/>
                  <a:pt x="6678023" y="64088"/>
                </a:cubicBezTo>
                <a:cubicBezTo>
                  <a:pt x="6687597" y="56641"/>
                  <a:pt x="6701425" y="52918"/>
                  <a:pt x="6719242" y="52918"/>
                </a:cubicBezTo>
                <a:close/>
                <a:moveTo>
                  <a:pt x="5231152" y="52918"/>
                </a:moveTo>
                <a:cubicBezTo>
                  <a:pt x="5238598" y="52918"/>
                  <a:pt x="5245778" y="53716"/>
                  <a:pt x="5252692" y="55313"/>
                </a:cubicBezTo>
                <a:cubicBezTo>
                  <a:pt x="5259606" y="56907"/>
                  <a:pt x="5266519" y="59300"/>
                  <a:pt x="5273167" y="62226"/>
                </a:cubicBezTo>
                <a:lnTo>
                  <a:pt x="5273167" y="84562"/>
                </a:lnTo>
                <a:cubicBezTo>
                  <a:pt x="5266519" y="80840"/>
                  <a:pt x="5259606" y="77915"/>
                  <a:pt x="5252957" y="76054"/>
                </a:cubicBezTo>
                <a:cubicBezTo>
                  <a:pt x="5246043" y="74192"/>
                  <a:pt x="5239395" y="73393"/>
                  <a:pt x="5232481" y="73393"/>
                </a:cubicBezTo>
                <a:cubicBezTo>
                  <a:pt x="5217058" y="73393"/>
                  <a:pt x="5204826" y="78181"/>
                  <a:pt x="5196315" y="88019"/>
                </a:cubicBezTo>
                <a:cubicBezTo>
                  <a:pt x="5187806" y="97859"/>
                  <a:pt x="5183552" y="111688"/>
                  <a:pt x="5183552" y="129237"/>
                </a:cubicBezTo>
                <a:cubicBezTo>
                  <a:pt x="5183552" y="146788"/>
                  <a:pt x="5187806" y="160881"/>
                  <a:pt x="5196315" y="170721"/>
                </a:cubicBezTo>
                <a:cubicBezTo>
                  <a:pt x="5204826" y="180560"/>
                  <a:pt x="5217058" y="185346"/>
                  <a:pt x="5232481" y="185346"/>
                </a:cubicBezTo>
                <a:cubicBezTo>
                  <a:pt x="5239395" y="185346"/>
                  <a:pt x="5246309" y="184550"/>
                  <a:pt x="5252957" y="182687"/>
                </a:cubicBezTo>
                <a:cubicBezTo>
                  <a:pt x="5259872" y="180826"/>
                  <a:pt x="5266519" y="177901"/>
                  <a:pt x="5273167" y="174179"/>
                </a:cubicBezTo>
                <a:lnTo>
                  <a:pt x="5273167" y="196515"/>
                </a:lnTo>
                <a:cubicBezTo>
                  <a:pt x="5266519" y="199706"/>
                  <a:pt x="5259606" y="201834"/>
                  <a:pt x="5252426" y="203429"/>
                </a:cubicBezTo>
                <a:cubicBezTo>
                  <a:pt x="5245246" y="205024"/>
                  <a:pt x="5237800" y="205822"/>
                  <a:pt x="5229556" y="205822"/>
                </a:cubicBezTo>
                <a:cubicBezTo>
                  <a:pt x="5207750" y="205822"/>
                  <a:pt x="5190200" y="198909"/>
                  <a:pt x="5177435" y="185080"/>
                </a:cubicBezTo>
                <a:cubicBezTo>
                  <a:pt x="5164670" y="171252"/>
                  <a:pt x="5158023" y="152638"/>
                  <a:pt x="5158023" y="129237"/>
                </a:cubicBezTo>
                <a:cubicBezTo>
                  <a:pt x="5158023" y="105570"/>
                  <a:pt x="5164404" y="86956"/>
                  <a:pt x="5177435" y="73393"/>
                </a:cubicBezTo>
                <a:cubicBezTo>
                  <a:pt x="5190466" y="59833"/>
                  <a:pt x="5208283" y="52918"/>
                  <a:pt x="5231152" y="52918"/>
                </a:cubicBezTo>
                <a:close/>
                <a:moveTo>
                  <a:pt x="3753964" y="52918"/>
                </a:moveTo>
                <a:cubicBezTo>
                  <a:pt x="3762740" y="52918"/>
                  <a:pt x="3770983" y="53451"/>
                  <a:pt x="3778961" y="54781"/>
                </a:cubicBezTo>
                <a:cubicBezTo>
                  <a:pt x="3786407" y="56375"/>
                  <a:pt x="3793587" y="58236"/>
                  <a:pt x="3800235" y="60896"/>
                </a:cubicBezTo>
                <a:lnTo>
                  <a:pt x="3800235" y="83499"/>
                </a:lnTo>
                <a:cubicBezTo>
                  <a:pt x="3793587" y="80042"/>
                  <a:pt x="3786407" y="77382"/>
                  <a:pt x="3779227" y="75787"/>
                </a:cubicBezTo>
                <a:cubicBezTo>
                  <a:pt x="3772047" y="73927"/>
                  <a:pt x="3764335" y="73128"/>
                  <a:pt x="3756623" y="73128"/>
                </a:cubicBezTo>
                <a:cubicBezTo>
                  <a:pt x="3744657" y="73128"/>
                  <a:pt x="3735881" y="74990"/>
                  <a:pt x="3730031" y="78447"/>
                </a:cubicBezTo>
                <a:cubicBezTo>
                  <a:pt x="3724181" y="82170"/>
                  <a:pt x="3721255" y="87488"/>
                  <a:pt x="3721255" y="94933"/>
                </a:cubicBezTo>
                <a:cubicBezTo>
                  <a:pt x="3721255" y="100518"/>
                  <a:pt x="3723383" y="104773"/>
                  <a:pt x="3727638" y="107965"/>
                </a:cubicBezTo>
                <a:cubicBezTo>
                  <a:pt x="3731892" y="111154"/>
                  <a:pt x="3740403" y="114080"/>
                  <a:pt x="3753166" y="117005"/>
                </a:cubicBezTo>
                <a:lnTo>
                  <a:pt x="3761410" y="118866"/>
                </a:lnTo>
                <a:cubicBezTo>
                  <a:pt x="3778429" y="122589"/>
                  <a:pt x="3790395" y="127642"/>
                  <a:pt x="3797575" y="134289"/>
                </a:cubicBezTo>
                <a:cubicBezTo>
                  <a:pt x="3804755" y="140938"/>
                  <a:pt x="3808212" y="150245"/>
                  <a:pt x="3808212" y="161946"/>
                </a:cubicBezTo>
                <a:cubicBezTo>
                  <a:pt x="3808212" y="175507"/>
                  <a:pt x="3802894" y="186144"/>
                  <a:pt x="3792257" y="194121"/>
                </a:cubicBezTo>
                <a:cubicBezTo>
                  <a:pt x="3781620" y="202099"/>
                  <a:pt x="3766995" y="205822"/>
                  <a:pt x="3748114" y="205822"/>
                </a:cubicBezTo>
                <a:cubicBezTo>
                  <a:pt x="3740403" y="205822"/>
                  <a:pt x="3732158" y="205024"/>
                  <a:pt x="3723649" y="203429"/>
                </a:cubicBezTo>
                <a:cubicBezTo>
                  <a:pt x="3715140" y="201834"/>
                  <a:pt x="3706364" y="199706"/>
                  <a:pt x="3697057" y="196515"/>
                </a:cubicBezTo>
                <a:lnTo>
                  <a:pt x="3697057" y="171784"/>
                </a:lnTo>
                <a:cubicBezTo>
                  <a:pt x="3705832" y="176304"/>
                  <a:pt x="3714608" y="179761"/>
                  <a:pt x="3723117" y="182155"/>
                </a:cubicBezTo>
                <a:cubicBezTo>
                  <a:pt x="3731627" y="184550"/>
                  <a:pt x="3740137" y="185612"/>
                  <a:pt x="3748646" y="185612"/>
                </a:cubicBezTo>
                <a:cubicBezTo>
                  <a:pt x="3759815" y="185612"/>
                  <a:pt x="3768590" y="183750"/>
                  <a:pt x="3774706" y="179761"/>
                </a:cubicBezTo>
                <a:cubicBezTo>
                  <a:pt x="3780823" y="176040"/>
                  <a:pt x="3783747" y="170455"/>
                  <a:pt x="3783747" y="163541"/>
                </a:cubicBezTo>
                <a:cubicBezTo>
                  <a:pt x="3783747" y="157158"/>
                  <a:pt x="3781620" y="152107"/>
                  <a:pt x="3777100" y="148649"/>
                </a:cubicBezTo>
                <a:cubicBezTo>
                  <a:pt x="3772844" y="145192"/>
                  <a:pt x="3763272" y="141735"/>
                  <a:pt x="3748380" y="138546"/>
                </a:cubicBezTo>
                <a:lnTo>
                  <a:pt x="3740137" y="136684"/>
                </a:lnTo>
                <a:cubicBezTo>
                  <a:pt x="3725244" y="133492"/>
                  <a:pt x="3714608" y="128705"/>
                  <a:pt x="3707960" y="122324"/>
                </a:cubicBezTo>
                <a:cubicBezTo>
                  <a:pt x="3701312" y="115940"/>
                  <a:pt x="3698120" y="106901"/>
                  <a:pt x="3698120" y="95732"/>
                </a:cubicBezTo>
                <a:cubicBezTo>
                  <a:pt x="3698120" y="82170"/>
                  <a:pt x="3702907" y="71533"/>
                  <a:pt x="3712746" y="64088"/>
                </a:cubicBezTo>
                <a:cubicBezTo>
                  <a:pt x="3722320" y="56641"/>
                  <a:pt x="3736147" y="52918"/>
                  <a:pt x="3753964" y="52918"/>
                </a:cubicBezTo>
                <a:close/>
                <a:moveTo>
                  <a:pt x="2608113" y="52918"/>
                </a:moveTo>
                <a:cubicBezTo>
                  <a:pt x="2615559" y="52918"/>
                  <a:pt x="2622739" y="53716"/>
                  <a:pt x="2629653" y="55313"/>
                </a:cubicBezTo>
                <a:cubicBezTo>
                  <a:pt x="2636567" y="56907"/>
                  <a:pt x="2643480" y="59300"/>
                  <a:pt x="2650128" y="62226"/>
                </a:cubicBezTo>
                <a:lnTo>
                  <a:pt x="2650128" y="84562"/>
                </a:lnTo>
                <a:cubicBezTo>
                  <a:pt x="2643480" y="80840"/>
                  <a:pt x="2636567" y="77915"/>
                  <a:pt x="2629918" y="76054"/>
                </a:cubicBezTo>
                <a:cubicBezTo>
                  <a:pt x="2623004" y="74192"/>
                  <a:pt x="2616356" y="73393"/>
                  <a:pt x="2609442" y="73393"/>
                </a:cubicBezTo>
                <a:cubicBezTo>
                  <a:pt x="2594019" y="73393"/>
                  <a:pt x="2581787" y="78181"/>
                  <a:pt x="2573276" y="88019"/>
                </a:cubicBezTo>
                <a:cubicBezTo>
                  <a:pt x="2564767" y="97859"/>
                  <a:pt x="2560513" y="111688"/>
                  <a:pt x="2560513" y="129237"/>
                </a:cubicBezTo>
                <a:cubicBezTo>
                  <a:pt x="2560513" y="146788"/>
                  <a:pt x="2564767" y="160881"/>
                  <a:pt x="2573276" y="170721"/>
                </a:cubicBezTo>
                <a:cubicBezTo>
                  <a:pt x="2581787" y="180560"/>
                  <a:pt x="2594019" y="185346"/>
                  <a:pt x="2609442" y="185346"/>
                </a:cubicBezTo>
                <a:cubicBezTo>
                  <a:pt x="2616356" y="185346"/>
                  <a:pt x="2623270" y="184550"/>
                  <a:pt x="2629918" y="182687"/>
                </a:cubicBezTo>
                <a:cubicBezTo>
                  <a:pt x="2636833" y="180826"/>
                  <a:pt x="2643480" y="177901"/>
                  <a:pt x="2650128" y="174179"/>
                </a:cubicBezTo>
                <a:lnTo>
                  <a:pt x="2650128" y="196515"/>
                </a:lnTo>
                <a:cubicBezTo>
                  <a:pt x="2643480" y="199706"/>
                  <a:pt x="2636567" y="201834"/>
                  <a:pt x="2629387" y="203429"/>
                </a:cubicBezTo>
                <a:cubicBezTo>
                  <a:pt x="2622207" y="205024"/>
                  <a:pt x="2614761" y="205822"/>
                  <a:pt x="2606517" y="205822"/>
                </a:cubicBezTo>
                <a:cubicBezTo>
                  <a:pt x="2584711" y="205822"/>
                  <a:pt x="2567161" y="198909"/>
                  <a:pt x="2554396" y="185080"/>
                </a:cubicBezTo>
                <a:cubicBezTo>
                  <a:pt x="2541631" y="171252"/>
                  <a:pt x="2534984" y="152638"/>
                  <a:pt x="2534984" y="129237"/>
                </a:cubicBezTo>
                <a:cubicBezTo>
                  <a:pt x="2534984" y="105570"/>
                  <a:pt x="2541365" y="86956"/>
                  <a:pt x="2554396" y="73393"/>
                </a:cubicBezTo>
                <a:cubicBezTo>
                  <a:pt x="2567427" y="59833"/>
                  <a:pt x="2585244" y="52918"/>
                  <a:pt x="2608113" y="52918"/>
                </a:cubicBezTo>
                <a:close/>
                <a:moveTo>
                  <a:pt x="4967889" y="34037"/>
                </a:moveTo>
                <a:lnTo>
                  <a:pt x="4932256" y="130567"/>
                </a:lnTo>
                <a:lnTo>
                  <a:pt x="5003523" y="130567"/>
                </a:lnTo>
                <a:close/>
                <a:moveTo>
                  <a:pt x="4583103" y="29517"/>
                </a:moveTo>
                <a:lnTo>
                  <a:pt x="4583103" y="29784"/>
                </a:lnTo>
                <a:lnTo>
                  <a:pt x="4583103" y="102645"/>
                </a:lnTo>
                <a:lnTo>
                  <a:pt x="4616078" y="102645"/>
                </a:lnTo>
                <a:cubicBezTo>
                  <a:pt x="4628310" y="102645"/>
                  <a:pt x="4637618" y="99454"/>
                  <a:pt x="4644266" y="93071"/>
                </a:cubicBezTo>
                <a:cubicBezTo>
                  <a:pt x="4650913" y="86691"/>
                  <a:pt x="4654370" y="77648"/>
                  <a:pt x="4654370" y="65947"/>
                </a:cubicBezTo>
                <a:cubicBezTo>
                  <a:pt x="4654370" y="54248"/>
                  <a:pt x="4650913" y="45473"/>
                  <a:pt x="4644266" y="39091"/>
                </a:cubicBezTo>
                <a:cubicBezTo>
                  <a:pt x="4637618" y="32707"/>
                  <a:pt x="4628310" y="29517"/>
                  <a:pt x="4616078" y="29517"/>
                </a:cubicBezTo>
                <a:close/>
                <a:moveTo>
                  <a:pt x="6567933" y="15423"/>
                </a:moveTo>
                <a:lnTo>
                  <a:pt x="6592133" y="15423"/>
                </a:lnTo>
                <a:lnTo>
                  <a:pt x="6592133" y="56641"/>
                </a:lnTo>
                <a:lnTo>
                  <a:pt x="6641329" y="56641"/>
                </a:lnTo>
                <a:lnTo>
                  <a:pt x="6641329" y="75255"/>
                </a:lnTo>
                <a:lnTo>
                  <a:pt x="6592133" y="75255"/>
                </a:lnTo>
                <a:lnTo>
                  <a:pt x="6592133" y="154233"/>
                </a:lnTo>
                <a:cubicBezTo>
                  <a:pt x="6592133" y="166199"/>
                  <a:pt x="6593728" y="173645"/>
                  <a:pt x="6596919" y="177102"/>
                </a:cubicBezTo>
                <a:cubicBezTo>
                  <a:pt x="6600110" y="180559"/>
                  <a:pt x="6606758" y="182154"/>
                  <a:pt x="6616864" y="182154"/>
                </a:cubicBezTo>
                <a:lnTo>
                  <a:pt x="6641329" y="182154"/>
                </a:lnTo>
                <a:lnTo>
                  <a:pt x="6641329" y="202099"/>
                </a:lnTo>
                <a:lnTo>
                  <a:pt x="6616864" y="202099"/>
                </a:lnTo>
                <a:cubicBezTo>
                  <a:pt x="6598515" y="202099"/>
                  <a:pt x="6585750" y="198642"/>
                  <a:pt x="6578570" y="191728"/>
                </a:cubicBezTo>
                <a:cubicBezTo>
                  <a:pt x="6571656" y="184813"/>
                  <a:pt x="6567933" y="172316"/>
                  <a:pt x="6567933" y="154233"/>
                </a:cubicBezTo>
                <a:lnTo>
                  <a:pt x="6567933" y="75255"/>
                </a:lnTo>
                <a:lnTo>
                  <a:pt x="6550382" y="75255"/>
                </a:lnTo>
                <a:lnTo>
                  <a:pt x="6550382" y="56641"/>
                </a:lnTo>
                <a:lnTo>
                  <a:pt x="6567933" y="56641"/>
                </a:lnTo>
                <a:close/>
                <a:moveTo>
                  <a:pt x="4008982" y="15423"/>
                </a:moveTo>
                <a:lnTo>
                  <a:pt x="4033180" y="15423"/>
                </a:lnTo>
                <a:lnTo>
                  <a:pt x="4033180" y="56641"/>
                </a:lnTo>
                <a:lnTo>
                  <a:pt x="4082378" y="56641"/>
                </a:lnTo>
                <a:lnTo>
                  <a:pt x="4082378" y="75255"/>
                </a:lnTo>
                <a:lnTo>
                  <a:pt x="4033180" y="75255"/>
                </a:lnTo>
                <a:lnTo>
                  <a:pt x="4033180" y="154233"/>
                </a:lnTo>
                <a:cubicBezTo>
                  <a:pt x="4033180" y="166199"/>
                  <a:pt x="4034777" y="173645"/>
                  <a:pt x="4037968" y="177102"/>
                </a:cubicBezTo>
                <a:cubicBezTo>
                  <a:pt x="4041159" y="180559"/>
                  <a:pt x="4047807" y="182154"/>
                  <a:pt x="4057913" y="182154"/>
                </a:cubicBezTo>
                <a:lnTo>
                  <a:pt x="4082378" y="182154"/>
                </a:lnTo>
                <a:lnTo>
                  <a:pt x="4082378" y="202099"/>
                </a:lnTo>
                <a:lnTo>
                  <a:pt x="4057913" y="202099"/>
                </a:lnTo>
                <a:cubicBezTo>
                  <a:pt x="4039564" y="202099"/>
                  <a:pt x="4026799" y="198642"/>
                  <a:pt x="4019619" y="191728"/>
                </a:cubicBezTo>
                <a:cubicBezTo>
                  <a:pt x="4012705" y="184813"/>
                  <a:pt x="4008982" y="172316"/>
                  <a:pt x="4008982" y="154233"/>
                </a:cubicBezTo>
                <a:lnTo>
                  <a:pt x="4008982" y="75255"/>
                </a:lnTo>
                <a:lnTo>
                  <a:pt x="3991431" y="75255"/>
                </a:lnTo>
                <a:lnTo>
                  <a:pt x="3991431" y="56641"/>
                </a:lnTo>
                <a:lnTo>
                  <a:pt x="4008982" y="56641"/>
                </a:lnTo>
                <a:close/>
                <a:moveTo>
                  <a:pt x="3439646" y="15423"/>
                </a:moveTo>
                <a:lnTo>
                  <a:pt x="3463844" y="15423"/>
                </a:lnTo>
                <a:lnTo>
                  <a:pt x="3463844" y="56641"/>
                </a:lnTo>
                <a:lnTo>
                  <a:pt x="3513042" y="56641"/>
                </a:lnTo>
                <a:lnTo>
                  <a:pt x="3513042" y="75255"/>
                </a:lnTo>
                <a:lnTo>
                  <a:pt x="3463844" y="75255"/>
                </a:lnTo>
                <a:lnTo>
                  <a:pt x="3463844" y="154233"/>
                </a:lnTo>
                <a:cubicBezTo>
                  <a:pt x="3463844" y="166199"/>
                  <a:pt x="3465441" y="173645"/>
                  <a:pt x="3468632" y="177102"/>
                </a:cubicBezTo>
                <a:cubicBezTo>
                  <a:pt x="3471823" y="180559"/>
                  <a:pt x="3478471" y="182154"/>
                  <a:pt x="3488577" y="182154"/>
                </a:cubicBezTo>
                <a:lnTo>
                  <a:pt x="3513042" y="182154"/>
                </a:lnTo>
                <a:lnTo>
                  <a:pt x="3513042" y="202099"/>
                </a:lnTo>
                <a:lnTo>
                  <a:pt x="3488577" y="202099"/>
                </a:lnTo>
                <a:cubicBezTo>
                  <a:pt x="3470228" y="202099"/>
                  <a:pt x="3457463" y="198642"/>
                  <a:pt x="3450283" y="191728"/>
                </a:cubicBezTo>
                <a:cubicBezTo>
                  <a:pt x="3443369" y="184813"/>
                  <a:pt x="3439646" y="172316"/>
                  <a:pt x="3439646" y="154233"/>
                </a:cubicBezTo>
                <a:lnTo>
                  <a:pt x="3439646" y="75255"/>
                </a:lnTo>
                <a:lnTo>
                  <a:pt x="3422095" y="75255"/>
                </a:lnTo>
                <a:lnTo>
                  <a:pt x="3422095" y="56641"/>
                </a:lnTo>
                <a:lnTo>
                  <a:pt x="3439646" y="56641"/>
                </a:lnTo>
                <a:close/>
                <a:moveTo>
                  <a:pt x="4952997" y="8243"/>
                </a:moveTo>
                <a:lnTo>
                  <a:pt x="4982781" y="8243"/>
                </a:lnTo>
                <a:lnTo>
                  <a:pt x="5056707" y="202099"/>
                </a:lnTo>
                <a:lnTo>
                  <a:pt x="5029317" y="202099"/>
                </a:lnTo>
                <a:lnTo>
                  <a:pt x="5011766" y="152372"/>
                </a:lnTo>
                <a:lnTo>
                  <a:pt x="4924279" y="152372"/>
                </a:lnTo>
                <a:lnTo>
                  <a:pt x="4906727" y="202099"/>
                </a:lnTo>
                <a:lnTo>
                  <a:pt x="4879072" y="202099"/>
                </a:lnTo>
                <a:close/>
                <a:moveTo>
                  <a:pt x="4557043" y="8243"/>
                </a:moveTo>
                <a:lnTo>
                  <a:pt x="4616344" y="8243"/>
                </a:lnTo>
                <a:cubicBezTo>
                  <a:pt x="4638149" y="8243"/>
                  <a:pt x="4654636" y="13029"/>
                  <a:pt x="4665539" y="22870"/>
                </a:cubicBezTo>
                <a:cubicBezTo>
                  <a:pt x="4676709" y="32707"/>
                  <a:pt x="4682292" y="47067"/>
                  <a:pt x="4682292" y="65947"/>
                </a:cubicBezTo>
                <a:cubicBezTo>
                  <a:pt x="4682292" y="85094"/>
                  <a:pt x="4676709" y="99454"/>
                  <a:pt x="4665539" y="109292"/>
                </a:cubicBezTo>
                <a:cubicBezTo>
                  <a:pt x="4654370" y="119131"/>
                  <a:pt x="4637883" y="123918"/>
                  <a:pt x="4616344" y="123918"/>
                </a:cubicBezTo>
                <a:lnTo>
                  <a:pt x="4583369" y="123918"/>
                </a:lnTo>
                <a:lnTo>
                  <a:pt x="4583369" y="202099"/>
                </a:lnTo>
                <a:lnTo>
                  <a:pt x="4557043" y="202099"/>
                </a:lnTo>
                <a:close/>
                <a:moveTo>
                  <a:pt x="1471837" y="8243"/>
                </a:moveTo>
                <a:lnTo>
                  <a:pt x="1498162" y="8243"/>
                </a:lnTo>
                <a:lnTo>
                  <a:pt x="1498162" y="202099"/>
                </a:lnTo>
                <a:lnTo>
                  <a:pt x="1471837" y="202099"/>
                </a:lnTo>
                <a:close/>
                <a:moveTo>
                  <a:pt x="4800893" y="4786"/>
                </a:moveTo>
                <a:cubicBezTo>
                  <a:pt x="4812593" y="4786"/>
                  <a:pt x="4823496" y="6381"/>
                  <a:pt x="4833600" y="9307"/>
                </a:cubicBezTo>
                <a:cubicBezTo>
                  <a:pt x="4843971" y="12498"/>
                  <a:pt x="4853545" y="17018"/>
                  <a:pt x="4862586" y="23135"/>
                </a:cubicBezTo>
                <a:lnTo>
                  <a:pt x="4862586" y="50790"/>
                </a:lnTo>
                <a:cubicBezTo>
                  <a:pt x="4853811" y="42548"/>
                  <a:pt x="4844237" y="36430"/>
                  <a:pt x="4834399" y="32441"/>
                </a:cubicBezTo>
                <a:cubicBezTo>
                  <a:pt x="4824293" y="28454"/>
                  <a:pt x="4813656" y="26326"/>
                  <a:pt x="4802488" y="26326"/>
                </a:cubicBezTo>
                <a:cubicBezTo>
                  <a:pt x="4780416" y="26326"/>
                  <a:pt x="4763398" y="32974"/>
                  <a:pt x="4751697" y="46535"/>
                </a:cubicBezTo>
                <a:cubicBezTo>
                  <a:pt x="4739997" y="60098"/>
                  <a:pt x="4734146" y="79776"/>
                  <a:pt x="4734146" y="105304"/>
                </a:cubicBezTo>
                <a:cubicBezTo>
                  <a:pt x="4734146" y="130833"/>
                  <a:pt x="4739997" y="150511"/>
                  <a:pt x="4751697" y="163806"/>
                </a:cubicBezTo>
                <a:cubicBezTo>
                  <a:pt x="4763398" y="177369"/>
                  <a:pt x="4780416" y="184017"/>
                  <a:pt x="4802488" y="184017"/>
                </a:cubicBezTo>
                <a:cubicBezTo>
                  <a:pt x="4813656" y="184017"/>
                  <a:pt x="4824293" y="181889"/>
                  <a:pt x="4834399" y="177901"/>
                </a:cubicBezTo>
                <a:cubicBezTo>
                  <a:pt x="4844503" y="173912"/>
                  <a:pt x="4853811" y="167795"/>
                  <a:pt x="4862586" y="159552"/>
                </a:cubicBezTo>
                <a:lnTo>
                  <a:pt x="4862586" y="187208"/>
                </a:lnTo>
                <a:cubicBezTo>
                  <a:pt x="4853545" y="193324"/>
                  <a:pt x="4843706" y="198112"/>
                  <a:pt x="4833334" y="201301"/>
                </a:cubicBezTo>
                <a:cubicBezTo>
                  <a:pt x="4822964" y="204493"/>
                  <a:pt x="4812327" y="205823"/>
                  <a:pt x="4800893" y="205823"/>
                </a:cubicBezTo>
                <a:cubicBezTo>
                  <a:pt x="4771641" y="205823"/>
                  <a:pt x="4748506" y="196781"/>
                  <a:pt x="4731488" y="178965"/>
                </a:cubicBezTo>
                <a:cubicBezTo>
                  <a:pt x="4714734" y="160883"/>
                  <a:pt x="4706225" y="136417"/>
                  <a:pt x="4706225" y="105304"/>
                </a:cubicBezTo>
                <a:cubicBezTo>
                  <a:pt x="4706225" y="74192"/>
                  <a:pt x="4714734" y="49461"/>
                  <a:pt x="4731488" y="31644"/>
                </a:cubicBezTo>
                <a:cubicBezTo>
                  <a:pt x="4748506" y="13562"/>
                  <a:pt x="4771641" y="4786"/>
                  <a:pt x="4800893" y="4786"/>
                </a:cubicBezTo>
                <a:close/>
                <a:moveTo>
                  <a:pt x="4352550" y="4520"/>
                </a:moveTo>
                <a:cubicBezTo>
                  <a:pt x="4372761" y="4520"/>
                  <a:pt x="4388716" y="9572"/>
                  <a:pt x="4400682" y="19677"/>
                </a:cubicBezTo>
                <a:cubicBezTo>
                  <a:pt x="4412648" y="29784"/>
                  <a:pt x="4418499" y="43078"/>
                  <a:pt x="4418499" y="59831"/>
                </a:cubicBezTo>
                <a:cubicBezTo>
                  <a:pt x="4418499" y="67809"/>
                  <a:pt x="4416904" y="75255"/>
                  <a:pt x="4413979" y="82434"/>
                </a:cubicBezTo>
                <a:cubicBezTo>
                  <a:pt x="4411053" y="89614"/>
                  <a:pt x="4405470" y="97857"/>
                  <a:pt x="4397758" y="107697"/>
                </a:cubicBezTo>
                <a:cubicBezTo>
                  <a:pt x="4395630" y="110090"/>
                  <a:pt x="4388716" y="117535"/>
                  <a:pt x="4377016" y="129503"/>
                </a:cubicBezTo>
                <a:cubicBezTo>
                  <a:pt x="4365581" y="141735"/>
                  <a:pt x="4349359" y="158488"/>
                  <a:pt x="4328085" y="180028"/>
                </a:cubicBezTo>
                <a:lnTo>
                  <a:pt x="4419564" y="180028"/>
                </a:lnTo>
                <a:lnTo>
                  <a:pt x="4419564" y="202099"/>
                </a:lnTo>
                <a:lnTo>
                  <a:pt x="4296441" y="202099"/>
                </a:lnTo>
                <a:lnTo>
                  <a:pt x="4296441" y="180028"/>
                </a:lnTo>
                <a:cubicBezTo>
                  <a:pt x="4306279" y="169657"/>
                  <a:pt x="4319842" y="155829"/>
                  <a:pt x="4337127" y="138543"/>
                </a:cubicBezTo>
                <a:cubicBezTo>
                  <a:pt x="4354411" y="121258"/>
                  <a:pt x="4365048" y="110090"/>
                  <a:pt x="4369570" y="105038"/>
                </a:cubicBezTo>
                <a:cubicBezTo>
                  <a:pt x="4378079" y="95732"/>
                  <a:pt x="4383930" y="87754"/>
                  <a:pt x="4387121" y="81105"/>
                </a:cubicBezTo>
                <a:cubicBezTo>
                  <a:pt x="4390578" y="74457"/>
                  <a:pt x="4392173" y="68075"/>
                  <a:pt x="4392173" y="61693"/>
                </a:cubicBezTo>
                <a:cubicBezTo>
                  <a:pt x="4392173" y="51322"/>
                  <a:pt x="4388450" y="43078"/>
                  <a:pt x="4381270" y="36430"/>
                </a:cubicBezTo>
                <a:cubicBezTo>
                  <a:pt x="4374090" y="30049"/>
                  <a:pt x="4364518" y="26593"/>
                  <a:pt x="4353082" y="26593"/>
                </a:cubicBezTo>
                <a:cubicBezTo>
                  <a:pt x="4344839" y="26593"/>
                  <a:pt x="4336064" y="27921"/>
                  <a:pt x="4327022" y="30846"/>
                </a:cubicBezTo>
                <a:cubicBezTo>
                  <a:pt x="4317981" y="33772"/>
                  <a:pt x="4308141" y="38026"/>
                  <a:pt x="4297770" y="43876"/>
                </a:cubicBezTo>
                <a:lnTo>
                  <a:pt x="4297770" y="17284"/>
                </a:lnTo>
                <a:cubicBezTo>
                  <a:pt x="4308407" y="13029"/>
                  <a:pt x="4318247" y="9838"/>
                  <a:pt x="4327288" y="7711"/>
                </a:cubicBezTo>
                <a:cubicBezTo>
                  <a:pt x="4336595" y="5583"/>
                  <a:pt x="4344839" y="4520"/>
                  <a:pt x="4352550" y="4520"/>
                </a:cubicBezTo>
                <a:close/>
                <a:moveTo>
                  <a:pt x="6807527" y="266"/>
                </a:moveTo>
                <a:lnTo>
                  <a:pt x="6828269" y="266"/>
                </a:lnTo>
                <a:cubicBezTo>
                  <a:pt x="6841299" y="20741"/>
                  <a:pt x="6850872" y="40686"/>
                  <a:pt x="6857521" y="60365"/>
                </a:cubicBezTo>
                <a:cubicBezTo>
                  <a:pt x="6863902" y="80042"/>
                  <a:pt x="6867093" y="99455"/>
                  <a:pt x="6867093" y="118601"/>
                </a:cubicBezTo>
                <a:cubicBezTo>
                  <a:pt x="6867093" y="138013"/>
                  <a:pt x="6863902" y="157425"/>
                  <a:pt x="6857521" y="177103"/>
                </a:cubicBezTo>
                <a:cubicBezTo>
                  <a:pt x="6851138" y="196783"/>
                  <a:pt x="6841299" y="216726"/>
                  <a:pt x="6828269" y="237202"/>
                </a:cubicBezTo>
                <a:lnTo>
                  <a:pt x="6807527" y="237202"/>
                </a:lnTo>
                <a:cubicBezTo>
                  <a:pt x="6818961" y="217258"/>
                  <a:pt x="6827738" y="197580"/>
                  <a:pt x="6833321" y="177902"/>
                </a:cubicBezTo>
                <a:cubicBezTo>
                  <a:pt x="6838905" y="158223"/>
                  <a:pt x="6841830" y="138546"/>
                  <a:pt x="6841830" y="118601"/>
                </a:cubicBezTo>
                <a:cubicBezTo>
                  <a:pt x="6841830" y="98658"/>
                  <a:pt x="6838905" y="78980"/>
                  <a:pt x="6833321" y="59301"/>
                </a:cubicBezTo>
                <a:cubicBezTo>
                  <a:pt x="6827738" y="39889"/>
                  <a:pt x="6818961" y="20210"/>
                  <a:pt x="6807527" y="266"/>
                </a:cubicBezTo>
                <a:close/>
                <a:moveTo>
                  <a:pt x="4235013" y="266"/>
                </a:moveTo>
                <a:lnTo>
                  <a:pt x="4255755" y="266"/>
                </a:lnTo>
                <a:cubicBezTo>
                  <a:pt x="4244055" y="20210"/>
                  <a:pt x="4235546" y="39889"/>
                  <a:pt x="4229961" y="59301"/>
                </a:cubicBezTo>
                <a:cubicBezTo>
                  <a:pt x="4224376" y="78713"/>
                  <a:pt x="4221452" y="98391"/>
                  <a:pt x="4221452" y="118601"/>
                </a:cubicBezTo>
                <a:cubicBezTo>
                  <a:pt x="4221452" y="138546"/>
                  <a:pt x="4224376" y="158490"/>
                  <a:pt x="4229961" y="177902"/>
                </a:cubicBezTo>
                <a:cubicBezTo>
                  <a:pt x="4235546" y="197314"/>
                  <a:pt x="4244321" y="217258"/>
                  <a:pt x="4255755" y="237202"/>
                </a:cubicBezTo>
                <a:lnTo>
                  <a:pt x="4235013" y="237202"/>
                </a:lnTo>
                <a:cubicBezTo>
                  <a:pt x="4221983" y="216726"/>
                  <a:pt x="4212410" y="196783"/>
                  <a:pt x="4205763" y="177103"/>
                </a:cubicBezTo>
                <a:cubicBezTo>
                  <a:pt x="4199380" y="157425"/>
                  <a:pt x="4196189" y="138013"/>
                  <a:pt x="4196189" y="118601"/>
                </a:cubicBezTo>
                <a:cubicBezTo>
                  <a:pt x="4196189" y="99188"/>
                  <a:pt x="4199380" y="79776"/>
                  <a:pt x="4205763" y="60365"/>
                </a:cubicBezTo>
                <a:cubicBezTo>
                  <a:pt x="4212144" y="40686"/>
                  <a:pt x="4221983" y="20741"/>
                  <a:pt x="4235013" y="266"/>
                </a:cubicBezTo>
                <a:close/>
                <a:moveTo>
                  <a:pt x="3204307" y="0"/>
                </a:moveTo>
                <a:lnTo>
                  <a:pt x="3228240" y="0"/>
                </a:lnTo>
                <a:lnTo>
                  <a:pt x="3228240" y="202100"/>
                </a:lnTo>
                <a:lnTo>
                  <a:pt x="3204307" y="202100"/>
                </a:lnTo>
                <a:lnTo>
                  <a:pt x="3204307" y="180294"/>
                </a:lnTo>
                <a:cubicBezTo>
                  <a:pt x="3199254" y="188805"/>
                  <a:pt x="3192873" y="195452"/>
                  <a:pt x="3185161" y="199441"/>
                </a:cubicBezTo>
                <a:cubicBezTo>
                  <a:pt x="3177448" y="203696"/>
                  <a:pt x="3168407" y="205823"/>
                  <a:pt x="3157505" y="205823"/>
                </a:cubicBezTo>
                <a:cubicBezTo>
                  <a:pt x="3139953" y="205823"/>
                  <a:pt x="3125594" y="198909"/>
                  <a:pt x="3114691" y="184815"/>
                </a:cubicBezTo>
                <a:cubicBezTo>
                  <a:pt x="3103788" y="170723"/>
                  <a:pt x="3098204" y="152373"/>
                  <a:pt x="3098204" y="129504"/>
                </a:cubicBezTo>
                <a:cubicBezTo>
                  <a:pt x="3098204" y="106635"/>
                  <a:pt x="3103788" y="88287"/>
                  <a:pt x="3114691" y="74192"/>
                </a:cubicBezTo>
                <a:cubicBezTo>
                  <a:pt x="3125859" y="60098"/>
                  <a:pt x="3139953" y="53184"/>
                  <a:pt x="3157505" y="53184"/>
                </a:cubicBezTo>
                <a:cubicBezTo>
                  <a:pt x="3168142" y="53184"/>
                  <a:pt x="3177448" y="55313"/>
                  <a:pt x="3185161" y="59566"/>
                </a:cubicBezTo>
                <a:cubicBezTo>
                  <a:pt x="3192873" y="63555"/>
                  <a:pt x="3199254" y="70203"/>
                  <a:pt x="3204307" y="78713"/>
                </a:cubicBezTo>
                <a:close/>
                <a:moveTo>
                  <a:pt x="2950885" y="0"/>
                </a:moveTo>
                <a:lnTo>
                  <a:pt x="2974818" y="0"/>
                </a:lnTo>
                <a:lnTo>
                  <a:pt x="2974818" y="202100"/>
                </a:lnTo>
                <a:lnTo>
                  <a:pt x="2950885" y="202100"/>
                </a:lnTo>
                <a:lnTo>
                  <a:pt x="2950885" y="180294"/>
                </a:lnTo>
                <a:cubicBezTo>
                  <a:pt x="2945832" y="189069"/>
                  <a:pt x="2939451" y="195452"/>
                  <a:pt x="2931739" y="199706"/>
                </a:cubicBezTo>
                <a:cubicBezTo>
                  <a:pt x="2924026" y="203961"/>
                  <a:pt x="2914985" y="206090"/>
                  <a:pt x="2904083" y="206090"/>
                </a:cubicBezTo>
                <a:cubicBezTo>
                  <a:pt x="2886531" y="206090"/>
                  <a:pt x="2872172" y="199175"/>
                  <a:pt x="2861269" y="185082"/>
                </a:cubicBezTo>
                <a:cubicBezTo>
                  <a:pt x="2850366" y="170988"/>
                  <a:pt x="2844782" y="152639"/>
                  <a:pt x="2844782" y="129770"/>
                </a:cubicBezTo>
                <a:cubicBezTo>
                  <a:pt x="2844782" y="106901"/>
                  <a:pt x="2850366" y="88552"/>
                  <a:pt x="2861269" y="74458"/>
                </a:cubicBezTo>
                <a:cubicBezTo>
                  <a:pt x="2872437" y="60365"/>
                  <a:pt x="2886531" y="53451"/>
                  <a:pt x="2904083" y="53451"/>
                </a:cubicBezTo>
                <a:cubicBezTo>
                  <a:pt x="2914720" y="53451"/>
                  <a:pt x="2924026" y="55578"/>
                  <a:pt x="2931739" y="59833"/>
                </a:cubicBezTo>
                <a:cubicBezTo>
                  <a:pt x="2939451" y="63555"/>
                  <a:pt x="2945832" y="70203"/>
                  <a:pt x="2950885" y="78713"/>
                </a:cubicBezTo>
                <a:close/>
                <a:moveTo>
                  <a:pt x="2140093" y="0"/>
                </a:moveTo>
                <a:lnTo>
                  <a:pt x="2164026" y="0"/>
                </a:lnTo>
                <a:lnTo>
                  <a:pt x="2164026" y="202100"/>
                </a:lnTo>
                <a:lnTo>
                  <a:pt x="2140093" y="202100"/>
                </a:lnTo>
                <a:close/>
                <a:moveTo>
                  <a:pt x="1807429" y="0"/>
                </a:moveTo>
                <a:lnTo>
                  <a:pt x="1831363" y="0"/>
                </a:lnTo>
                <a:lnTo>
                  <a:pt x="1831363" y="78713"/>
                </a:lnTo>
                <a:cubicBezTo>
                  <a:pt x="1836415" y="69939"/>
                  <a:pt x="1842798" y="63555"/>
                  <a:pt x="1850509" y="59566"/>
                </a:cubicBezTo>
                <a:cubicBezTo>
                  <a:pt x="1858220" y="55313"/>
                  <a:pt x="1867262" y="53184"/>
                  <a:pt x="1877899" y="53184"/>
                </a:cubicBezTo>
                <a:cubicBezTo>
                  <a:pt x="1895448" y="53184"/>
                  <a:pt x="1909810" y="60098"/>
                  <a:pt x="1920979" y="74192"/>
                </a:cubicBezTo>
                <a:cubicBezTo>
                  <a:pt x="1932147" y="88287"/>
                  <a:pt x="1937467" y="106635"/>
                  <a:pt x="1937467" y="129504"/>
                </a:cubicBezTo>
                <a:cubicBezTo>
                  <a:pt x="1937467" y="152373"/>
                  <a:pt x="1931882" y="170723"/>
                  <a:pt x="1920979" y="184815"/>
                </a:cubicBezTo>
                <a:cubicBezTo>
                  <a:pt x="1910074" y="198909"/>
                  <a:pt x="1895715" y="205823"/>
                  <a:pt x="1877899" y="205823"/>
                </a:cubicBezTo>
                <a:cubicBezTo>
                  <a:pt x="1867262" y="205823"/>
                  <a:pt x="1858220" y="203696"/>
                  <a:pt x="1850509" y="199441"/>
                </a:cubicBezTo>
                <a:cubicBezTo>
                  <a:pt x="1842798" y="195186"/>
                  <a:pt x="1836415" y="188805"/>
                  <a:pt x="1831363" y="180028"/>
                </a:cubicBezTo>
                <a:lnTo>
                  <a:pt x="1831363" y="202100"/>
                </a:lnTo>
                <a:lnTo>
                  <a:pt x="1807429" y="202100"/>
                </a:lnTo>
                <a:close/>
              </a:path>
            </a:pathLst>
          </a:custGeom>
          <a:solidFill>
            <a:schemeClr val="bg1"/>
          </a:solidFill>
          <a:ln w="1968" cap="flat">
            <a:noFill/>
            <a:prstDash val="solid"/>
            <a:miter/>
          </a:ln>
        </p:spPr>
        <p:txBody>
          <a:bodyPr wrap="square" rtlCol="0" anchor="ctr">
            <a:noAutofit/>
          </a:bodyPr>
          <a:lstStyle/>
          <a:p>
            <a:endParaRPr lang="en-US"/>
          </a:p>
        </p:txBody>
      </p:sp>
      <p:pic>
        <p:nvPicPr>
          <p:cNvPr id="3" name="Picture 2">
            <a:extLst>
              <a:ext uri="{FF2B5EF4-FFF2-40B4-BE49-F238E27FC236}">
                <a16:creationId xmlns:a16="http://schemas.microsoft.com/office/drawing/2014/main" id="{866FAFD5-5EDC-4D3A-8199-84434FF126FC}"/>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Lst>
          </a:blip>
          <a:stretch>
            <a:fillRect/>
          </a:stretch>
        </p:blipFill>
        <p:spPr>
          <a:xfrm>
            <a:off x="0" y="1"/>
            <a:ext cx="12192000" cy="6857998"/>
          </a:xfrm>
          <a:prstGeom prst="rect">
            <a:avLst/>
          </a:prstGeom>
        </p:spPr>
      </p:pic>
      <p:sp>
        <p:nvSpPr>
          <p:cNvPr id="7" name="TextBox 6">
            <a:extLst>
              <a:ext uri="{FF2B5EF4-FFF2-40B4-BE49-F238E27FC236}">
                <a16:creationId xmlns:a16="http://schemas.microsoft.com/office/drawing/2014/main" id="{7BB91BB2-B065-4931-95DA-EDB6FCB244EA}"/>
              </a:ext>
            </a:extLst>
          </p:cNvPr>
          <p:cNvSpPr txBox="1"/>
          <p:nvPr/>
        </p:nvSpPr>
        <p:spPr>
          <a:xfrm>
            <a:off x="281940" y="1997839"/>
            <a:ext cx="11628120" cy="2862322"/>
          </a:xfrm>
          <a:prstGeom prst="rect">
            <a:avLst/>
          </a:prstGeom>
          <a:noFill/>
        </p:spPr>
        <p:txBody>
          <a:bodyPr wrap="square" rtlCol="0" anchor="ctr">
            <a:spAutoFit/>
          </a:bodyPr>
          <a:lstStyle/>
          <a:p>
            <a:pPr algn="ctr"/>
            <a:r>
              <a:rPr lang="fr-FR" sz="6000" dirty="0">
                <a:solidFill>
                  <a:srgbClr val="FFFFFF"/>
                </a:solidFill>
                <a:latin typeface="Montserrat SemiBold"/>
                <a:ea typeface="+mj-ea"/>
                <a:cs typeface="+mj-cs"/>
              </a:rPr>
              <a:t>The </a:t>
            </a:r>
            <a:r>
              <a:rPr lang="fr-FR" sz="6000" dirty="0" err="1">
                <a:solidFill>
                  <a:srgbClr val="FFFFFF"/>
                </a:solidFill>
                <a:latin typeface="Montserrat SemiBold"/>
                <a:ea typeface="+mj-ea"/>
                <a:cs typeface="+mj-cs"/>
              </a:rPr>
              <a:t>choice</a:t>
            </a:r>
            <a:r>
              <a:rPr lang="fr-FR" sz="6000" dirty="0">
                <a:solidFill>
                  <a:srgbClr val="FFFFFF"/>
                </a:solidFill>
                <a:latin typeface="Montserrat SemiBold"/>
                <a:ea typeface="+mj-ea"/>
                <a:cs typeface="+mj-cs"/>
              </a:rPr>
              <a:t> </a:t>
            </a:r>
            <a:r>
              <a:rPr lang="fr-FR" sz="6000" dirty="0" err="1">
                <a:solidFill>
                  <a:srgbClr val="FFFFFF"/>
                </a:solidFill>
                <a:latin typeface="Montserrat SemiBold"/>
                <a:ea typeface="+mj-ea"/>
                <a:cs typeface="+mj-cs"/>
              </a:rPr>
              <a:t>depends</a:t>
            </a:r>
            <a:r>
              <a:rPr lang="fr-FR" sz="6000" dirty="0">
                <a:solidFill>
                  <a:srgbClr val="FFFFFF"/>
                </a:solidFill>
                <a:latin typeface="Montserrat SemiBold"/>
                <a:ea typeface="+mj-ea"/>
                <a:cs typeface="+mj-cs"/>
              </a:rPr>
              <a:t> on </a:t>
            </a:r>
            <a:r>
              <a:rPr lang="fr-FR" sz="6000" dirty="0" err="1">
                <a:solidFill>
                  <a:srgbClr val="FFFFFF"/>
                </a:solidFill>
                <a:latin typeface="Montserrat SemiBold"/>
                <a:ea typeface="+mj-ea"/>
                <a:cs typeface="+mj-cs"/>
              </a:rPr>
              <a:t>which</a:t>
            </a:r>
            <a:r>
              <a:rPr lang="fr-FR" sz="6000" dirty="0">
                <a:solidFill>
                  <a:srgbClr val="FFFFFF"/>
                </a:solidFill>
                <a:latin typeface="Montserrat SemiBold"/>
                <a:ea typeface="+mj-ea"/>
                <a:cs typeface="+mj-cs"/>
              </a:rPr>
              <a:t> </a:t>
            </a:r>
            <a:r>
              <a:rPr lang="fr-FR" sz="6000" dirty="0" err="1">
                <a:solidFill>
                  <a:srgbClr val="FFFFFF"/>
                </a:solidFill>
                <a:latin typeface="Montserrat SemiBold"/>
                <a:ea typeface="+mj-ea"/>
                <a:cs typeface="+mj-cs"/>
              </a:rPr>
              <a:t>NearMiss</a:t>
            </a:r>
            <a:r>
              <a:rPr lang="fr-FR" sz="6000" dirty="0">
                <a:solidFill>
                  <a:srgbClr val="FFFFFF"/>
                </a:solidFill>
                <a:latin typeface="Montserrat SemiBold"/>
                <a:ea typeface="+mj-ea"/>
                <a:cs typeface="+mj-cs"/>
              </a:rPr>
              <a:t> version </a:t>
            </a:r>
            <a:r>
              <a:rPr lang="fr-FR" sz="6000" dirty="0" err="1">
                <a:solidFill>
                  <a:srgbClr val="FFFFFF"/>
                </a:solidFill>
                <a:latin typeface="Montserrat SemiBold"/>
                <a:ea typeface="+mj-ea"/>
                <a:cs typeface="+mj-cs"/>
              </a:rPr>
              <a:t>we’re</a:t>
            </a:r>
            <a:r>
              <a:rPr lang="fr-FR" sz="6000" dirty="0">
                <a:solidFill>
                  <a:srgbClr val="FFFFFF"/>
                </a:solidFill>
                <a:latin typeface="Montserrat SemiBold"/>
                <a:ea typeface="+mj-ea"/>
                <a:cs typeface="+mj-cs"/>
              </a:rPr>
              <a:t> </a:t>
            </a:r>
            <a:r>
              <a:rPr lang="fr-FR" sz="6000" dirty="0" err="1">
                <a:solidFill>
                  <a:srgbClr val="FFFFFF"/>
                </a:solidFill>
                <a:latin typeface="Montserrat SemiBold"/>
                <a:ea typeface="+mj-ea"/>
                <a:cs typeface="+mj-cs"/>
              </a:rPr>
              <a:t>using</a:t>
            </a:r>
            <a:endParaRPr lang="en-US" dirty="0"/>
          </a:p>
        </p:txBody>
      </p:sp>
    </p:spTree>
    <p:extLst>
      <p:ext uri="{BB962C8B-B14F-4D97-AF65-F5344CB8AC3E}">
        <p14:creationId xmlns:p14="http://schemas.microsoft.com/office/powerpoint/2010/main" val="3187662117"/>
      </p:ext>
    </p:extLst>
  </p:cSld>
  <p:clrMapOvr>
    <a:masterClrMapping/>
  </p:clrMapOvr>
  <mc:AlternateContent xmlns:mc="http://schemas.openxmlformats.org/markup-compatibility/2006" xmlns:p14="http://schemas.microsoft.com/office/powerpoint/2010/main">
    <mc:Choice Requires="p14">
      <p:transition p14:dur="250">
        <p:cut thruBlk="1"/>
      </p:transition>
    </mc:Choice>
    <mc:Fallback xmlns="">
      <p:transition>
        <p:cut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750" fill="hold"/>
                                        <p:tgtEl>
                                          <p:spTgt spid="101"/>
                                        </p:tgtEl>
                                        <p:attrNameLst>
                                          <p:attrName>style.color</p:attrName>
                                        </p:attrNameLst>
                                      </p:cBhvr>
                                      <p:to>
                                        <a:schemeClr val="bg2"/>
                                      </p:to>
                                    </p:animClr>
                                    <p:animClr clrSpc="rgb" dir="cw">
                                      <p:cBhvr>
                                        <p:cTn id="7" dur="750" fill="hold"/>
                                        <p:tgtEl>
                                          <p:spTgt spid="101"/>
                                        </p:tgtEl>
                                        <p:attrNameLst>
                                          <p:attrName>fillcolor</p:attrName>
                                        </p:attrNameLst>
                                      </p:cBhvr>
                                      <p:to>
                                        <a:schemeClr val="bg2"/>
                                      </p:to>
                                    </p:animClr>
                                    <p:set>
                                      <p:cBhvr>
                                        <p:cTn id="8" dur="750" fill="hold"/>
                                        <p:tgtEl>
                                          <p:spTgt spid="101"/>
                                        </p:tgtEl>
                                        <p:attrNameLst>
                                          <p:attrName>fill.type</p:attrName>
                                        </p:attrNameLst>
                                      </p:cBhvr>
                                      <p:to>
                                        <p:strVal val="solid"/>
                                      </p:to>
                                    </p:set>
                                    <p:set>
                                      <p:cBhvr>
                                        <p:cTn id="9" dur="750" fill="hold"/>
                                        <p:tgtEl>
                                          <p:spTgt spid="101"/>
                                        </p:tgtEl>
                                        <p:attrNameLst>
                                          <p:attrName>fill.on</p:attrName>
                                        </p:attrNameLst>
                                      </p:cBhvr>
                                      <p:to>
                                        <p:strVal val="true"/>
                                      </p:to>
                                    </p:set>
                                  </p:childTnLst>
                                </p:cTn>
                              </p:par>
                              <p:par>
                                <p:cTn id="10" presetID="10"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par>
                          <p:cTn id="13" fill="hold">
                            <p:stCondLst>
                              <p:cond delay="1000"/>
                            </p:stCondLst>
                            <p:childTnLst>
                              <p:par>
                                <p:cTn id="14" presetID="2" presetClass="entr" presetSubtype="4" decel="80000" fill="hold" grpId="0" nodeType="afterEffect">
                                  <p:stCondLst>
                                    <p:cond delay="0"/>
                                  </p:stCondLst>
                                  <p:iterate type="wd">
                                    <p:tmPct val="15000"/>
                                  </p:iterate>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ppt_x"/>
                                          </p:val>
                                        </p:tav>
                                        <p:tav tm="100000">
                                          <p:val>
                                            <p:strVal val="#ppt_x"/>
                                          </p:val>
                                        </p:tav>
                                      </p:tavLst>
                                    </p:anim>
                                    <p:anim calcmode="lin" valueType="num">
                                      <p:cBhvr additive="base">
                                        <p:cTn id="17" dur="750" fill="hold"/>
                                        <p:tgtEl>
                                          <p:spTgt spid="7"/>
                                        </p:tgtEl>
                                        <p:attrNameLst>
                                          <p:attrName>ppt_y</p:attrName>
                                        </p:attrNameLst>
                                      </p:cBhvr>
                                      <p:tavLst>
                                        <p:tav tm="0">
                                          <p:val>
                                            <p:strVal val="1+#ppt_h/2"/>
                                          </p:val>
                                        </p:tav>
                                        <p:tav tm="100000">
                                          <p:val>
                                            <p:strVal val="#ppt_y"/>
                                          </p:val>
                                        </p:tav>
                                      </p:tavLst>
                                    </p:anim>
                                  </p:childTnLst>
                                </p:cTn>
                              </p:par>
                              <p:par>
                                <p:cTn id="18" presetID="23" presetClass="entr" presetSubtype="16" fill="hold" grpId="1" nodeType="withEffect">
                                  <p:stCondLst>
                                    <p:cond delay="0"/>
                                  </p:stCondLst>
                                  <p:iterate type="wd">
                                    <p:tmPct val="15000"/>
                                  </p:iterate>
                                  <p:childTnLst>
                                    <p:set>
                                      <p:cBhvr>
                                        <p:cTn id="19" dur="1" fill="hold">
                                          <p:stCondLst>
                                            <p:cond delay="0"/>
                                          </p:stCondLst>
                                        </p:cTn>
                                        <p:tgtEl>
                                          <p:spTgt spid="7"/>
                                        </p:tgtEl>
                                        <p:attrNameLst>
                                          <p:attrName>style.visibility</p:attrName>
                                        </p:attrNameLst>
                                      </p:cBhvr>
                                      <p:to>
                                        <p:strVal val="visible"/>
                                      </p:to>
                                    </p:set>
                                    <p:anim calcmode="lin" valueType="num">
                                      <p:cBhvr>
                                        <p:cTn id="20" dur="750" fill="hold"/>
                                        <p:tgtEl>
                                          <p:spTgt spid="7"/>
                                        </p:tgtEl>
                                        <p:attrNameLst>
                                          <p:attrName>ppt_w</p:attrName>
                                        </p:attrNameLst>
                                      </p:cBhvr>
                                      <p:tavLst>
                                        <p:tav tm="0">
                                          <p:val>
                                            <p:fltVal val="0"/>
                                          </p:val>
                                        </p:tav>
                                        <p:tav tm="100000">
                                          <p:val>
                                            <p:strVal val="#ppt_w"/>
                                          </p:val>
                                        </p:tav>
                                      </p:tavLst>
                                    </p:anim>
                                    <p:anim calcmode="lin" valueType="num">
                                      <p:cBhvr>
                                        <p:cTn id="21" dur="75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show="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7C4B6133-A8D8-4984-9029-9C3B01C6FB05}"/>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accent3"/>
          </a:solidFill>
          <a:ln w="164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7914D29-AB99-4DE5-8201-9FA65499DBAA}"/>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accent6"/>
          </a:solidFill>
          <a:ln w="16404" cap="flat">
            <a:noFill/>
            <a:prstDash val="solid"/>
            <a:miter/>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dirty="0"/>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
        <p:nvSpPr>
          <p:cNvPr id="2" name="Rectangle: Top Corners Rounded 1">
            <a:extLst>
              <a:ext uri="{FF2B5EF4-FFF2-40B4-BE49-F238E27FC236}">
                <a16:creationId xmlns:a16="http://schemas.microsoft.com/office/drawing/2014/main" id="{2943A292-34FF-42AB-8055-0F8850C82C34}"/>
              </a:ext>
            </a:extLst>
          </p:cNvPr>
          <p:cNvSpPr/>
          <p:nvPr/>
        </p:nvSpPr>
        <p:spPr>
          <a:xfrm rot="16200000">
            <a:off x="-1371247" y="401649"/>
            <a:ext cx="2263140" cy="1459842"/>
          </a:xfrm>
          <a:prstGeom prst="round2SameRect">
            <a:avLst>
              <a:gd name="adj1" fmla="val 0"/>
              <a:gd name="adj2" fmla="val 20461"/>
            </a:avLst>
          </a:prstGeom>
          <a:solidFill>
            <a:schemeClr val="tx2">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2400" dirty="0">
                <a:solidFill>
                  <a:schemeClr val="bg2"/>
                </a:solidFill>
                <a:effectLst>
                  <a:outerShdw blurRad="38100" dist="12700" dir="5400000" rotWithShape="0">
                    <a:srgbClr val="000000">
                      <a:alpha val="50000"/>
                    </a:srgbClr>
                  </a:outerShdw>
                </a:effectLst>
              </a:rPr>
              <a:t>Version 1</a:t>
            </a:r>
            <a:endParaRPr lang="en-US" sz="2400" dirty="0">
              <a:solidFill>
                <a:schemeClr val="bg2"/>
              </a:solidFill>
              <a:effectLst>
                <a:outerShdw blurRad="38100" dist="12700" dir="5400000" rotWithShape="0">
                  <a:srgbClr val="000000">
                    <a:alpha val="50000"/>
                  </a:srgbClr>
                </a:outerShdw>
              </a:effectLst>
            </a:endParaRPr>
          </a:p>
        </p:txBody>
      </p:sp>
      <p:sp>
        <p:nvSpPr>
          <p:cNvPr id="101" name="Rectangle: Top Corners Rounded 100">
            <a:extLst>
              <a:ext uri="{FF2B5EF4-FFF2-40B4-BE49-F238E27FC236}">
                <a16:creationId xmlns:a16="http://schemas.microsoft.com/office/drawing/2014/main" id="{245A4B09-1E1B-4CEC-97E2-5AC10A7EF9E1}"/>
              </a:ext>
            </a:extLst>
          </p:cNvPr>
          <p:cNvSpPr/>
          <p:nvPr/>
        </p:nvSpPr>
        <p:spPr>
          <a:xfrm rot="16200000">
            <a:off x="-1369161" y="2672724"/>
            <a:ext cx="2263140" cy="1459842"/>
          </a:xfrm>
          <a:prstGeom prst="round2SameRect">
            <a:avLst>
              <a:gd name="adj1" fmla="val 0"/>
              <a:gd name="adj2" fmla="val 20461"/>
            </a:avLst>
          </a:prstGeom>
          <a:solidFill>
            <a:schemeClr val="tx2">
              <a:alpha val="91000"/>
            </a:schemeClr>
          </a:solidFill>
          <a:ln w="12700">
            <a:miter lim="400000"/>
          </a:ln>
        </p:spPr>
        <p:txBody>
          <a:bodyPr lIns="38100" tIns="38100" rIns="38100" bIns="38100" rtlCol="0" anchor="b"/>
          <a:lstStyle/>
          <a:p>
            <a:pPr algn="ctr"/>
            <a:r>
              <a:rPr lang="fr-FR" sz="2400" dirty="0">
                <a:solidFill>
                  <a:schemeClr val="bg2"/>
                </a:solidFill>
                <a:effectLst>
                  <a:outerShdw blurRad="38100" dist="12700" dir="5400000" rotWithShape="0">
                    <a:srgbClr val="000000">
                      <a:alpha val="50000"/>
                    </a:srgbClr>
                  </a:outerShdw>
                </a:effectLst>
              </a:rPr>
              <a:t>Version 2</a:t>
            </a:r>
            <a:endParaRPr lang="en-US" sz="2400" dirty="0">
              <a:solidFill>
                <a:schemeClr val="bg2"/>
              </a:solidFill>
              <a:effectLst>
                <a:outerShdw blurRad="38100" dist="12700" dir="5400000" rotWithShape="0">
                  <a:srgbClr val="000000">
                    <a:alpha val="50000"/>
                  </a:srgbClr>
                </a:outerShdw>
              </a:effectLst>
            </a:endParaRPr>
          </a:p>
        </p:txBody>
      </p:sp>
      <p:sp>
        <p:nvSpPr>
          <p:cNvPr id="102" name="Rectangle: Top Corners Rounded 101">
            <a:extLst>
              <a:ext uri="{FF2B5EF4-FFF2-40B4-BE49-F238E27FC236}">
                <a16:creationId xmlns:a16="http://schemas.microsoft.com/office/drawing/2014/main" id="{0E5471AF-DE50-4396-8E00-5BEAAE0314D4}"/>
              </a:ext>
            </a:extLst>
          </p:cNvPr>
          <p:cNvSpPr/>
          <p:nvPr/>
        </p:nvSpPr>
        <p:spPr>
          <a:xfrm rot="16200000">
            <a:off x="-1369162" y="4943799"/>
            <a:ext cx="2263140" cy="1459842"/>
          </a:xfrm>
          <a:prstGeom prst="round2SameRect">
            <a:avLst>
              <a:gd name="adj1" fmla="val 0"/>
              <a:gd name="adj2" fmla="val 20461"/>
            </a:avLst>
          </a:prstGeom>
          <a:solidFill>
            <a:schemeClr val="tx2">
              <a:alpha val="91000"/>
            </a:schemeClr>
          </a:solidFill>
          <a:ln w="12700">
            <a:miter lim="400000"/>
          </a:ln>
        </p:spPr>
        <p:txBody>
          <a:bodyPr lIns="38100" tIns="38100" rIns="38100" bIns="38100" rtlCol="0" anchor="b"/>
          <a:lstStyle/>
          <a:p>
            <a:pPr algn="ctr"/>
            <a:r>
              <a:rPr lang="fr-FR" sz="2400" dirty="0">
                <a:solidFill>
                  <a:schemeClr val="bg2"/>
                </a:solidFill>
                <a:effectLst>
                  <a:outerShdw blurRad="38100" dist="12700" dir="5400000" rotWithShape="0">
                    <a:srgbClr val="000000">
                      <a:alpha val="50000"/>
                    </a:srgbClr>
                  </a:outerShdw>
                </a:effectLst>
              </a:rPr>
              <a:t>Version 3</a:t>
            </a:r>
            <a:endParaRPr lang="en-US" sz="2400" dirty="0">
              <a:solidFill>
                <a:schemeClr val="bg2"/>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86889632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40000" fill="hold" grpId="0" nodeType="withEffect">
                                  <p:stCondLst>
                                    <p:cond delay="25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750" fill="hold"/>
                                        <p:tgtEl>
                                          <p:spTgt spid="101"/>
                                        </p:tgtEl>
                                        <p:attrNameLst>
                                          <p:attrName>ppt_x</p:attrName>
                                        </p:attrNameLst>
                                      </p:cBhvr>
                                      <p:tavLst>
                                        <p:tav tm="0">
                                          <p:val>
                                            <p:strVal val="0-#ppt_w/2"/>
                                          </p:val>
                                        </p:tav>
                                        <p:tav tm="100000">
                                          <p:val>
                                            <p:strVal val="#ppt_x"/>
                                          </p:val>
                                        </p:tav>
                                      </p:tavLst>
                                    </p:anim>
                                    <p:anim calcmode="lin" valueType="num">
                                      <p:cBhvr additive="base">
                                        <p:cTn id="12" dur="750" fill="hold"/>
                                        <p:tgtEl>
                                          <p:spTgt spid="101"/>
                                        </p:tgtEl>
                                        <p:attrNameLst>
                                          <p:attrName>ppt_y</p:attrName>
                                        </p:attrNameLst>
                                      </p:cBhvr>
                                      <p:tavLst>
                                        <p:tav tm="0">
                                          <p:val>
                                            <p:strVal val="#ppt_y"/>
                                          </p:val>
                                        </p:tav>
                                        <p:tav tm="100000">
                                          <p:val>
                                            <p:strVal val="#ppt_y"/>
                                          </p:val>
                                        </p:tav>
                                      </p:tavLst>
                                    </p:anim>
                                  </p:childTnLst>
                                </p:cTn>
                              </p:par>
                              <p:par>
                                <p:cTn id="13" presetID="2" presetClass="entr" presetSubtype="8" decel="40000" fill="hold" grpId="0" nodeType="withEffect">
                                  <p:stCondLst>
                                    <p:cond delay="500"/>
                                  </p:stCondLst>
                                  <p:childTnLst>
                                    <p:set>
                                      <p:cBhvr>
                                        <p:cTn id="14" dur="1" fill="hold">
                                          <p:stCondLst>
                                            <p:cond delay="0"/>
                                          </p:stCondLst>
                                        </p:cTn>
                                        <p:tgtEl>
                                          <p:spTgt spid="102"/>
                                        </p:tgtEl>
                                        <p:attrNameLst>
                                          <p:attrName>style.visibility</p:attrName>
                                        </p:attrNameLst>
                                      </p:cBhvr>
                                      <p:to>
                                        <p:strVal val="visible"/>
                                      </p:to>
                                    </p:set>
                                    <p:anim calcmode="lin" valueType="num">
                                      <p:cBhvr additive="base">
                                        <p:cTn id="15" dur="750" fill="hold"/>
                                        <p:tgtEl>
                                          <p:spTgt spid="102"/>
                                        </p:tgtEl>
                                        <p:attrNameLst>
                                          <p:attrName>ppt_x</p:attrName>
                                        </p:attrNameLst>
                                      </p:cBhvr>
                                      <p:tavLst>
                                        <p:tav tm="0">
                                          <p:val>
                                            <p:strVal val="0-#ppt_w/2"/>
                                          </p:val>
                                        </p:tav>
                                        <p:tav tm="100000">
                                          <p:val>
                                            <p:strVal val="#ppt_x"/>
                                          </p:val>
                                        </p:tav>
                                      </p:tavLst>
                                    </p:anim>
                                    <p:anim calcmode="lin" valueType="num">
                                      <p:cBhvr additive="base">
                                        <p:cTn id="16" dur="75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1" grpId="0" animBg="1"/>
      <p:bldP spid="10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show="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20" name="Freeform: Shape 219">
            <a:extLst>
              <a:ext uri="{FF2B5EF4-FFF2-40B4-BE49-F238E27FC236}">
                <a16:creationId xmlns:a16="http://schemas.microsoft.com/office/drawing/2014/main" id="{4564CAE3-7396-4103-9BBE-F5E7CD1676F0}"/>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tx1">
              <a:alpha val="30000"/>
            </a:schemeClr>
          </a:solidFill>
          <a:ln w="164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F345851-033A-43A2-B2B7-04802BFB5038}"/>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tx1">
              <a:alpha val="30000"/>
            </a:schemeClr>
          </a:solidFill>
          <a:ln w="16404" cap="flat">
            <a:noFill/>
            <a:prstDash val="solid"/>
            <a:miter/>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
        <p:nvSpPr>
          <p:cNvPr id="2" name="Rectangle: Top Corners Rounded 1">
            <a:extLst>
              <a:ext uri="{FF2B5EF4-FFF2-40B4-BE49-F238E27FC236}">
                <a16:creationId xmlns:a16="http://schemas.microsoft.com/office/drawing/2014/main" id="{2943A292-34FF-42AB-8055-0F8850C82C34}"/>
              </a:ext>
            </a:extLst>
          </p:cNvPr>
          <p:cNvSpPr/>
          <p:nvPr/>
        </p:nvSpPr>
        <p:spPr>
          <a:xfrm rot="16200000">
            <a:off x="-1138589" y="401649"/>
            <a:ext cx="2263140" cy="1459842"/>
          </a:xfrm>
          <a:prstGeom prst="round2SameRect">
            <a:avLst>
              <a:gd name="adj1" fmla="val 0"/>
              <a:gd name="adj2" fmla="val 20461"/>
            </a:avLst>
          </a:prstGeom>
          <a:solidFill>
            <a:schemeClr val="accent1">
              <a:lumMod val="50000"/>
              <a:alpha val="91000"/>
            </a:schemeClr>
          </a:solidFill>
          <a:ln w="12700">
            <a:miter lim="400000"/>
          </a:ln>
        </p:spPr>
        <p:txBody>
          <a:bodyPr lIns="38100" tIns="38100" rIns="38100" bIns="38100" rtlCol="0" anchor="b"/>
          <a:lstStyle/>
          <a:p>
            <a:pPr algn="ctr"/>
            <a:r>
              <a:rPr lang="fr-FR" sz="3000" dirty="0">
                <a:solidFill>
                  <a:srgbClr val="FFFFFF"/>
                </a:solidFill>
                <a:effectLst>
                  <a:outerShdw blurRad="38100" dist="12700" dir="5400000" rotWithShape="0">
                    <a:srgbClr val="000000">
                      <a:alpha val="50000"/>
                    </a:srgbClr>
                  </a:outerShdw>
                </a:effectLst>
              </a:rPr>
              <a:t>Version 1</a:t>
            </a:r>
            <a:endParaRPr lang="en-US" sz="3000" dirty="0">
              <a:solidFill>
                <a:srgbClr val="FFFFFF"/>
              </a:solidFill>
              <a:effectLst>
                <a:outerShdw blurRad="38100" dist="12700" dir="5400000" rotWithShape="0">
                  <a:srgbClr val="000000">
                    <a:alpha val="50000"/>
                  </a:srgbClr>
                </a:outerShdw>
              </a:effectLst>
            </a:endParaRPr>
          </a:p>
        </p:txBody>
      </p:sp>
      <p:sp>
        <p:nvSpPr>
          <p:cNvPr id="99" name="Rectangle: Top Corners Rounded 98">
            <a:extLst>
              <a:ext uri="{FF2B5EF4-FFF2-40B4-BE49-F238E27FC236}">
                <a16:creationId xmlns:a16="http://schemas.microsoft.com/office/drawing/2014/main" id="{A56A96DB-3D71-409C-ACB0-FCB33A3B3845}"/>
              </a:ext>
            </a:extLst>
          </p:cNvPr>
          <p:cNvSpPr/>
          <p:nvPr/>
        </p:nvSpPr>
        <p:spPr>
          <a:xfrm rot="16200000">
            <a:off x="-1369161" y="2672724"/>
            <a:ext cx="2263140" cy="1459842"/>
          </a:xfrm>
          <a:prstGeom prst="round2SameRect">
            <a:avLst>
              <a:gd name="adj1" fmla="val 0"/>
              <a:gd name="adj2" fmla="val 20461"/>
            </a:avLst>
          </a:prstGeom>
          <a:solidFill>
            <a:schemeClr val="tx2">
              <a:alpha val="91000"/>
            </a:schemeClr>
          </a:solidFill>
          <a:ln w="12700">
            <a:miter lim="400000"/>
          </a:ln>
        </p:spPr>
        <p:txBody>
          <a:bodyPr lIns="38100" tIns="38100" rIns="38100" bIns="38100" rtlCol="0" anchor="b"/>
          <a:lstStyle/>
          <a:p>
            <a:pPr algn="ctr"/>
            <a:r>
              <a:rPr lang="fr-FR" sz="2400" dirty="0">
                <a:solidFill>
                  <a:schemeClr val="bg2"/>
                </a:solidFill>
                <a:effectLst>
                  <a:outerShdw blurRad="38100" dist="12700" dir="5400000" rotWithShape="0">
                    <a:srgbClr val="000000">
                      <a:alpha val="50000"/>
                    </a:srgbClr>
                  </a:outerShdw>
                </a:effectLst>
              </a:rPr>
              <a:t>Version 2</a:t>
            </a:r>
            <a:endParaRPr lang="en-US" sz="2400" dirty="0">
              <a:solidFill>
                <a:schemeClr val="bg2"/>
              </a:solidFill>
              <a:effectLst>
                <a:outerShdw blurRad="38100" dist="12700" dir="5400000" rotWithShape="0">
                  <a:srgbClr val="000000">
                    <a:alpha val="50000"/>
                  </a:srgbClr>
                </a:outerShdw>
              </a:effectLst>
            </a:endParaRPr>
          </a:p>
        </p:txBody>
      </p:sp>
      <p:sp>
        <p:nvSpPr>
          <p:cNvPr id="100" name="Rectangle: Top Corners Rounded 99">
            <a:extLst>
              <a:ext uri="{FF2B5EF4-FFF2-40B4-BE49-F238E27FC236}">
                <a16:creationId xmlns:a16="http://schemas.microsoft.com/office/drawing/2014/main" id="{994E8964-1A3E-4666-85F2-7D18D3F13712}"/>
              </a:ext>
            </a:extLst>
          </p:cNvPr>
          <p:cNvSpPr/>
          <p:nvPr/>
        </p:nvSpPr>
        <p:spPr>
          <a:xfrm rot="16200000">
            <a:off x="-1369162" y="4943799"/>
            <a:ext cx="2263140" cy="1459842"/>
          </a:xfrm>
          <a:prstGeom prst="round2SameRect">
            <a:avLst>
              <a:gd name="adj1" fmla="val 0"/>
              <a:gd name="adj2" fmla="val 20461"/>
            </a:avLst>
          </a:prstGeom>
          <a:solidFill>
            <a:schemeClr val="tx2">
              <a:alpha val="91000"/>
            </a:schemeClr>
          </a:solidFill>
          <a:ln w="12700">
            <a:miter lim="400000"/>
          </a:ln>
        </p:spPr>
        <p:txBody>
          <a:bodyPr lIns="38100" tIns="38100" rIns="38100" bIns="38100" rtlCol="0" anchor="b"/>
          <a:lstStyle/>
          <a:p>
            <a:pPr algn="ctr"/>
            <a:r>
              <a:rPr lang="fr-FR" sz="2400" dirty="0">
                <a:solidFill>
                  <a:schemeClr val="bg2"/>
                </a:solidFill>
                <a:effectLst>
                  <a:outerShdw blurRad="38100" dist="12700" dir="5400000" rotWithShape="0">
                    <a:srgbClr val="000000">
                      <a:alpha val="50000"/>
                    </a:srgbClr>
                  </a:outerShdw>
                </a:effectLst>
              </a:rPr>
              <a:t>Version 3</a:t>
            </a:r>
            <a:endParaRPr lang="en-US" sz="2400" dirty="0">
              <a:solidFill>
                <a:schemeClr val="bg2"/>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126209768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show="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6" name="Freeform: Shape 215">
            <a:extLst>
              <a:ext uri="{FF2B5EF4-FFF2-40B4-BE49-F238E27FC236}">
                <a16:creationId xmlns:a16="http://schemas.microsoft.com/office/drawing/2014/main" id="{E9958872-E622-4F23-A158-5E83AD6A7C61}"/>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tx1">
              <a:alpha val="30000"/>
            </a:schemeClr>
          </a:solidFill>
          <a:ln w="164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C6B20B1-0D05-453B-8073-FDC5F3FF30BE}"/>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tx1">
              <a:alpha val="30000"/>
            </a:schemeClr>
          </a:solidFill>
          <a:ln w="16404" cap="flat">
            <a:noFill/>
            <a:prstDash val="solid"/>
            <a:miter/>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4B416A65-F9DB-4AD0-887F-1AB20A03A8BE}"/>
              </a:ext>
            </a:extLst>
          </p:cNvPr>
          <p:cNvSpPr/>
          <p:nvPr/>
        </p:nvSpPr>
        <p:spPr>
          <a:xfrm>
            <a:off x="4113018" y="2350499"/>
            <a:ext cx="4459669" cy="2375087"/>
          </a:xfrm>
          <a:custGeom>
            <a:avLst/>
            <a:gdLst>
              <a:gd name="connsiteX0" fmla="*/ 1572306 w 4459669"/>
              <a:gd name="connsiteY0" fmla="*/ 2242029 h 2375087"/>
              <a:gd name="connsiteX1" fmla="*/ 1618878 w 4459669"/>
              <a:gd name="connsiteY1" fmla="*/ 2261987 h 2375087"/>
              <a:gd name="connsiteX2" fmla="*/ 1638835 w 4459669"/>
              <a:gd name="connsiteY2" fmla="*/ 2308558 h 2375087"/>
              <a:gd name="connsiteX3" fmla="*/ 1618878 w 4459669"/>
              <a:gd name="connsiteY3" fmla="*/ 2355130 h 2375087"/>
              <a:gd name="connsiteX4" fmla="*/ 1572306 w 4459669"/>
              <a:gd name="connsiteY4" fmla="*/ 2375087 h 2375087"/>
              <a:gd name="connsiteX5" fmla="*/ 1525735 w 4459669"/>
              <a:gd name="connsiteY5" fmla="*/ 2355130 h 2375087"/>
              <a:gd name="connsiteX6" fmla="*/ 1505777 w 4459669"/>
              <a:gd name="connsiteY6" fmla="*/ 2308558 h 2375087"/>
              <a:gd name="connsiteX7" fmla="*/ 1525735 w 4459669"/>
              <a:gd name="connsiteY7" fmla="*/ 2261987 h 2375087"/>
              <a:gd name="connsiteX8" fmla="*/ 1572306 w 4459669"/>
              <a:gd name="connsiteY8" fmla="*/ 2242029 h 2375087"/>
              <a:gd name="connsiteX9" fmla="*/ 2641204 w 4459669"/>
              <a:gd name="connsiteY9" fmla="*/ 2146670 h 2375087"/>
              <a:gd name="connsiteX10" fmla="*/ 2687776 w 4459669"/>
              <a:gd name="connsiteY10" fmla="*/ 2166630 h 2375087"/>
              <a:gd name="connsiteX11" fmla="*/ 2707733 w 4459669"/>
              <a:gd name="connsiteY11" fmla="*/ 2213199 h 2375087"/>
              <a:gd name="connsiteX12" fmla="*/ 2687776 w 4459669"/>
              <a:gd name="connsiteY12" fmla="*/ 2259771 h 2375087"/>
              <a:gd name="connsiteX13" fmla="*/ 2641204 w 4459669"/>
              <a:gd name="connsiteY13" fmla="*/ 2279728 h 2375087"/>
              <a:gd name="connsiteX14" fmla="*/ 2594635 w 4459669"/>
              <a:gd name="connsiteY14" fmla="*/ 2259771 h 2375087"/>
              <a:gd name="connsiteX15" fmla="*/ 2574675 w 4459669"/>
              <a:gd name="connsiteY15" fmla="*/ 2213199 h 2375087"/>
              <a:gd name="connsiteX16" fmla="*/ 2594635 w 4459669"/>
              <a:gd name="connsiteY16" fmla="*/ 2166630 h 2375087"/>
              <a:gd name="connsiteX17" fmla="*/ 2641204 w 4459669"/>
              <a:gd name="connsiteY17" fmla="*/ 2146670 h 2375087"/>
              <a:gd name="connsiteX18" fmla="*/ 4357657 w 4459669"/>
              <a:gd name="connsiteY18" fmla="*/ 1778544 h 2375087"/>
              <a:gd name="connsiteX19" fmla="*/ 4404228 w 4459669"/>
              <a:gd name="connsiteY19" fmla="*/ 1798502 h 2375087"/>
              <a:gd name="connsiteX20" fmla="*/ 4424186 w 4459669"/>
              <a:gd name="connsiteY20" fmla="*/ 1845073 h 2375087"/>
              <a:gd name="connsiteX21" fmla="*/ 4404228 w 4459669"/>
              <a:gd name="connsiteY21" fmla="*/ 1891642 h 2375087"/>
              <a:gd name="connsiteX22" fmla="*/ 4357657 w 4459669"/>
              <a:gd name="connsiteY22" fmla="*/ 1911602 h 2375087"/>
              <a:gd name="connsiteX23" fmla="*/ 4311086 w 4459669"/>
              <a:gd name="connsiteY23" fmla="*/ 1891642 h 2375087"/>
              <a:gd name="connsiteX24" fmla="*/ 4291128 w 4459669"/>
              <a:gd name="connsiteY24" fmla="*/ 1845073 h 2375087"/>
              <a:gd name="connsiteX25" fmla="*/ 4311086 w 4459669"/>
              <a:gd name="connsiteY25" fmla="*/ 1798502 h 2375087"/>
              <a:gd name="connsiteX26" fmla="*/ 4357657 w 4459669"/>
              <a:gd name="connsiteY26" fmla="*/ 1778544 h 2375087"/>
              <a:gd name="connsiteX27" fmla="*/ 66529 w 4459669"/>
              <a:gd name="connsiteY27" fmla="*/ 1592261 h 2375087"/>
              <a:gd name="connsiteX28" fmla="*/ 113098 w 4459669"/>
              <a:gd name="connsiteY28" fmla="*/ 1612221 h 2375087"/>
              <a:gd name="connsiteX29" fmla="*/ 133058 w 4459669"/>
              <a:gd name="connsiteY29" fmla="*/ 1658790 h 2375087"/>
              <a:gd name="connsiteX30" fmla="*/ 113098 w 4459669"/>
              <a:gd name="connsiteY30" fmla="*/ 1705362 h 2375087"/>
              <a:gd name="connsiteX31" fmla="*/ 66529 w 4459669"/>
              <a:gd name="connsiteY31" fmla="*/ 1725319 h 2375087"/>
              <a:gd name="connsiteX32" fmla="*/ 19960 w 4459669"/>
              <a:gd name="connsiteY32" fmla="*/ 1705362 h 2375087"/>
              <a:gd name="connsiteX33" fmla="*/ 0 w 4459669"/>
              <a:gd name="connsiteY33" fmla="*/ 1658790 h 2375087"/>
              <a:gd name="connsiteX34" fmla="*/ 19960 w 4459669"/>
              <a:gd name="connsiteY34" fmla="*/ 1612221 h 2375087"/>
              <a:gd name="connsiteX35" fmla="*/ 66529 w 4459669"/>
              <a:gd name="connsiteY35" fmla="*/ 1592261 h 2375087"/>
              <a:gd name="connsiteX36" fmla="*/ 1459205 w 4459669"/>
              <a:gd name="connsiteY36" fmla="*/ 1507990 h 2375087"/>
              <a:gd name="connsiteX37" fmla="*/ 1505777 w 4459669"/>
              <a:gd name="connsiteY37" fmla="*/ 1527950 h 2375087"/>
              <a:gd name="connsiteX38" fmla="*/ 1525734 w 4459669"/>
              <a:gd name="connsiteY38" fmla="*/ 1574519 h 2375087"/>
              <a:gd name="connsiteX39" fmla="*/ 1505777 w 4459669"/>
              <a:gd name="connsiteY39" fmla="*/ 1621091 h 2375087"/>
              <a:gd name="connsiteX40" fmla="*/ 1459205 w 4459669"/>
              <a:gd name="connsiteY40" fmla="*/ 1641048 h 2375087"/>
              <a:gd name="connsiteX41" fmla="*/ 1412636 w 4459669"/>
              <a:gd name="connsiteY41" fmla="*/ 1621091 h 2375087"/>
              <a:gd name="connsiteX42" fmla="*/ 1392676 w 4459669"/>
              <a:gd name="connsiteY42" fmla="*/ 1574519 h 2375087"/>
              <a:gd name="connsiteX43" fmla="*/ 1412636 w 4459669"/>
              <a:gd name="connsiteY43" fmla="*/ 1527950 h 2375087"/>
              <a:gd name="connsiteX44" fmla="*/ 1459205 w 4459669"/>
              <a:gd name="connsiteY44" fmla="*/ 1507990 h 2375087"/>
              <a:gd name="connsiteX45" fmla="*/ 1312841 w 4459669"/>
              <a:gd name="connsiteY45" fmla="*/ 736255 h 2375087"/>
              <a:gd name="connsiteX46" fmla="*/ 1359410 w 4459669"/>
              <a:gd name="connsiteY46" fmla="*/ 756213 h 2375087"/>
              <a:gd name="connsiteX47" fmla="*/ 1379370 w 4459669"/>
              <a:gd name="connsiteY47" fmla="*/ 802784 h 2375087"/>
              <a:gd name="connsiteX48" fmla="*/ 1359410 w 4459669"/>
              <a:gd name="connsiteY48" fmla="*/ 849353 h 2375087"/>
              <a:gd name="connsiteX49" fmla="*/ 1312841 w 4459669"/>
              <a:gd name="connsiteY49" fmla="*/ 869313 h 2375087"/>
              <a:gd name="connsiteX50" fmla="*/ 1266270 w 4459669"/>
              <a:gd name="connsiteY50" fmla="*/ 849353 h 2375087"/>
              <a:gd name="connsiteX51" fmla="*/ 1246312 w 4459669"/>
              <a:gd name="connsiteY51" fmla="*/ 802784 h 2375087"/>
              <a:gd name="connsiteX52" fmla="*/ 1266270 w 4459669"/>
              <a:gd name="connsiteY52" fmla="*/ 756213 h 2375087"/>
              <a:gd name="connsiteX53" fmla="*/ 1312841 w 4459669"/>
              <a:gd name="connsiteY53" fmla="*/ 736255 h 2375087"/>
              <a:gd name="connsiteX54" fmla="*/ 2632336 w 4459669"/>
              <a:gd name="connsiteY54" fmla="*/ 698554 h 2375087"/>
              <a:gd name="connsiteX55" fmla="*/ 2678905 w 4459669"/>
              <a:gd name="connsiteY55" fmla="*/ 718514 h 2375087"/>
              <a:gd name="connsiteX56" fmla="*/ 2698865 w 4459669"/>
              <a:gd name="connsiteY56" fmla="*/ 765083 h 2375087"/>
              <a:gd name="connsiteX57" fmla="*/ 2678905 w 4459669"/>
              <a:gd name="connsiteY57" fmla="*/ 811655 h 2375087"/>
              <a:gd name="connsiteX58" fmla="*/ 2632336 w 4459669"/>
              <a:gd name="connsiteY58" fmla="*/ 831612 h 2375087"/>
              <a:gd name="connsiteX59" fmla="*/ 2585765 w 4459669"/>
              <a:gd name="connsiteY59" fmla="*/ 811655 h 2375087"/>
              <a:gd name="connsiteX60" fmla="*/ 2565807 w 4459669"/>
              <a:gd name="connsiteY60" fmla="*/ 765083 h 2375087"/>
              <a:gd name="connsiteX61" fmla="*/ 2585765 w 4459669"/>
              <a:gd name="connsiteY61" fmla="*/ 718514 h 2375087"/>
              <a:gd name="connsiteX62" fmla="*/ 2632336 w 4459669"/>
              <a:gd name="connsiteY62" fmla="*/ 698554 h 2375087"/>
              <a:gd name="connsiteX63" fmla="*/ 4393140 w 4459669"/>
              <a:gd name="connsiteY63" fmla="*/ 629809 h 2375087"/>
              <a:gd name="connsiteX64" fmla="*/ 4439709 w 4459669"/>
              <a:gd name="connsiteY64" fmla="*/ 649766 h 2375087"/>
              <a:gd name="connsiteX65" fmla="*/ 4459669 w 4459669"/>
              <a:gd name="connsiteY65" fmla="*/ 696338 h 2375087"/>
              <a:gd name="connsiteX66" fmla="*/ 4439709 w 4459669"/>
              <a:gd name="connsiteY66" fmla="*/ 742907 h 2375087"/>
              <a:gd name="connsiteX67" fmla="*/ 4393140 w 4459669"/>
              <a:gd name="connsiteY67" fmla="*/ 762867 h 2375087"/>
              <a:gd name="connsiteX68" fmla="*/ 4346569 w 4459669"/>
              <a:gd name="connsiteY68" fmla="*/ 742907 h 2375087"/>
              <a:gd name="connsiteX69" fmla="*/ 4326611 w 4459669"/>
              <a:gd name="connsiteY69" fmla="*/ 696338 h 2375087"/>
              <a:gd name="connsiteX70" fmla="*/ 4346569 w 4459669"/>
              <a:gd name="connsiteY70" fmla="*/ 649766 h 2375087"/>
              <a:gd name="connsiteX71" fmla="*/ 4393140 w 4459669"/>
              <a:gd name="connsiteY71" fmla="*/ 629809 h 2375087"/>
              <a:gd name="connsiteX72" fmla="*/ 3109127 w 4459669"/>
              <a:gd name="connsiteY72" fmla="*/ 181844 h 2375087"/>
              <a:gd name="connsiteX73" fmla="*/ 3155699 w 4459669"/>
              <a:gd name="connsiteY73" fmla="*/ 201804 h 2375087"/>
              <a:gd name="connsiteX74" fmla="*/ 3175656 w 4459669"/>
              <a:gd name="connsiteY74" fmla="*/ 248373 h 2375087"/>
              <a:gd name="connsiteX75" fmla="*/ 3155699 w 4459669"/>
              <a:gd name="connsiteY75" fmla="*/ 294942 h 2375087"/>
              <a:gd name="connsiteX76" fmla="*/ 3109127 w 4459669"/>
              <a:gd name="connsiteY76" fmla="*/ 314902 h 2375087"/>
              <a:gd name="connsiteX77" fmla="*/ 3062558 w 4459669"/>
              <a:gd name="connsiteY77" fmla="*/ 294942 h 2375087"/>
              <a:gd name="connsiteX78" fmla="*/ 3042598 w 4459669"/>
              <a:gd name="connsiteY78" fmla="*/ 248373 h 2375087"/>
              <a:gd name="connsiteX79" fmla="*/ 3062558 w 4459669"/>
              <a:gd name="connsiteY79" fmla="*/ 201804 h 2375087"/>
              <a:gd name="connsiteX80" fmla="*/ 3109127 w 4459669"/>
              <a:gd name="connsiteY80" fmla="*/ 181844 h 2375087"/>
              <a:gd name="connsiteX81" fmla="*/ 1610004 w 4459669"/>
              <a:gd name="connsiteY81" fmla="*/ 0 h 2375087"/>
              <a:gd name="connsiteX82" fmla="*/ 1656576 w 4459669"/>
              <a:gd name="connsiteY82" fmla="*/ 19960 h 2375087"/>
              <a:gd name="connsiteX83" fmla="*/ 1676533 w 4459669"/>
              <a:gd name="connsiteY83" fmla="*/ 66529 h 2375087"/>
              <a:gd name="connsiteX84" fmla="*/ 1656576 w 4459669"/>
              <a:gd name="connsiteY84" fmla="*/ 113098 h 2375087"/>
              <a:gd name="connsiteX85" fmla="*/ 1610004 w 4459669"/>
              <a:gd name="connsiteY85" fmla="*/ 133058 h 2375087"/>
              <a:gd name="connsiteX86" fmla="*/ 1563435 w 4459669"/>
              <a:gd name="connsiteY86" fmla="*/ 113098 h 2375087"/>
              <a:gd name="connsiteX87" fmla="*/ 1543475 w 4459669"/>
              <a:gd name="connsiteY87" fmla="*/ 66529 h 2375087"/>
              <a:gd name="connsiteX88" fmla="*/ 1563435 w 4459669"/>
              <a:gd name="connsiteY88" fmla="*/ 19960 h 2375087"/>
              <a:gd name="connsiteX89" fmla="*/ 1610004 w 4459669"/>
              <a:gd name="connsiteY89" fmla="*/ 0 h 23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459669" h="2375087">
                <a:moveTo>
                  <a:pt x="1572306" y="2242029"/>
                </a:moveTo>
                <a:cubicBezTo>
                  <a:pt x="1590047" y="2242029"/>
                  <a:pt x="1605572" y="2250900"/>
                  <a:pt x="1618878" y="2261987"/>
                </a:cubicBezTo>
                <a:cubicBezTo>
                  <a:pt x="1632181" y="2273076"/>
                  <a:pt x="1638835" y="2290817"/>
                  <a:pt x="1638835" y="2308558"/>
                </a:cubicBezTo>
                <a:cubicBezTo>
                  <a:pt x="1638835" y="2326299"/>
                  <a:pt x="1629965" y="2341824"/>
                  <a:pt x="1618878" y="2355130"/>
                </a:cubicBezTo>
                <a:cubicBezTo>
                  <a:pt x="1607788" y="2368433"/>
                  <a:pt x="1590047" y="2375087"/>
                  <a:pt x="1572306" y="2375087"/>
                </a:cubicBezTo>
                <a:cubicBezTo>
                  <a:pt x="1554565" y="2375087"/>
                  <a:pt x="1539043" y="2366217"/>
                  <a:pt x="1525735" y="2355130"/>
                </a:cubicBezTo>
                <a:cubicBezTo>
                  <a:pt x="1512431" y="2344040"/>
                  <a:pt x="1505777" y="2326299"/>
                  <a:pt x="1505777" y="2308558"/>
                </a:cubicBezTo>
                <a:cubicBezTo>
                  <a:pt x="1505777" y="2290817"/>
                  <a:pt x="1514648" y="2275295"/>
                  <a:pt x="1525735" y="2261987"/>
                </a:cubicBezTo>
                <a:cubicBezTo>
                  <a:pt x="1536824" y="2248683"/>
                  <a:pt x="1554565" y="2242029"/>
                  <a:pt x="1572306" y="2242029"/>
                </a:cubicBezTo>
                <a:close/>
                <a:moveTo>
                  <a:pt x="2641204" y="2146670"/>
                </a:moveTo>
                <a:cubicBezTo>
                  <a:pt x="2658945" y="2146670"/>
                  <a:pt x="2674470" y="2155541"/>
                  <a:pt x="2687776" y="2166630"/>
                </a:cubicBezTo>
                <a:cubicBezTo>
                  <a:pt x="2701079" y="2177717"/>
                  <a:pt x="2707733" y="2195458"/>
                  <a:pt x="2707733" y="2213199"/>
                </a:cubicBezTo>
                <a:cubicBezTo>
                  <a:pt x="2707733" y="2230940"/>
                  <a:pt x="2698863" y="2246465"/>
                  <a:pt x="2687776" y="2259771"/>
                </a:cubicBezTo>
                <a:cubicBezTo>
                  <a:pt x="2676686" y="2273074"/>
                  <a:pt x="2658945" y="2279728"/>
                  <a:pt x="2641204" y="2279728"/>
                </a:cubicBezTo>
                <a:cubicBezTo>
                  <a:pt x="2623463" y="2279728"/>
                  <a:pt x="2607941" y="2270858"/>
                  <a:pt x="2594635" y="2259771"/>
                </a:cubicBezTo>
                <a:cubicBezTo>
                  <a:pt x="2581329" y="2248681"/>
                  <a:pt x="2574675" y="2230940"/>
                  <a:pt x="2574675" y="2213199"/>
                </a:cubicBezTo>
                <a:cubicBezTo>
                  <a:pt x="2574675" y="2195458"/>
                  <a:pt x="2583546" y="2179936"/>
                  <a:pt x="2594635" y="2166630"/>
                </a:cubicBezTo>
                <a:cubicBezTo>
                  <a:pt x="2605722" y="2153324"/>
                  <a:pt x="2623463" y="2146670"/>
                  <a:pt x="2641204" y="2146670"/>
                </a:cubicBezTo>
                <a:close/>
                <a:moveTo>
                  <a:pt x="4357657" y="1778544"/>
                </a:moveTo>
                <a:cubicBezTo>
                  <a:pt x="4375398" y="1778544"/>
                  <a:pt x="4390923" y="1785196"/>
                  <a:pt x="4404228" y="1798502"/>
                </a:cubicBezTo>
                <a:cubicBezTo>
                  <a:pt x="4417532" y="1809591"/>
                  <a:pt x="4424186" y="1827332"/>
                  <a:pt x="4424186" y="1845073"/>
                </a:cubicBezTo>
                <a:cubicBezTo>
                  <a:pt x="4424186" y="1862814"/>
                  <a:pt x="4417532" y="1878339"/>
                  <a:pt x="4404228" y="1891642"/>
                </a:cubicBezTo>
                <a:cubicBezTo>
                  <a:pt x="4393139" y="1904948"/>
                  <a:pt x="4375398" y="1911602"/>
                  <a:pt x="4357657" y="1911602"/>
                </a:cubicBezTo>
                <a:cubicBezTo>
                  <a:pt x="4339916" y="1911602"/>
                  <a:pt x="4322175" y="1902732"/>
                  <a:pt x="4311086" y="1891642"/>
                </a:cubicBezTo>
                <a:cubicBezTo>
                  <a:pt x="4297780" y="1880555"/>
                  <a:pt x="4291128" y="1862814"/>
                  <a:pt x="4291128" y="1845073"/>
                </a:cubicBezTo>
                <a:cubicBezTo>
                  <a:pt x="4291128" y="1827332"/>
                  <a:pt x="4297780" y="1811810"/>
                  <a:pt x="4311086" y="1798502"/>
                </a:cubicBezTo>
                <a:cubicBezTo>
                  <a:pt x="4322175" y="1785196"/>
                  <a:pt x="4339916" y="1778544"/>
                  <a:pt x="4357657" y="1778544"/>
                </a:cubicBezTo>
                <a:close/>
                <a:moveTo>
                  <a:pt x="66529" y="1592261"/>
                </a:moveTo>
                <a:cubicBezTo>
                  <a:pt x="84270" y="1592261"/>
                  <a:pt x="99794" y="1601132"/>
                  <a:pt x="113098" y="1612221"/>
                </a:cubicBezTo>
                <a:cubicBezTo>
                  <a:pt x="126406" y="1623308"/>
                  <a:pt x="133058" y="1641049"/>
                  <a:pt x="133058" y="1658790"/>
                </a:cubicBezTo>
                <a:cubicBezTo>
                  <a:pt x="133058" y="1676531"/>
                  <a:pt x="124187" y="1692056"/>
                  <a:pt x="113098" y="1705362"/>
                </a:cubicBezTo>
                <a:cubicBezTo>
                  <a:pt x="102011" y="1718665"/>
                  <a:pt x="84270" y="1725319"/>
                  <a:pt x="66529" y="1725319"/>
                </a:cubicBezTo>
                <a:cubicBezTo>
                  <a:pt x="48788" y="1725319"/>
                  <a:pt x="31047" y="1718665"/>
                  <a:pt x="19960" y="1705362"/>
                </a:cubicBezTo>
                <a:cubicBezTo>
                  <a:pt x="6654" y="1694272"/>
                  <a:pt x="0" y="1676531"/>
                  <a:pt x="0" y="1658790"/>
                </a:cubicBezTo>
                <a:cubicBezTo>
                  <a:pt x="0" y="1641049"/>
                  <a:pt x="6654" y="1625527"/>
                  <a:pt x="19960" y="1612221"/>
                </a:cubicBezTo>
                <a:cubicBezTo>
                  <a:pt x="31047" y="1598915"/>
                  <a:pt x="48788" y="1592261"/>
                  <a:pt x="66529" y="1592261"/>
                </a:cubicBezTo>
                <a:close/>
                <a:moveTo>
                  <a:pt x="1459205" y="1507990"/>
                </a:moveTo>
                <a:cubicBezTo>
                  <a:pt x="1476946" y="1507990"/>
                  <a:pt x="1492471" y="1516861"/>
                  <a:pt x="1505777" y="1527950"/>
                </a:cubicBezTo>
                <a:cubicBezTo>
                  <a:pt x="1519083" y="1539037"/>
                  <a:pt x="1525734" y="1556778"/>
                  <a:pt x="1525734" y="1574519"/>
                </a:cubicBezTo>
                <a:cubicBezTo>
                  <a:pt x="1525734" y="1592260"/>
                  <a:pt x="1516864" y="1607785"/>
                  <a:pt x="1505777" y="1621091"/>
                </a:cubicBezTo>
                <a:cubicBezTo>
                  <a:pt x="1494687" y="1634396"/>
                  <a:pt x="1476946" y="1641048"/>
                  <a:pt x="1459205" y="1641048"/>
                </a:cubicBezTo>
                <a:cubicBezTo>
                  <a:pt x="1441464" y="1641048"/>
                  <a:pt x="1425942" y="1632178"/>
                  <a:pt x="1412636" y="1621091"/>
                </a:cubicBezTo>
                <a:cubicBezTo>
                  <a:pt x="1399330" y="1610001"/>
                  <a:pt x="1392676" y="1592260"/>
                  <a:pt x="1392676" y="1574519"/>
                </a:cubicBezTo>
                <a:cubicBezTo>
                  <a:pt x="1392676" y="1556778"/>
                  <a:pt x="1401547" y="1541256"/>
                  <a:pt x="1412636" y="1527950"/>
                </a:cubicBezTo>
                <a:cubicBezTo>
                  <a:pt x="1423723" y="1514644"/>
                  <a:pt x="1441464" y="1507990"/>
                  <a:pt x="1459205" y="1507990"/>
                </a:cubicBezTo>
                <a:close/>
                <a:moveTo>
                  <a:pt x="1312841" y="736255"/>
                </a:moveTo>
                <a:cubicBezTo>
                  <a:pt x="1330582" y="736255"/>
                  <a:pt x="1346107" y="745126"/>
                  <a:pt x="1359410" y="756213"/>
                </a:cubicBezTo>
                <a:cubicBezTo>
                  <a:pt x="1372716" y="767302"/>
                  <a:pt x="1379370" y="785043"/>
                  <a:pt x="1379370" y="802784"/>
                </a:cubicBezTo>
                <a:cubicBezTo>
                  <a:pt x="1379370" y="820525"/>
                  <a:pt x="1370500" y="836050"/>
                  <a:pt x="1359410" y="849353"/>
                </a:cubicBezTo>
                <a:cubicBezTo>
                  <a:pt x="1348323" y="862659"/>
                  <a:pt x="1330582" y="869313"/>
                  <a:pt x="1312841" y="869313"/>
                </a:cubicBezTo>
                <a:cubicBezTo>
                  <a:pt x="1295100" y="869313"/>
                  <a:pt x="1279578" y="860443"/>
                  <a:pt x="1266270" y="849353"/>
                </a:cubicBezTo>
                <a:cubicBezTo>
                  <a:pt x="1252966" y="838266"/>
                  <a:pt x="1246312" y="820525"/>
                  <a:pt x="1246312" y="802784"/>
                </a:cubicBezTo>
                <a:cubicBezTo>
                  <a:pt x="1246312" y="785043"/>
                  <a:pt x="1255183" y="769521"/>
                  <a:pt x="1266270" y="756213"/>
                </a:cubicBezTo>
                <a:cubicBezTo>
                  <a:pt x="1277359" y="742907"/>
                  <a:pt x="1295100" y="736255"/>
                  <a:pt x="1312841" y="736255"/>
                </a:cubicBezTo>
                <a:close/>
                <a:moveTo>
                  <a:pt x="2632336" y="698554"/>
                </a:moveTo>
                <a:cubicBezTo>
                  <a:pt x="2650077" y="698554"/>
                  <a:pt x="2665602" y="707424"/>
                  <a:pt x="2678905" y="718514"/>
                </a:cubicBezTo>
                <a:cubicBezTo>
                  <a:pt x="2692211" y="729601"/>
                  <a:pt x="2698865" y="747342"/>
                  <a:pt x="2698865" y="765083"/>
                </a:cubicBezTo>
                <a:cubicBezTo>
                  <a:pt x="2698865" y="782824"/>
                  <a:pt x="2689995" y="798349"/>
                  <a:pt x="2678905" y="811655"/>
                </a:cubicBezTo>
                <a:cubicBezTo>
                  <a:pt x="2667818" y="824960"/>
                  <a:pt x="2650077" y="831612"/>
                  <a:pt x="2632336" y="831612"/>
                </a:cubicBezTo>
                <a:cubicBezTo>
                  <a:pt x="2614595" y="831612"/>
                  <a:pt x="2599073" y="822742"/>
                  <a:pt x="2585765" y="811655"/>
                </a:cubicBezTo>
                <a:cubicBezTo>
                  <a:pt x="2572461" y="800565"/>
                  <a:pt x="2565807" y="782824"/>
                  <a:pt x="2565807" y="765083"/>
                </a:cubicBezTo>
                <a:cubicBezTo>
                  <a:pt x="2565807" y="747342"/>
                  <a:pt x="2574678" y="731820"/>
                  <a:pt x="2585765" y="718514"/>
                </a:cubicBezTo>
                <a:cubicBezTo>
                  <a:pt x="2596854" y="705208"/>
                  <a:pt x="2614595" y="698554"/>
                  <a:pt x="2632336" y="698554"/>
                </a:cubicBezTo>
                <a:close/>
                <a:moveTo>
                  <a:pt x="4393140" y="629809"/>
                </a:moveTo>
                <a:cubicBezTo>
                  <a:pt x="4410881" y="629809"/>
                  <a:pt x="4426406" y="636461"/>
                  <a:pt x="4439709" y="649766"/>
                </a:cubicBezTo>
                <a:cubicBezTo>
                  <a:pt x="4453015" y="660856"/>
                  <a:pt x="4459669" y="678597"/>
                  <a:pt x="4459669" y="696338"/>
                </a:cubicBezTo>
                <a:cubicBezTo>
                  <a:pt x="4459669" y="714079"/>
                  <a:pt x="4453015" y="729604"/>
                  <a:pt x="4439709" y="742907"/>
                </a:cubicBezTo>
                <a:cubicBezTo>
                  <a:pt x="4428622" y="756213"/>
                  <a:pt x="4410881" y="762867"/>
                  <a:pt x="4393140" y="762867"/>
                </a:cubicBezTo>
                <a:cubicBezTo>
                  <a:pt x="4375399" y="762867"/>
                  <a:pt x="4357658" y="756213"/>
                  <a:pt x="4346569" y="742907"/>
                </a:cubicBezTo>
                <a:cubicBezTo>
                  <a:pt x="4333263" y="731820"/>
                  <a:pt x="4326611" y="714079"/>
                  <a:pt x="4326611" y="696338"/>
                </a:cubicBezTo>
                <a:cubicBezTo>
                  <a:pt x="4326611" y="678597"/>
                  <a:pt x="4333263" y="663075"/>
                  <a:pt x="4346569" y="649766"/>
                </a:cubicBezTo>
                <a:cubicBezTo>
                  <a:pt x="4357658" y="636461"/>
                  <a:pt x="4375399" y="629809"/>
                  <a:pt x="4393140" y="629809"/>
                </a:cubicBezTo>
                <a:close/>
                <a:moveTo>
                  <a:pt x="3109127" y="181844"/>
                </a:moveTo>
                <a:cubicBezTo>
                  <a:pt x="3126868" y="181844"/>
                  <a:pt x="3142393" y="188498"/>
                  <a:pt x="3155699" y="201804"/>
                </a:cubicBezTo>
                <a:cubicBezTo>
                  <a:pt x="3169005" y="212891"/>
                  <a:pt x="3175656" y="230632"/>
                  <a:pt x="3175656" y="248373"/>
                </a:cubicBezTo>
                <a:cubicBezTo>
                  <a:pt x="3175656" y="266114"/>
                  <a:pt x="3169005" y="281639"/>
                  <a:pt x="3155699" y="294942"/>
                </a:cubicBezTo>
                <a:cubicBezTo>
                  <a:pt x="3144609" y="308250"/>
                  <a:pt x="3126868" y="314902"/>
                  <a:pt x="3109127" y="314902"/>
                </a:cubicBezTo>
                <a:cubicBezTo>
                  <a:pt x="3091386" y="314902"/>
                  <a:pt x="3075864" y="308250"/>
                  <a:pt x="3062558" y="294942"/>
                </a:cubicBezTo>
                <a:cubicBezTo>
                  <a:pt x="3049252" y="283855"/>
                  <a:pt x="3042598" y="266114"/>
                  <a:pt x="3042598" y="248373"/>
                </a:cubicBezTo>
                <a:cubicBezTo>
                  <a:pt x="3042598" y="230632"/>
                  <a:pt x="3049252" y="215110"/>
                  <a:pt x="3062558" y="201804"/>
                </a:cubicBezTo>
                <a:cubicBezTo>
                  <a:pt x="3073645" y="188498"/>
                  <a:pt x="3091386" y="181844"/>
                  <a:pt x="3109127" y="181844"/>
                </a:cubicBezTo>
                <a:close/>
                <a:moveTo>
                  <a:pt x="1610004" y="0"/>
                </a:moveTo>
                <a:cubicBezTo>
                  <a:pt x="1627745" y="0"/>
                  <a:pt x="1643270" y="6652"/>
                  <a:pt x="1656576" y="19960"/>
                </a:cubicBezTo>
                <a:cubicBezTo>
                  <a:pt x="1669879" y="31047"/>
                  <a:pt x="1676533" y="48788"/>
                  <a:pt x="1676533" y="66529"/>
                </a:cubicBezTo>
                <a:cubicBezTo>
                  <a:pt x="1676533" y="84270"/>
                  <a:pt x="1669879" y="99795"/>
                  <a:pt x="1656576" y="113098"/>
                </a:cubicBezTo>
                <a:cubicBezTo>
                  <a:pt x="1645486" y="126404"/>
                  <a:pt x="1627745" y="133058"/>
                  <a:pt x="1610004" y="133058"/>
                </a:cubicBezTo>
                <a:cubicBezTo>
                  <a:pt x="1592263" y="133058"/>
                  <a:pt x="1576741" y="126404"/>
                  <a:pt x="1563435" y="113098"/>
                </a:cubicBezTo>
                <a:cubicBezTo>
                  <a:pt x="1550129" y="102011"/>
                  <a:pt x="1543475" y="84270"/>
                  <a:pt x="1543475" y="66529"/>
                </a:cubicBezTo>
                <a:cubicBezTo>
                  <a:pt x="1543475" y="48788"/>
                  <a:pt x="1550129" y="33266"/>
                  <a:pt x="1563435" y="19960"/>
                </a:cubicBezTo>
                <a:cubicBezTo>
                  <a:pt x="1574522" y="6652"/>
                  <a:pt x="1592263" y="0"/>
                  <a:pt x="1610004" y="0"/>
                </a:cubicBezTo>
                <a:close/>
              </a:path>
            </a:pathLst>
          </a:custGeom>
          <a:solidFill>
            <a:schemeClr val="accent3"/>
          </a:solidFill>
          <a:ln w="9525" cap="flat">
            <a:solidFill>
              <a:srgbClr val="1F77B4"/>
            </a:solidFill>
            <a:prstDash val="solid"/>
            <a:round/>
          </a:ln>
        </p:spPr>
        <p:txBody>
          <a:bodyPr wrap="square" rtlCol="0" anchor="ctr">
            <a:noAutofit/>
          </a:bodyPr>
          <a:lstStyle/>
          <a:p>
            <a:endParaRPr lang="en-US"/>
          </a:p>
        </p:txBody>
      </p:sp>
      <p:sp>
        <p:nvSpPr>
          <p:cNvPr id="214" name="Freeform: Shape 213">
            <a:extLst>
              <a:ext uri="{FF2B5EF4-FFF2-40B4-BE49-F238E27FC236}">
                <a16:creationId xmlns:a16="http://schemas.microsoft.com/office/drawing/2014/main" id="{CBE9CDB4-5948-48A0-97C5-92D2FDF6BABA}"/>
              </a:ext>
            </a:extLst>
          </p:cNvPr>
          <p:cNvSpPr/>
          <p:nvPr/>
        </p:nvSpPr>
        <p:spPr>
          <a:xfrm>
            <a:off x="2840095" y="1155192"/>
            <a:ext cx="3619183" cy="4448579"/>
          </a:xfrm>
          <a:custGeom>
            <a:avLst/>
            <a:gdLst>
              <a:gd name="connsiteX0" fmla="*/ 0 w 3619183"/>
              <a:gd name="connsiteY0" fmla="*/ 4315521 h 4448579"/>
              <a:gd name="connsiteX1" fmla="*/ 133058 w 3619183"/>
              <a:gd name="connsiteY1" fmla="*/ 4315521 h 4448579"/>
              <a:gd name="connsiteX2" fmla="*/ 133058 w 3619183"/>
              <a:gd name="connsiteY2" fmla="*/ 4448579 h 4448579"/>
              <a:gd name="connsiteX3" fmla="*/ 0 w 3619183"/>
              <a:gd name="connsiteY3" fmla="*/ 4448579 h 4448579"/>
              <a:gd name="connsiteX4" fmla="*/ 1884991 w 3619183"/>
              <a:gd name="connsiteY4" fmla="*/ 4175811 h 4448579"/>
              <a:gd name="connsiteX5" fmla="*/ 2018049 w 3619183"/>
              <a:gd name="connsiteY5" fmla="*/ 4175811 h 4448579"/>
              <a:gd name="connsiteX6" fmla="*/ 2018049 w 3619183"/>
              <a:gd name="connsiteY6" fmla="*/ 4308869 h 4448579"/>
              <a:gd name="connsiteX7" fmla="*/ 1884991 w 3619183"/>
              <a:gd name="connsiteY7" fmla="*/ 4308869 h 4448579"/>
              <a:gd name="connsiteX8" fmla="*/ 2627898 w 3619183"/>
              <a:gd name="connsiteY8" fmla="*/ 2678905 h 4448579"/>
              <a:gd name="connsiteX9" fmla="*/ 2760956 w 3619183"/>
              <a:gd name="connsiteY9" fmla="*/ 2678905 h 4448579"/>
              <a:gd name="connsiteX10" fmla="*/ 2760956 w 3619183"/>
              <a:gd name="connsiteY10" fmla="*/ 2811963 h 4448579"/>
              <a:gd name="connsiteX11" fmla="*/ 2627898 w 3619183"/>
              <a:gd name="connsiteY11" fmla="*/ 2811963 h 4448579"/>
              <a:gd name="connsiteX12" fmla="*/ 2115625 w 3619183"/>
              <a:gd name="connsiteY12" fmla="*/ 2102319 h 4448579"/>
              <a:gd name="connsiteX13" fmla="*/ 2248683 w 3619183"/>
              <a:gd name="connsiteY13" fmla="*/ 2102319 h 4448579"/>
              <a:gd name="connsiteX14" fmla="*/ 2248683 w 3619183"/>
              <a:gd name="connsiteY14" fmla="*/ 2235377 h 4448579"/>
              <a:gd name="connsiteX15" fmla="*/ 2115625 w 3619183"/>
              <a:gd name="connsiteY15" fmla="*/ 2235377 h 4448579"/>
              <a:gd name="connsiteX16" fmla="*/ 2738780 w 3619183"/>
              <a:gd name="connsiteY16" fmla="*/ 2002527 h 4448579"/>
              <a:gd name="connsiteX17" fmla="*/ 2871838 w 3619183"/>
              <a:gd name="connsiteY17" fmla="*/ 2002527 h 4448579"/>
              <a:gd name="connsiteX18" fmla="*/ 2871838 w 3619183"/>
              <a:gd name="connsiteY18" fmla="*/ 2135585 h 4448579"/>
              <a:gd name="connsiteX19" fmla="*/ 2738780 w 3619183"/>
              <a:gd name="connsiteY19" fmla="*/ 2135585 h 4448579"/>
              <a:gd name="connsiteX20" fmla="*/ 1967043 w 3619183"/>
              <a:gd name="connsiteY20" fmla="*/ 1510209 h 4448579"/>
              <a:gd name="connsiteX21" fmla="*/ 2100101 w 3619183"/>
              <a:gd name="connsiteY21" fmla="*/ 1510209 h 4448579"/>
              <a:gd name="connsiteX22" fmla="*/ 2100101 w 3619183"/>
              <a:gd name="connsiteY22" fmla="*/ 1643267 h 4448579"/>
              <a:gd name="connsiteX23" fmla="*/ 1967043 w 3619183"/>
              <a:gd name="connsiteY23" fmla="*/ 1643267 h 4448579"/>
              <a:gd name="connsiteX24" fmla="*/ 1767455 w 3619183"/>
              <a:gd name="connsiteY24" fmla="*/ 1450334 h 4448579"/>
              <a:gd name="connsiteX25" fmla="*/ 1900513 w 3619183"/>
              <a:gd name="connsiteY25" fmla="*/ 1450334 h 4448579"/>
              <a:gd name="connsiteX26" fmla="*/ 1900513 w 3619183"/>
              <a:gd name="connsiteY26" fmla="*/ 1583392 h 4448579"/>
              <a:gd name="connsiteX27" fmla="*/ 1767455 w 3619183"/>
              <a:gd name="connsiteY27" fmla="*/ 1583392 h 4448579"/>
              <a:gd name="connsiteX28" fmla="*/ 3486125 w 3619183"/>
              <a:gd name="connsiteY28" fmla="*/ 918102 h 4448579"/>
              <a:gd name="connsiteX29" fmla="*/ 3619183 w 3619183"/>
              <a:gd name="connsiteY29" fmla="*/ 918102 h 4448579"/>
              <a:gd name="connsiteX30" fmla="*/ 3619183 w 3619183"/>
              <a:gd name="connsiteY30" fmla="*/ 1051160 h 4448579"/>
              <a:gd name="connsiteX31" fmla="*/ 3486125 w 3619183"/>
              <a:gd name="connsiteY31" fmla="*/ 1051160 h 4448579"/>
              <a:gd name="connsiteX32" fmla="*/ 2029136 w 3619183"/>
              <a:gd name="connsiteY32" fmla="*/ 0 h 4448579"/>
              <a:gd name="connsiteX33" fmla="*/ 2162194 w 3619183"/>
              <a:gd name="connsiteY33" fmla="*/ 0 h 4448579"/>
              <a:gd name="connsiteX34" fmla="*/ 2162194 w 3619183"/>
              <a:gd name="connsiteY34" fmla="*/ 133058 h 4448579"/>
              <a:gd name="connsiteX35" fmla="*/ 2029136 w 3619183"/>
              <a:gd name="connsiteY35" fmla="*/ 133058 h 444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19183" h="4448579">
                <a:moveTo>
                  <a:pt x="0" y="4315521"/>
                </a:moveTo>
                <a:lnTo>
                  <a:pt x="133058" y="4315521"/>
                </a:lnTo>
                <a:lnTo>
                  <a:pt x="133058" y="4448579"/>
                </a:lnTo>
                <a:lnTo>
                  <a:pt x="0" y="4448579"/>
                </a:lnTo>
                <a:close/>
                <a:moveTo>
                  <a:pt x="1884991" y="4175811"/>
                </a:moveTo>
                <a:lnTo>
                  <a:pt x="2018049" y="4175811"/>
                </a:lnTo>
                <a:lnTo>
                  <a:pt x="2018049" y="4308869"/>
                </a:lnTo>
                <a:lnTo>
                  <a:pt x="1884991" y="4308869"/>
                </a:lnTo>
                <a:close/>
                <a:moveTo>
                  <a:pt x="2627898" y="2678905"/>
                </a:moveTo>
                <a:lnTo>
                  <a:pt x="2760956" y="2678905"/>
                </a:lnTo>
                <a:lnTo>
                  <a:pt x="2760956" y="2811963"/>
                </a:lnTo>
                <a:lnTo>
                  <a:pt x="2627898" y="2811963"/>
                </a:lnTo>
                <a:close/>
                <a:moveTo>
                  <a:pt x="2115625" y="2102319"/>
                </a:moveTo>
                <a:lnTo>
                  <a:pt x="2248683" y="2102319"/>
                </a:lnTo>
                <a:lnTo>
                  <a:pt x="2248683" y="2235377"/>
                </a:lnTo>
                <a:lnTo>
                  <a:pt x="2115625" y="2235377"/>
                </a:lnTo>
                <a:close/>
                <a:moveTo>
                  <a:pt x="2738780" y="2002527"/>
                </a:moveTo>
                <a:lnTo>
                  <a:pt x="2871838" y="2002527"/>
                </a:lnTo>
                <a:lnTo>
                  <a:pt x="2871838" y="2135585"/>
                </a:lnTo>
                <a:lnTo>
                  <a:pt x="2738780" y="2135585"/>
                </a:lnTo>
                <a:close/>
                <a:moveTo>
                  <a:pt x="1967043" y="1510209"/>
                </a:moveTo>
                <a:lnTo>
                  <a:pt x="2100101" y="1510209"/>
                </a:lnTo>
                <a:lnTo>
                  <a:pt x="2100101" y="1643267"/>
                </a:lnTo>
                <a:lnTo>
                  <a:pt x="1967043" y="1643267"/>
                </a:lnTo>
                <a:close/>
                <a:moveTo>
                  <a:pt x="1767455" y="1450334"/>
                </a:moveTo>
                <a:lnTo>
                  <a:pt x="1900513" y="1450334"/>
                </a:lnTo>
                <a:lnTo>
                  <a:pt x="1900513" y="1583392"/>
                </a:lnTo>
                <a:lnTo>
                  <a:pt x="1767455" y="1583392"/>
                </a:lnTo>
                <a:close/>
                <a:moveTo>
                  <a:pt x="3486125" y="918102"/>
                </a:moveTo>
                <a:lnTo>
                  <a:pt x="3619183" y="918102"/>
                </a:lnTo>
                <a:lnTo>
                  <a:pt x="3619183" y="1051160"/>
                </a:lnTo>
                <a:lnTo>
                  <a:pt x="3486125" y="1051160"/>
                </a:lnTo>
                <a:close/>
                <a:moveTo>
                  <a:pt x="2029136" y="0"/>
                </a:moveTo>
                <a:lnTo>
                  <a:pt x="2162194" y="0"/>
                </a:lnTo>
                <a:lnTo>
                  <a:pt x="2162194" y="133058"/>
                </a:lnTo>
                <a:lnTo>
                  <a:pt x="2029136" y="133058"/>
                </a:lnTo>
                <a:close/>
              </a:path>
            </a:pathLst>
          </a:custGeom>
          <a:solidFill>
            <a:schemeClr val="accent6"/>
          </a:solidFill>
          <a:ln w="9525" cap="flat">
            <a:solidFill>
              <a:srgbClr val="FF7F0E"/>
            </a:solidFill>
            <a:prstDash val="solid"/>
            <a:round/>
          </a:ln>
        </p:spPr>
        <p:txBody>
          <a:bodyPr wrap="square" rtlCol="0" anchor="ctr">
            <a:noAutofit/>
          </a:bodyPr>
          <a:lstStyle/>
          <a:p>
            <a:endParaRPr lang="en-US"/>
          </a:p>
        </p:txBody>
      </p:sp>
      <p:sp>
        <p:nvSpPr>
          <p:cNvPr id="2" name="Rectangle: Top Corners Rounded 1">
            <a:extLst>
              <a:ext uri="{FF2B5EF4-FFF2-40B4-BE49-F238E27FC236}">
                <a16:creationId xmlns:a16="http://schemas.microsoft.com/office/drawing/2014/main" id="{2943A292-34FF-42AB-8055-0F8850C82C34}"/>
              </a:ext>
            </a:extLst>
          </p:cNvPr>
          <p:cNvSpPr/>
          <p:nvPr/>
        </p:nvSpPr>
        <p:spPr>
          <a:xfrm rot="16200000">
            <a:off x="-1369161" y="401649"/>
            <a:ext cx="2263140" cy="1459842"/>
          </a:xfrm>
          <a:prstGeom prst="round2SameRect">
            <a:avLst>
              <a:gd name="adj1" fmla="val 0"/>
              <a:gd name="adj2" fmla="val 20461"/>
            </a:avLst>
          </a:prstGeom>
          <a:solidFill>
            <a:schemeClr val="tx2">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2400">
                <a:solidFill>
                  <a:schemeClr val="bg2"/>
                </a:solidFill>
                <a:effectLst>
                  <a:outerShdw blurRad="38100" dist="12700" dir="5400000" rotWithShape="0">
                    <a:srgbClr val="000000">
                      <a:alpha val="50000"/>
                    </a:srgbClr>
                  </a:outerShdw>
                </a:effectLst>
              </a:rPr>
              <a:t>Version 1</a:t>
            </a:r>
            <a:endParaRPr lang="en-US" sz="2400" dirty="0">
              <a:solidFill>
                <a:schemeClr val="bg2"/>
              </a:solidFill>
              <a:effectLst>
                <a:outerShdw blurRad="38100" dist="12700" dir="5400000" rotWithShape="0">
                  <a:srgbClr val="000000">
                    <a:alpha val="50000"/>
                  </a:srgbClr>
                </a:outerShdw>
              </a:effectLst>
            </a:endParaRPr>
          </a:p>
        </p:txBody>
      </p:sp>
      <p:sp>
        <p:nvSpPr>
          <p:cNvPr id="99" name="Rectangle: Top Corners Rounded 98">
            <a:extLst>
              <a:ext uri="{FF2B5EF4-FFF2-40B4-BE49-F238E27FC236}">
                <a16:creationId xmlns:a16="http://schemas.microsoft.com/office/drawing/2014/main" id="{A56A96DB-3D71-409C-ACB0-FCB33A3B3845}"/>
              </a:ext>
            </a:extLst>
          </p:cNvPr>
          <p:cNvSpPr/>
          <p:nvPr/>
        </p:nvSpPr>
        <p:spPr>
          <a:xfrm rot="16200000">
            <a:off x="-1138589" y="2672724"/>
            <a:ext cx="2263140" cy="1459842"/>
          </a:xfrm>
          <a:prstGeom prst="round2SameRect">
            <a:avLst>
              <a:gd name="adj1" fmla="val 0"/>
              <a:gd name="adj2" fmla="val 20461"/>
            </a:avLst>
          </a:prstGeom>
          <a:solidFill>
            <a:schemeClr val="accent1">
              <a:lumMod val="50000"/>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3000" dirty="0">
                <a:solidFill>
                  <a:srgbClr val="FFFFFF"/>
                </a:solidFill>
                <a:effectLst>
                  <a:outerShdw blurRad="38100" dist="12700" dir="5400000" rotWithShape="0">
                    <a:srgbClr val="000000">
                      <a:alpha val="50000"/>
                    </a:srgbClr>
                  </a:outerShdw>
                </a:effectLst>
              </a:rPr>
              <a:t>Version 2</a:t>
            </a:r>
            <a:endParaRPr lang="en-US" sz="3000" dirty="0">
              <a:solidFill>
                <a:srgbClr val="FFFFFF"/>
              </a:solidFill>
              <a:effectLst>
                <a:outerShdw blurRad="38100" dist="12700" dir="5400000" rotWithShape="0">
                  <a:srgbClr val="000000">
                    <a:alpha val="50000"/>
                  </a:srgbClr>
                </a:outerShdw>
              </a:effectLst>
            </a:endParaRPr>
          </a:p>
        </p:txBody>
      </p:sp>
      <p:sp>
        <p:nvSpPr>
          <p:cNvPr id="100" name="Rectangle: Top Corners Rounded 99">
            <a:extLst>
              <a:ext uri="{FF2B5EF4-FFF2-40B4-BE49-F238E27FC236}">
                <a16:creationId xmlns:a16="http://schemas.microsoft.com/office/drawing/2014/main" id="{994E8964-1A3E-4666-85F2-7D18D3F13712}"/>
              </a:ext>
            </a:extLst>
          </p:cNvPr>
          <p:cNvSpPr/>
          <p:nvPr/>
        </p:nvSpPr>
        <p:spPr>
          <a:xfrm rot="16200000">
            <a:off x="-1369162" y="4943799"/>
            <a:ext cx="2263140" cy="1459842"/>
          </a:xfrm>
          <a:prstGeom prst="round2SameRect">
            <a:avLst>
              <a:gd name="adj1" fmla="val 0"/>
              <a:gd name="adj2" fmla="val 20461"/>
            </a:avLst>
          </a:prstGeom>
          <a:solidFill>
            <a:schemeClr val="tx2">
              <a:alpha val="91000"/>
            </a:schemeClr>
          </a:solidFill>
          <a:ln w="12700">
            <a:miter lim="400000"/>
          </a:ln>
        </p:spPr>
        <p:txBody>
          <a:bodyPr lIns="38100" tIns="38100" rIns="38100" bIns="38100" rtlCol="0" anchor="b"/>
          <a:lstStyle/>
          <a:p>
            <a:pPr algn="ctr"/>
            <a:r>
              <a:rPr lang="fr-FR" sz="2400" dirty="0">
                <a:solidFill>
                  <a:schemeClr val="bg2"/>
                </a:solidFill>
                <a:effectLst>
                  <a:outerShdw blurRad="38100" dist="12700" dir="5400000" rotWithShape="0">
                    <a:srgbClr val="000000">
                      <a:alpha val="50000"/>
                    </a:srgbClr>
                  </a:outerShdw>
                </a:effectLst>
              </a:rPr>
              <a:t>Version 3</a:t>
            </a:r>
            <a:endParaRPr lang="en-US" sz="2400" dirty="0">
              <a:solidFill>
                <a:schemeClr val="bg2"/>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26528367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4A4C22A-1C6B-4353-A1C2-5F9C7B5CAEE7}"/>
              </a:ext>
            </a:extLst>
          </p:cNvPr>
          <p:cNvSpPr/>
          <p:nvPr/>
        </p:nvSpPr>
        <p:spPr>
          <a:xfrm>
            <a:off x="5475390" y="1689020"/>
            <a:ext cx="1242785" cy="3412208"/>
          </a:xfrm>
          <a:custGeom>
            <a:avLst/>
            <a:gdLst>
              <a:gd name="connsiteX0" fmla="*/ 2274479 w 2497801"/>
              <a:gd name="connsiteY0" fmla="*/ 6622516 h 6858000"/>
              <a:gd name="connsiteX1" fmla="*/ 1903095 w 2497801"/>
              <a:gd name="connsiteY1" fmla="*/ 6138075 h 6858000"/>
              <a:gd name="connsiteX2" fmla="*/ 1668926 w 2497801"/>
              <a:gd name="connsiteY2" fmla="*/ 5631119 h 6858000"/>
              <a:gd name="connsiteX3" fmla="*/ 1422432 w 2497801"/>
              <a:gd name="connsiteY3" fmla="*/ 3147997 h 6858000"/>
              <a:gd name="connsiteX4" fmla="*/ 1385842 w 2497801"/>
              <a:gd name="connsiteY4" fmla="*/ 2886988 h 6858000"/>
              <a:gd name="connsiteX5" fmla="*/ 1356263 w 2497801"/>
              <a:gd name="connsiteY5" fmla="*/ 2625650 h 6858000"/>
              <a:gd name="connsiteX6" fmla="*/ 1314194 w 2497801"/>
              <a:gd name="connsiteY6" fmla="*/ 2102152 h 6858000"/>
              <a:gd name="connsiteX7" fmla="*/ 1288340 w 2497801"/>
              <a:gd name="connsiteY7" fmla="*/ 1577833 h 6858000"/>
              <a:gd name="connsiteX8" fmla="*/ 1279466 w 2497801"/>
              <a:gd name="connsiteY8" fmla="*/ 1315400 h 6858000"/>
              <a:gd name="connsiteX9" fmla="*/ 1275851 w 2497801"/>
              <a:gd name="connsiteY9" fmla="*/ 1183936 h 6858000"/>
              <a:gd name="connsiteX10" fmla="*/ 1272564 w 2497801"/>
              <a:gd name="connsiteY10" fmla="*/ 1052473 h 6858000"/>
              <a:gd name="connsiteX11" fmla="*/ 1255693 w 2497801"/>
              <a:gd name="connsiteY11" fmla="*/ 0 h 6858000"/>
              <a:gd name="connsiteX12" fmla="*/ 1244409 w 2497801"/>
              <a:gd name="connsiteY12" fmla="*/ 0 h 6858000"/>
              <a:gd name="connsiteX13" fmla="*/ 1227484 w 2497801"/>
              <a:gd name="connsiteY13" fmla="*/ 1052473 h 6858000"/>
              <a:gd name="connsiteX14" fmla="*/ 1224252 w 2497801"/>
              <a:gd name="connsiteY14" fmla="*/ 1183936 h 6858000"/>
              <a:gd name="connsiteX15" fmla="*/ 1220582 w 2497801"/>
              <a:gd name="connsiteY15" fmla="*/ 1315400 h 6858000"/>
              <a:gd name="connsiteX16" fmla="*/ 1211762 w 2497801"/>
              <a:gd name="connsiteY16" fmla="*/ 1577833 h 6858000"/>
              <a:gd name="connsiteX17" fmla="*/ 1186237 w 2497801"/>
              <a:gd name="connsiteY17" fmla="*/ 2102152 h 6858000"/>
              <a:gd name="connsiteX18" fmla="*/ 1144169 w 2497801"/>
              <a:gd name="connsiteY18" fmla="*/ 2625650 h 6858000"/>
              <a:gd name="connsiteX19" fmla="*/ 1114644 w 2497801"/>
              <a:gd name="connsiteY19" fmla="*/ 2886988 h 6858000"/>
              <a:gd name="connsiteX20" fmla="*/ 1077999 w 2497801"/>
              <a:gd name="connsiteY20" fmla="*/ 3147997 h 6858000"/>
              <a:gd name="connsiteX21" fmla="*/ 831505 w 2497801"/>
              <a:gd name="connsiteY21" fmla="*/ 5631119 h 6858000"/>
              <a:gd name="connsiteX22" fmla="*/ 597391 w 2497801"/>
              <a:gd name="connsiteY22" fmla="*/ 6138075 h 6858000"/>
              <a:gd name="connsiteX23" fmla="*/ 225952 w 2497801"/>
              <a:gd name="connsiteY23" fmla="*/ 6622516 h 6858000"/>
              <a:gd name="connsiteX24" fmla="*/ 0 w 2497801"/>
              <a:gd name="connsiteY24" fmla="*/ 6859589 h 6858000"/>
              <a:gd name="connsiteX25" fmla="*/ 2500267 w 2497801"/>
              <a:gd name="connsiteY25" fmla="*/ 6859589 h 6858000"/>
              <a:gd name="connsiteX26" fmla="*/ 2274479 w 2497801"/>
              <a:gd name="connsiteY26" fmla="*/ 66225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97801" h="6858000">
                <a:moveTo>
                  <a:pt x="2274479" y="6622516"/>
                </a:moveTo>
                <a:cubicBezTo>
                  <a:pt x="2129376" y="6465418"/>
                  <a:pt x="2002843" y="6303938"/>
                  <a:pt x="1903095" y="6138075"/>
                </a:cubicBezTo>
                <a:cubicBezTo>
                  <a:pt x="1803347" y="5972212"/>
                  <a:pt x="1727811" y="5802569"/>
                  <a:pt x="1668926" y="5631119"/>
                </a:cubicBezTo>
                <a:cubicBezTo>
                  <a:pt x="1551924" y="5288055"/>
                  <a:pt x="1477209" y="3495718"/>
                  <a:pt x="1422432" y="3147997"/>
                </a:cubicBezTo>
                <a:cubicBezTo>
                  <a:pt x="1408775" y="3061085"/>
                  <a:pt x="1396578" y="2974082"/>
                  <a:pt x="1385842" y="2886988"/>
                </a:cubicBezTo>
                <a:cubicBezTo>
                  <a:pt x="1375106" y="2799894"/>
                  <a:pt x="1365246" y="2712781"/>
                  <a:pt x="1356263" y="2625650"/>
                </a:cubicBezTo>
                <a:cubicBezTo>
                  <a:pt x="1338570" y="2451297"/>
                  <a:pt x="1325040" y="2276779"/>
                  <a:pt x="1314194" y="2102152"/>
                </a:cubicBezTo>
                <a:cubicBezTo>
                  <a:pt x="1303349" y="1927525"/>
                  <a:pt x="1294913" y="1752734"/>
                  <a:pt x="1288340" y="1577833"/>
                </a:cubicBezTo>
                <a:cubicBezTo>
                  <a:pt x="1285017" y="1490410"/>
                  <a:pt x="1282059" y="1402932"/>
                  <a:pt x="1279466" y="1315400"/>
                </a:cubicBezTo>
                <a:cubicBezTo>
                  <a:pt x="1278152" y="1271578"/>
                  <a:pt x="1276946" y="1227757"/>
                  <a:pt x="1275851" y="1183936"/>
                </a:cubicBezTo>
                <a:cubicBezTo>
                  <a:pt x="1274755" y="1140115"/>
                  <a:pt x="1273660" y="1096294"/>
                  <a:pt x="1272564" y="1052473"/>
                </a:cubicBezTo>
                <a:cubicBezTo>
                  <a:pt x="1264512" y="702178"/>
                  <a:pt x="1260130" y="351336"/>
                  <a:pt x="1255693" y="0"/>
                </a:cubicBezTo>
                <a:lnTo>
                  <a:pt x="1244409" y="0"/>
                </a:lnTo>
                <a:cubicBezTo>
                  <a:pt x="1239918" y="351500"/>
                  <a:pt x="1235590" y="702178"/>
                  <a:pt x="1227484" y="1052473"/>
                </a:cubicBezTo>
                <a:cubicBezTo>
                  <a:pt x="1226498" y="1096294"/>
                  <a:pt x="1225420" y="1140115"/>
                  <a:pt x="1224252" y="1183936"/>
                </a:cubicBezTo>
                <a:cubicBezTo>
                  <a:pt x="1223083" y="1227757"/>
                  <a:pt x="1221860" y="1271578"/>
                  <a:pt x="1220582" y="1315400"/>
                </a:cubicBezTo>
                <a:cubicBezTo>
                  <a:pt x="1217989" y="1403042"/>
                  <a:pt x="1215049" y="1490520"/>
                  <a:pt x="1211762" y="1577833"/>
                </a:cubicBezTo>
                <a:cubicBezTo>
                  <a:pt x="1205409" y="1752734"/>
                  <a:pt x="1197192" y="1927471"/>
                  <a:pt x="1186237" y="2102152"/>
                </a:cubicBezTo>
                <a:cubicBezTo>
                  <a:pt x="1175282" y="2276834"/>
                  <a:pt x="1161861" y="2451297"/>
                  <a:pt x="1144169" y="2625650"/>
                </a:cubicBezTo>
                <a:cubicBezTo>
                  <a:pt x="1135477" y="2712817"/>
                  <a:pt x="1125636" y="2799930"/>
                  <a:pt x="1114644" y="2886988"/>
                </a:cubicBezTo>
                <a:cubicBezTo>
                  <a:pt x="1103652" y="2974046"/>
                  <a:pt x="1091437" y="3061049"/>
                  <a:pt x="1077999" y="3147997"/>
                </a:cubicBezTo>
                <a:cubicBezTo>
                  <a:pt x="1023715" y="3495718"/>
                  <a:pt x="948781" y="5288055"/>
                  <a:pt x="831505" y="5631119"/>
                </a:cubicBezTo>
                <a:cubicBezTo>
                  <a:pt x="772730" y="5802569"/>
                  <a:pt x="697905" y="5972321"/>
                  <a:pt x="597391" y="6138075"/>
                </a:cubicBezTo>
                <a:cubicBezTo>
                  <a:pt x="496876" y="6303828"/>
                  <a:pt x="371110" y="6465418"/>
                  <a:pt x="225952" y="6622516"/>
                </a:cubicBezTo>
                <a:cubicBezTo>
                  <a:pt x="153045" y="6702326"/>
                  <a:pt x="76249" y="6781039"/>
                  <a:pt x="0" y="6859589"/>
                </a:cubicBezTo>
                <a:lnTo>
                  <a:pt x="2500267" y="6859589"/>
                </a:lnTo>
                <a:cubicBezTo>
                  <a:pt x="2424183" y="6781039"/>
                  <a:pt x="2347496" y="6702326"/>
                  <a:pt x="2274479" y="6622516"/>
                </a:cubicBezTo>
                <a:close/>
              </a:path>
            </a:pathLst>
          </a:custGeom>
          <a:solidFill>
            <a:schemeClr val="accent1">
              <a:lumMod val="60000"/>
              <a:lumOff val="40000"/>
            </a:schemeClr>
          </a:solidFill>
          <a:ln w="5473" cap="flat">
            <a:noFill/>
            <a:prstDash val="solid"/>
            <a:miter/>
          </a:ln>
        </p:spPr>
        <p:txBody>
          <a:bodyPr rtlCol="0" anchor="ctr"/>
          <a:lstStyle/>
          <a:p>
            <a:endParaRPr lang="en-US"/>
          </a:p>
        </p:txBody>
      </p:sp>
      <p:grpSp>
        <p:nvGrpSpPr>
          <p:cNvPr id="19" name="Graphic 15">
            <a:extLst>
              <a:ext uri="{FF2B5EF4-FFF2-40B4-BE49-F238E27FC236}">
                <a16:creationId xmlns:a16="http://schemas.microsoft.com/office/drawing/2014/main" id="{CF5D8CB3-36F9-44AC-9DD0-20110A86EBFF}"/>
              </a:ext>
            </a:extLst>
          </p:cNvPr>
          <p:cNvGrpSpPr/>
          <p:nvPr/>
        </p:nvGrpSpPr>
        <p:grpSpPr>
          <a:xfrm>
            <a:off x="6932611" y="1977661"/>
            <a:ext cx="1459646" cy="2030427"/>
            <a:chOff x="7775553" y="546246"/>
            <a:chExt cx="2933658" cy="4080839"/>
          </a:xfrm>
          <a:solidFill>
            <a:schemeClr val="accent1">
              <a:lumMod val="60000"/>
              <a:lumOff val="40000"/>
            </a:schemeClr>
          </a:solidFill>
        </p:grpSpPr>
        <p:sp>
          <p:nvSpPr>
            <p:cNvPr id="20" name="Freeform: Shape 19">
              <a:extLst>
                <a:ext uri="{FF2B5EF4-FFF2-40B4-BE49-F238E27FC236}">
                  <a16:creationId xmlns:a16="http://schemas.microsoft.com/office/drawing/2014/main" id="{70EF62CE-979D-414C-ADF6-CA4F1520B69E}"/>
                </a:ext>
              </a:extLst>
            </p:cNvPr>
            <p:cNvSpPr/>
            <p:nvPr/>
          </p:nvSpPr>
          <p:spPr>
            <a:xfrm>
              <a:off x="10703733" y="3362164"/>
              <a:ext cx="5478" cy="10955"/>
            </a:xfrm>
            <a:custGeom>
              <a:avLst/>
              <a:gdLst>
                <a:gd name="connsiteX0" fmla="*/ 0 w 0"/>
                <a:gd name="connsiteY0" fmla="*/ 477 h 10955"/>
                <a:gd name="connsiteX1" fmla="*/ 712 w 0"/>
                <a:gd name="connsiteY1" fmla="*/ 12528 h 10955"/>
                <a:gd name="connsiteX2" fmla="*/ 0 w 0"/>
                <a:gd name="connsiteY2" fmla="*/ 477 h 10955"/>
              </a:gdLst>
              <a:ahLst/>
              <a:cxnLst>
                <a:cxn ang="0">
                  <a:pos x="connsiteX0" y="connsiteY0"/>
                </a:cxn>
                <a:cxn ang="0">
                  <a:pos x="connsiteX1" y="connsiteY1"/>
                </a:cxn>
                <a:cxn ang="0">
                  <a:pos x="connsiteX2" y="connsiteY2"/>
                </a:cxn>
              </a:cxnLst>
              <a:rect l="l" t="t" r="r" b="b"/>
              <a:pathLst>
                <a:path h="10955">
                  <a:moveTo>
                    <a:pt x="0" y="477"/>
                  </a:moveTo>
                  <a:cubicBezTo>
                    <a:pt x="384" y="4421"/>
                    <a:pt x="712" y="8420"/>
                    <a:pt x="712" y="12528"/>
                  </a:cubicBezTo>
                  <a:cubicBezTo>
                    <a:pt x="5642" y="6667"/>
                    <a:pt x="4273" y="-2152"/>
                    <a:pt x="0" y="477"/>
                  </a:cubicBezTo>
                  <a:close/>
                </a:path>
              </a:pathLst>
            </a:custGeom>
            <a:grpFill/>
            <a:ln w="547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A18A23E-18BB-456F-88BA-28FF0E00AAD5}"/>
                </a:ext>
              </a:extLst>
            </p:cNvPr>
            <p:cNvSpPr/>
            <p:nvPr/>
          </p:nvSpPr>
          <p:spPr>
            <a:xfrm>
              <a:off x="7775553" y="546246"/>
              <a:ext cx="2925058" cy="4080839"/>
            </a:xfrm>
            <a:custGeom>
              <a:avLst/>
              <a:gdLst>
                <a:gd name="connsiteX0" fmla="*/ 2883537 w 2925057"/>
                <a:gd name="connsiteY0" fmla="*/ 2941395 h 4080838"/>
                <a:gd name="connsiteX1" fmla="*/ 2914267 w 2925057"/>
                <a:gd name="connsiteY1" fmla="*/ 2843619 h 4080838"/>
                <a:gd name="connsiteX2" fmla="*/ 2926537 w 2925057"/>
                <a:gd name="connsiteY2" fmla="*/ 2817490 h 4080838"/>
                <a:gd name="connsiteX3" fmla="*/ 2928180 w 2925057"/>
                <a:gd name="connsiteY3" fmla="*/ 2816176 h 4080838"/>
                <a:gd name="connsiteX4" fmla="*/ 2788719 w 2925057"/>
                <a:gd name="connsiteY4" fmla="*/ 2615914 h 4080838"/>
                <a:gd name="connsiteX5" fmla="*/ 2594537 w 2925057"/>
                <a:gd name="connsiteY5" fmla="*/ 2303688 h 4080838"/>
                <a:gd name="connsiteX6" fmla="*/ 2412187 w 2925057"/>
                <a:gd name="connsiteY6" fmla="*/ 1987903 h 4080838"/>
                <a:gd name="connsiteX7" fmla="*/ 2220469 w 2925057"/>
                <a:gd name="connsiteY7" fmla="*/ 1637608 h 4080838"/>
                <a:gd name="connsiteX8" fmla="*/ 2027054 w 2925057"/>
                <a:gd name="connsiteY8" fmla="*/ 1257734 h 4080838"/>
                <a:gd name="connsiteX9" fmla="*/ 1837966 w 2925057"/>
                <a:gd name="connsiteY9" fmla="*/ 853868 h 4080838"/>
                <a:gd name="connsiteX10" fmla="*/ 1490958 w 2925057"/>
                <a:gd name="connsiteY10" fmla="*/ 20829 h 4080838"/>
                <a:gd name="connsiteX11" fmla="*/ 1436675 w 2925057"/>
                <a:gd name="connsiteY11" fmla="*/ 20829 h 4080838"/>
                <a:gd name="connsiteX12" fmla="*/ 1089557 w 2925057"/>
                <a:gd name="connsiteY12" fmla="*/ 853429 h 4080838"/>
                <a:gd name="connsiteX13" fmla="*/ 900469 w 2925057"/>
                <a:gd name="connsiteY13" fmla="*/ 1256967 h 4080838"/>
                <a:gd name="connsiteX14" fmla="*/ 707053 w 2925057"/>
                <a:gd name="connsiteY14" fmla="*/ 1636403 h 4080838"/>
                <a:gd name="connsiteX15" fmla="*/ 515336 w 2925057"/>
                <a:gd name="connsiteY15" fmla="*/ 1986150 h 4080838"/>
                <a:gd name="connsiteX16" fmla="*/ 332712 w 2925057"/>
                <a:gd name="connsiteY16" fmla="*/ 2302045 h 4080838"/>
                <a:gd name="connsiteX17" fmla="*/ 172765 w 2925057"/>
                <a:gd name="connsiteY17" fmla="*/ 2564095 h 4080838"/>
                <a:gd name="connsiteX18" fmla="*/ 67923 w 2925057"/>
                <a:gd name="connsiteY18" fmla="*/ 2723933 h 4080838"/>
                <a:gd name="connsiteX19" fmla="*/ 34728 w 2925057"/>
                <a:gd name="connsiteY19" fmla="*/ 2904694 h 4080838"/>
                <a:gd name="connsiteX20" fmla="*/ 4875 w 2925057"/>
                <a:gd name="connsiteY20" fmla="*/ 2845646 h 4080838"/>
                <a:gd name="connsiteX21" fmla="*/ 329 w 2925057"/>
                <a:gd name="connsiteY21" fmla="*/ 2866680 h 4080838"/>
                <a:gd name="connsiteX22" fmla="*/ 0 w 2925057"/>
                <a:gd name="connsiteY22" fmla="*/ 2892698 h 4080838"/>
                <a:gd name="connsiteX23" fmla="*/ 16433 w 2925057"/>
                <a:gd name="connsiteY23" fmla="*/ 2928632 h 4080838"/>
                <a:gd name="connsiteX24" fmla="*/ 79535 w 2925057"/>
                <a:gd name="connsiteY24" fmla="*/ 3056644 h 4080838"/>
                <a:gd name="connsiteX25" fmla="*/ 146856 w 2925057"/>
                <a:gd name="connsiteY25" fmla="*/ 3178412 h 4080838"/>
                <a:gd name="connsiteX26" fmla="*/ 294752 w 2925057"/>
                <a:gd name="connsiteY26" fmla="*/ 3404912 h 4080838"/>
                <a:gd name="connsiteX27" fmla="*/ 459464 w 2925057"/>
                <a:gd name="connsiteY27" fmla="*/ 3606051 h 4080838"/>
                <a:gd name="connsiteX28" fmla="*/ 481375 w 2925057"/>
                <a:gd name="connsiteY28" fmla="*/ 3629112 h 4080838"/>
                <a:gd name="connsiteX29" fmla="*/ 503285 w 2925057"/>
                <a:gd name="connsiteY29" fmla="*/ 3651351 h 4080838"/>
                <a:gd name="connsiteX30" fmla="*/ 548202 w 2925057"/>
                <a:gd name="connsiteY30" fmla="*/ 3695172 h 4080838"/>
                <a:gd name="connsiteX31" fmla="*/ 570879 w 2925057"/>
                <a:gd name="connsiteY31" fmla="*/ 3716425 h 4080838"/>
                <a:gd name="connsiteX32" fmla="*/ 593886 w 2925057"/>
                <a:gd name="connsiteY32" fmla="*/ 3737076 h 4080838"/>
                <a:gd name="connsiteX33" fmla="*/ 640609 w 2925057"/>
                <a:gd name="connsiteY33" fmla="*/ 3776186 h 4080838"/>
                <a:gd name="connsiteX34" fmla="*/ 735702 w 2925057"/>
                <a:gd name="connsiteY34" fmla="*/ 3848710 h 4080838"/>
                <a:gd name="connsiteX35" fmla="*/ 834299 w 2925057"/>
                <a:gd name="connsiteY35" fmla="*/ 3911758 h 4080838"/>
                <a:gd name="connsiteX36" fmla="*/ 1038341 w 2925057"/>
                <a:gd name="connsiteY36" fmla="*/ 4008657 h 4080838"/>
                <a:gd name="connsiteX37" fmla="*/ 1463405 w 2925057"/>
                <a:gd name="connsiteY37" fmla="*/ 4082550 h 4080838"/>
                <a:gd name="connsiteX38" fmla="*/ 1463734 w 2925057"/>
                <a:gd name="connsiteY38" fmla="*/ 4082551 h 4080838"/>
                <a:gd name="connsiteX39" fmla="*/ 1888908 w 2925057"/>
                <a:gd name="connsiteY39" fmla="*/ 4009862 h 4080838"/>
                <a:gd name="connsiteX40" fmla="*/ 2093114 w 2925057"/>
                <a:gd name="connsiteY40" fmla="*/ 3913565 h 4080838"/>
                <a:gd name="connsiteX41" fmla="*/ 2191712 w 2925057"/>
                <a:gd name="connsiteY41" fmla="*/ 3850792 h 4080838"/>
                <a:gd name="connsiteX42" fmla="*/ 2286968 w 2925057"/>
                <a:gd name="connsiteY42" fmla="*/ 3778542 h 4080838"/>
                <a:gd name="connsiteX43" fmla="*/ 2333747 w 2925057"/>
                <a:gd name="connsiteY43" fmla="*/ 3739541 h 4080838"/>
                <a:gd name="connsiteX44" fmla="*/ 2356698 w 2925057"/>
                <a:gd name="connsiteY44" fmla="*/ 3719000 h 4080838"/>
                <a:gd name="connsiteX45" fmla="*/ 2379485 w 2925057"/>
                <a:gd name="connsiteY45" fmla="*/ 3697747 h 4080838"/>
                <a:gd name="connsiteX46" fmla="*/ 2424402 w 2925057"/>
                <a:gd name="connsiteY46" fmla="*/ 3654254 h 4080838"/>
                <a:gd name="connsiteX47" fmla="*/ 2446312 w 2925057"/>
                <a:gd name="connsiteY47" fmla="*/ 3632344 h 4080838"/>
                <a:gd name="connsiteX48" fmla="*/ 2468223 w 2925057"/>
                <a:gd name="connsiteY48" fmla="*/ 3609338 h 4080838"/>
                <a:gd name="connsiteX49" fmla="*/ 2633538 w 2925057"/>
                <a:gd name="connsiteY49" fmla="*/ 3408911 h 4080838"/>
                <a:gd name="connsiteX50" fmla="*/ 2781763 w 2925057"/>
                <a:gd name="connsiteY50" fmla="*/ 3182794 h 4080838"/>
                <a:gd name="connsiteX51" fmla="*/ 2849247 w 2925057"/>
                <a:gd name="connsiteY51" fmla="*/ 3061191 h 4080838"/>
                <a:gd name="connsiteX52" fmla="*/ 2927961 w 2925057"/>
                <a:gd name="connsiteY52" fmla="*/ 2837703 h 4080838"/>
                <a:gd name="connsiteX53" fmla="*/ 2883537 w 2925057"/>
                <a:gd name="connsiteY53" fmla="*/ 2941395 h 4080838"/>
                <a:gd name="connsiteX54" fmla="*/ 2374117 w 2925057"/>
                <a:gd name="connsiteY54" fmla="*/ 3127634 h 4080838"/>
                <a:gd name="connsiteX55" fmla="*/ 553186 w 2925057"/>
                <a:gd name="connsiteY55" fmla="*/ 3125388 h 4080838"/>
                <a:gd name="connsiteX56" fmla="*/ 360209 w 2925057"/>
                <a:gd name="connsiteY56" fmla="*/ 2649546 h 4080838"/>
                <a:gd name="connsiteX57" fmla="*/ 1425500 w 2925057"/>
                <a:gd name="connsiteY57" fmla="*/ 376820 h 4080838"/>
                <a:gd name="connsiteX58" fmla="*/ 1501694 w 2925057"/>
                <a:gd name="connsiteY58" fmla="*/ 376820 h 4080838"/>
                <a:gd name="connsiteX59" fmla="*/ 2567314 w 2925057"/>
                <a:gd name="connsiteY59" fmla="*/ 2652066 h 4080838"/>
                <a:gd name="connsiteX60" fmla="*/ 2374172 w 2925057"/>
                <a:gd name="connsiteY60" fmla="*/ 3127744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883537" y="2941395"/>
                  </a:moveTo>
                  <a:cubicBezTo>
                    <a:pt x="2893835" y="2908529"/>
                    <a:pt x="2904079" y="2875937"/>
                    <a:pt x="2914267" y="2843619"/>
                  </a:cubicBezTo>
                  <a:cubicBezTo>
                    <a:pt x="2916591" y="2834184"/>
                    <a:pt x="2920762" y="2825304"/>
                    <a:pt x="2926537" y="2817490"/>
                  </a:cubicBezTo>
                  <a:cubicBezTo>
                    <a:pt x="2927007" y="2816964"/>
                    <a:pt x="2927563" y="2816519"/>
                    <a:pt x="2928180" y="2816176"/>
                  </a:cubicBezTo>
                  <a:cubicBezTo>
                    <a:pt x="2920785" y="2735107"/>
                    <a:pt x="2825693" y="2674086"/>
                    <a:pt x="2788719" y="2615914"/>
                  </a:cubicBezTo>
                  <a:cubicBezTo>
                    <a:pt x="2727808" y="2521808"/>
                    <a:pt x="2662021" y="2417897"/>
                    <a:pt x="2594537" y="2303688"/>
                  </a:cubicBezTo>
                  <a:cubicBezTo>
                    <a:pt x="2535981" y="2204488"/>
                    <a:pt x="2474522" y="2099318"/>
                    <a:pt x="2412187" y="1987903"/>
                  </a:cubicBezTo>
                  <a:cubicBezTo>
                    <a:pt x="2349851" y="1876487"/>
                    <a:pt x="2284941" y="1759649"/>
                    <a:pt x="2220469" y="1637608"/>
                  </a:cubicBezTo>
                  <a:cubicBezTo>
                    <a:pt x="2155997" y="1515566"/>
                    <a:pt x="2090923" y="1388814"/>
                    <a:pt x="2027054" y="1257734"/>
                  </a:cubicBezTo>
                  <a:cubicBezTo>
                    <a:pt x="1963185" y="1126654"/>
                    <a:pt x="1899808" y="991740"/>
                    <a:pt x="1837966" y="853868"/>
                  </a:cubicBezTo>
                  <a:cubicBezTo>
                    <a:pt x="1738382" y="635365"/>
                    <a:pt x="1557675" y="191731"/>
                    <a:pt x="1490958" y="20829"/>
                  </a:cubicBezTo>
                  <a:cubicBezTo>
                    <a:pt x="1480003" y="-6943"/>
                    <a:pt x="1447685" y="-6943"/>
                    <a:pt x="1436675" y="20829"/>
                  </a:cubicBezTo>
                  <a:cubicBezTo>
                    <a:pt x="1369902" y="191786"/>
                    <a:pt x="1189085" y="635255"/>
                    <a:pt x="1089557" y="853429"/>
                  </a:cubicBezTo>
                  <a:cubicBezTo>
                    <a:pt x="1027714" y="991192"/>
                    <a:pt x="964721" y="1126271"/>
                    <a:pt x="900469" y="1256967"/>
                  </a:cubicBezTo>
                  <a:cubicBezTo>
                    <a:pt x="836216" y="1387663"/>
                    <a:pt x="771580" y="1514416"/>
                    <a:pt x="707053" y="1636403"/>
                  </a:cubicBezTo>
                  <a:cubicBezTo>
                    <a:pt x="642527" y="1758390"/>
                    <a:pt x="578383" y="1875228"/>
                    <a:pt x="515336" y="1986150"/>
                  </a:cubicBezTo>
                  <a:cubicBezTo>
                    <a:pt x="452288" y="2097072"/>
                    <a:pt x="391323" y="2202845"/>
                    <a:pt x="332712" y="2302045"/>
                  </a:cubicBezTo>
                  <a:cubicBezTo>
                    <a:pt x="277497" y="2395986"/>
                    <a:pt x="223871" y="2483683"/>
                    <a:pt x="172765" y="2564095"/>
                  </a:cubicBezTo>
                  <a:cubicBezTo>
                    <a:pt x="136503" y="2621063"/>
                    <a:pt x="102980" y="2677044"/>
                    <a:pt x="67923" y="2723933"/>
                  </a:cubicBezTo>
                  <a:cubicBezTo>
                    <a:pt x="40535" y="2761400"/>
                    <a:pt x="-13530" y="2795799"/>
                    <a:pt x="34728" y="2904694"/>
                  </a:cubicBezTo>
                  <a:cubicBezTo>
                    <a:pt x="26074" y="2885249"/>
                    <a:pt x="14735" y="2864489"/>
                    <a:pt x="4875" y="2845646"/>
                  </a:cubicBezTo>
                  <a:cubicBezTo>
                    <a:pt x="1889" y="2852256"/>
                    <a:pt x="339" y="2859426"/>
                    <a:pt x="329" y="2866680"/>
                  </a:cubicBezTo>
                  <a:cubicBezTo>
                    <a:pt x="-110" y="2874568"/>
                    <a:pt x="329" y="2883113"/>
                    <a:pt x="0" y="2892698"/>
                  </a:cubicBezTo>
                  <a:lnTo>
                    <a:pt x="16433" y="2928632"/>
                  </a:lnTo>
                  <a:cubicBezTo>
                    <a:pt x="36864" y="2973494"/>
                    <a:pt x="58556" y="3016274"/>
                    <a:pt x="79535" y="3056644"/>
                  </a:cubicBezTo>
                  <a:cubicBezTo>
                    <a:pt x="101446" y="3098493"/>
                    <a:pt x="123794" y="3138809"/>
                    <a:pt x="146856" y="3178412"/>
                  </a:cubicBezTo>
                  <a:cubicBezTo>
                    <a:pt x="193342" y="3257838"/>
                    <a:pt x="242641" y="3333338"/>
                    <a:pt x="294752" y="3404912"/>
                  </a:cubicBezTo>
                  <a:cubicBezTo>
                    <a:pt x="345604" y="3475177"/>
                    <a:pt x="400606" y="3542343"/>
                    <a:pt x="459464" y="3606051"/>
                  </a:cubicBezTo>
                  <a:cubicBezTo>
                    <a:pt x="466694" y="3613775"/>
                    <a:pt x="473925" y="3621498"/>
                    <a:pt x="481375" y="3629112"/>
                  </a:cubicBezTo>
                  <a:cubicBezTo>
                    <a:pt x="488824" y="3636726"/>
                    <a:pt x="495616" y="3643956"/>
                    <a:pt x="503285" y="3651351"/>
                  </a:cubicBezTo>
                  <a:cubicBezTo>
                    <a:pt x="518184" y="3665958"/>
                    <a:pt x="533157" y="3680565"/>
                    <a:pt x="548202" y="3695172"/>
                  </a:cubicBezTo>
                  <a:cubicBezTo>
                    <a:pt x="555761" y="3702293"/>
                    <a:pt x="563320" y="3709414"/>
                    <a:pt x="570879" y="3716425"/>
                  </a:cubicBezTo>
                  <a:cubicBezTo>
                    <a:pt x="578438" y="3723437"/>
                    <a:pt x="586107" y="3730558"/>
                    <a:pt x="593886" y="3737076"/>
                  </a:cubicBezTo>
                  <a:cubicBezTo>
                    <a:pt x="609332" y="3750332"/>
                    <a:pt x="624907" y="3763369"/>
                    <a:pt x="640609" y="3776186"/>
                  </a:cubicBezTo>
                  <a:cubicBezTo>
                    <a:pt x="672106" y="3802260"/>
                    <a:pt x="703109" y="3825923"/>
                    <a:pt x="735702" y="3848710"/>
                  </a:cubicBezTo>
                  <a:cubicBezTo>
                    <a:pt x="768293" y="3871497"/>
                    <a:pt x="800940" y="3892531"/>
                    <a:pt x="834299" y="3911758"/>
                  </a:cubicBezTo>
                  <a:cubicBezTo>
                    <a:pt x="899449" y="3949772"/>
                    <a:pt x="967708" y="3982188"/>
                    <a:pt x="1038341" y="4008657"/>
                  </a:cubicBezTo>
                  <a:cubicBezTo>
                    <a:pt x="1174129" y="4059772"/>
                    <a:pt x="1318334" y="4084841"/>
                    <a:pt x="1463405" y="4082550"/>
                  </a:cubicBezTo>
                  <a:lnTo>
                    <a:pt x="1463734" y="4082551"/>
                  </a:lnTo>
                  <a:cubicBezTo>
                    <a:pt x="1608767" y="4085250"/>
                    <a:pt x="1753009" y="4060591"/>
                    <a:pt x="1888908" y="4009862"/>
                  </a:cubicBezTo>
                  <a:cubicBezTo>
                    <a:pt x="1959577" y="3983594"/>
                    <a:pt x="2027890" y="3951380"/>
                    <a:pt x="2093114" y="3913565"/>
                  </a:cubicBezTo>
                  <a:cubicBezTo>
                    <a:pt x="2126418" y="3894284"/>
                    <a:pt x="2159284" y="3873360"/>
                    <a:pt x="2191712" y="3850792"/>
                  </a:cubicBezTo>
                  <a:cubicBezTo>
                    <a:pt x="2224578" y="3828114"/>
                    <a:pt x="2255417" y="3804506"/>
                    <a:pt x="2286968" y="3778542"/>
                  </a:cubicBezTo>
                  <a:cubicBezTo>
                    <a:pt x="2302634" y="3765761"/>
                    <a:pt x="2318227" y="3752760"/>
                    <a:pt x="2333747" y="3739541"/>
                  </a:cubicBezTo>
                  <a:cubicBezTo>
                    <a:pt x="2341525" y="3733077"/>
                    <a:pt x="2349139" y="3726066"/>
                    <a:pt x="2356698" y="3719000"/>
                  </a:cubicBezTo>
                  <a:cubicBezTo>
                    <a:pt x="2364257" y="3711934"/>
                    <a:pt x="2371926" y="3704868"/>
                    <a:pt x="2379485" y="3697747"/>
                  </a:cubicBezTo>
                  <a:cubicBezTo>
                    <a:pt x="2394567" y="3683432"/>
                    <a:pt x="2409539" y="3668934"/>
                    <a:pt x="2424402" y="3654254"/>
                  </a:cubicBezTo>
                  <a:cubicBezTo>
                    <a:pt x="2431961" y="3646859"/>
                    <a:pt x="2439027" y="3639629"/>
                    <a:pt x="2446312" y="3632344"/>
                  </a:cubicBezTo>
                  <a:cubicBezTo>
                    <a:pt x="2453598" y="3625058"/>
                    <a:pt x="2460883" y="3617061"/>
                    <a:pt x="2468223" y="3609338"/>
                  </a:cubicBezTo>
                  <a:cubicBezTo>
                    <a:pt x="2527291" y="3545899"/>
                    <a:pt x="2582495" y="3478970"/>
                    <a:pt x="2633538" y="3408911"/>
                  </a:cubicBezTo>
                  <a:cubicBezTo>
                    <a:pt x="2686704" y="3336070"/>
                    <a:pt x="2736175" y="3260602"/>
                    <a:pt x="2781763" y="3182794"/>
                  </a:cubicBezTo>
                  <a:cubicBezTo>
                    <a:pt x="2804879" y="3143355"/>
                    <a:pt x="2827446" y="3102985"/>
                    <a:pt x="2849247" y="3061191"/>
                  </a:cubicBezTo>
                  <a:cubicBezTo>
                    <a:pt x="2888960" y="2985654"/>
                    <a:pt x="2942970" y="2892698"/>
                    <a:pt x="2927961" y="2837703"/>
                  </a:cubicBezTo>
                  <a:cubicBezTo>
                    <a:pt x="2913171" y="2872102"/>
                    <a:pt x="2898364" y="2906666"/>
                    <a:pt x="2883537" y="2941395"/>
                  </a:cubicBezTo>
                  <a:close/>
                  <a:moveTo>
                    <a:pt x="2374117" y="3127634"/>
                  </a:moveTo>
                  <a:cubicBezTo>
                    <a:pt x="1807237" y="3400530"/>
                    <a:pt x="1119355" y="3399818"/>
                    <a:pt x="553186" y="3125388"/>
                  </a:cubicBezTo>
                  <a:cubicBezTo>
                    <a:pt x="384859" y="3039609"/>
                    <a:pt x="288398" y="2773615"/>
                    <a:pt x="360209" y="2649546"/>
                  </a:cubicBezTo>
                  <a:cubicBezTo>
                    <a:pt x="698673" y="2059221"/>
                    <a:pt x="1083860" y="1226511"/>
                    <a:pt x="1425500" y="376820"/>
                  </a:cubicBezTo>
                  <a:cubicBezTo>
                    <a:pt x="1441056" y="338477"/>
                    <a:pt x="1486138" y="338477"/>
                    <a:pt x="1501694" y="376820"/>
                  </a:cubicBezTo>
                  <a:cubicBezTo>
                    <a:pt x="1843279" y="1226730"/>
                    <a:pt x="2228412" y="2060481"/>
                    <a:pt x="2567314" y="2652066"/>
                  </a:cubicBezTo>
                  <a:cubicBezTo>
                    <a:pt x="2639563" y="2776463"/>
                    <a:pt x="2542664" y="3042348"/>
                    <a:pt x="2374172" y="3127744"/>
                  </a:cubicBezTo>
                  <a:close/>
                </a:path>
              </a:pathLst>
            </a:custGeom>
            <a:grpFill/>
            <a:ln w="5473"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3311C72B-1102-4D48-8D4E-F8BB05B0A272}"/>
              </a:ext>
            </a:extLst>
          </p:cNvPr>
          <p:cNvSpPr/>
          <p:nvPr/>
        </p:nvSpPr>
        <p:spPr>
          <a:xfrm>
            <a:off x="4254559" y="1897868"/>
            <a:ext cx="3684750" cy="168975"/>
          </a:xfrm>
          <a:custGeom>
            <a:avLst/>
            <a:gdLst>
              <a:gd name="connsiteX0" fmla="*/ 7284350 w 7405763"/>
              <a:gd name="connsiteY0" fmla="*/ 48641 h 339613"/>
              <a:gd name="connsiteX1" fmla="*/ 7160938 w 7405763"/>
              <a:gd name="connsiteY1" fmla="*/ 166301 h 339613"/>
              <a:gd name="connsiteX2" fmla="*/ 3714958 w 7405763"/>
              <a:gd name="connsiteY2" fmla="*/ 4711 h 339613"/>
              <a:gd name="connsiteX3" fmla="*/ 3714958 w 7405763"/>
              <a:gd name="connsiteY3" fmla="*/ 0 h 339613"/>
              <a:gd name="connsiteX4" fmla="*/ 3704003 w 7405763"/>
              <a:gd name="connsiteY4" fmla="*/ 2520 h 339613"/>
              <a:gd name="connsiteX5" fmla="*/ 3693047 w 7405763"/>
              <a:gd name="connsiteY5" fmla="*/ 0 h 339613"/>
              <a:gd name="connsiteX6" fmla="*/ 3693047 w 7405763"/>
              <a:gd name="connsiteY6" fmla="*/ 4711 h 339613"/>
              <a:gd name="connsiteX7" fmla="*/ 247012 w 7405763"/>
              <a:gd name="connsiteY7" fmla="*/ 166301 h 339613"/>
              <a:gd name="connsiteX8" fmla="*/ 117662 w 7405763"/>
              <a:gd name="connsiteY8" fmla="*/ 48783 h 339613"/>
              <a:gd name="connsiteX9" fmla="*/ 144 w 7405763"/>
              <a:gd name="connsiteY9" fmla="*/ 178133 h 339613"/>
              <a:gd name="connsiteX10" fmla="*/ 129494 w 7405763"/>
              <a:gd name="connsiteY10" fmla="*/ 295651 h 339613"/>
              <a:gd name="connsiteX11" fmla="*/ 247012 w 7405763"/>
              <a:gd name="connsiteY11" fmla="*/ 178133 h 339613"/>
              <a:gd name="connsiteX12" fmla="*/ 3693047 w 7405763"/>
              <a:gd name="connsiteY12" fmla="*/ 339723 h 339613"/>
              <a:gd name="connsiteX13" fmla="*/ 3693047 w 7405763"/>
              <a:gd name="connsiteY13" fmla="*/ 344434 h 339613"/>
              <a:gd name="connsiteX14" fmla="*/ 3704003 w 7405763"/>
              <a:gd name="connsiteY14" fmla="*/ 341914 h 339613"/>
              <a:gd name="connsiteX15" fmla="*/ 3714958 w 7405763"/>
              <a:gd name="connsiteY15" fmla="*/ 344434 h 339613"/>
              <a:gd name="connsiteX16" fmla="*/ 3714958 w 7405763"/>
              <a:gd name="connsiteY16" fmla="*/ 339723 h 339613"/>
              <a:gd name="connsiteX17" fmla="*/ 7160939 w 7405763"/>
              <a:gd name="connsiteY17" fmla="*/ 178133 h 339613"/>
              <a:gd name="connsiteX18" fmla="*/ 7290289 w 7405763"/>
              <a:gd name="connsiteY18" fmla="*/ 295651 h 339613"/>
              <a:gd name="connsiteX19" fmla="*/ 7407806 w 7405763"/>
              <a:gd name="connsiteY19" fmla="*/ 166301 h 339613"/>
              <a:gd name="connsiteX20" fmla="*/ 7284350 w 7405763"/>
              <a:gd name="connsiteY20" fmla="*/ 48641 h 3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5763" h="339613">
                <a:moveTo>
                  <a:pt x="7284350" y="48641"/>
                </a:moveTo>
                <a:cubicBezTo>
                  <a:pt x="7218409" y="48654"/>
                  <a:pt x="7164095" y="100436"/>
                  <a:pt x="7160938" y="166301"/>
                </a:cubicBezTo>
                <a:cubicBezTo>
                  <a:pt x="7160939" y="166301"/>
                  <a:pt x="4151909" y="88957"/>
                  <a:pt x="3714958" y="4711"/>
                </a:cubicBezTo>
                <a:lnTo>
                  <a:pt x="3714958" y="0"/>
                </a:lnTo>
                <a:lnTo>
                  <a:pt x="3704003" y="2520"/>
                </a:lnTo>
                <a:lnTo>
                  <a:pt x="3693047" y="0"/>
                </a:lnTo>
                <a:lnTo>
                  <a:pt x="3693047" y="4711"/>
                </a:lnTo>
                <a:cubicBezTo>
                  <a:pt x="3256042" y="88957"/>
                  <a:pt x="247012" y="166301"/>
                  <a:pt x="247012" y="166301"/>
                </a:cubicBezTo>
                <a:cubicBezTo>
                  <a:pt x="243745" y="98130"/>
                  <a:pt x="185833" y="45516"/>
                  <a:pt x="117662" y="48783"/>
                </a:cubicBezTo>
                <a:cubicBezTo>
                  <a:pt x="49492" y="52050"/>
                  <a:pt x="-3123" y="109962"/>
                  <a:pt x="144" y="178133"/>
                </a:cubicBezTo>
                <a:cubicBezTo>
                  <a:pt x="3412" y="246303"/>
                  <a:pt x="61323" y="298918"/>
                  <a:pt x="129494" y="295651"/>
                </a:cubicBezTo>
                <a:cubicBezTo>
                  <a:pt x="193092" y="292603"/>
                  <a:pt x="243964" y="241731"/>
                  <a:pt x="247012" y="178133"/>
                </a:cubicBezTo>
                <a:cubicBezTo>
                  <a:pt x="247012" y="178133"/>
                  <a:pt x="3256042" y="255477"/>
                  <a:pt x="3693047" y="339723"/>
                </a:cubicBezTo>
                <a:lnTo>
                  <a:pt x="3693047" y="344434"/>
                </a:lnTo>
                <a:lnTo>
                  <a:pt x="3704003" y="341914"/>
                </a:lnTo>
                <a:lnTo>
                  <a:pt x="3714958" y="344434"/>
                </a:lnTo>
                <a:lnTo>
                  <a:pt x="3714958" y="339723"/>
                </a:lnTo>
                <a:cubicBezTo>
                  <a:pt x="4151909" y="255477"/>
                  <a:pt x="7160939" y="178133"/>
                  <a:pt x="7160939" y="178133"/>
                </a:cubicBezTo>
                <a:cubicBezTo>
                  <a:pt x="7164206" y="246303"/>
                  <a:pt x="7222118" y="298918"/>
                  <a:pt x="7290289" y="295651"/>
                </a:cubicBezTo>
                <a:cubicBezTo>
                  <a:pt x="7358460" y="292383"/>
                  <a:pt x="7411074" y="234472"/>
                  <a:pt x="7407806" y="166301"/>
                </a:cubicBezTo>
                <a:cubicBezTo>
                  <a:pt x="7404649" y="100419"/>
                  <a:pt x="7350308" y="48629"/>
                  <a:pt x="7284350" y="48641"/>
                </a:cubicBezTo>
                <a:close/>
              </a:path>
            </a:pathLst>
          </a:custGeom>
          <a:solidFill>
            <a:schemeClr val="accent1">
              <a:lumMod val="60000"/>
              <a:lumOff val="40000"/>
            </a:schemeClr>
          </a:solidFill>
          <a:ln w="5473" cap="flat">
            <a:noFill/>
            <a:prstDash val="solid"/>
            <a:miter/>
          </a:ln>
        </p:spPr>
        <p:txBody>
          <a:bodyPr rtlCol="0" anchor="ctr"/>
          <a:lstStyle/>
          <a:p>
            <a:endParaRPr lang="en-US" dirty="0"/>
          </a:p>
        </p:txBody>
      </p:sp>
      <p:grpSp>
        <p:nvGrpSpPr>
          <p:cNvPr id="23" name="Graphic 15">
            <a:extLst>
              <a:ext uri="{FF2B5EF4-FFF2-40B4-BE49-F238E27FC236}">
                <a16:creationId xmlns:a16="http://schemas.microsoft.com/office/drawing/2014/main" id="{CF5D8CB3-36F9-44AC-9DD0-20110A86EBFF}"/>
              </a:ext>
            </a:extLst>
          </p:cNvPr>
          <p:cNvGrpSpPr/>
          <p:nvPr/>
        </p:nvGrpSpPr>
        <p:grpSpPr>
          <a:xfrm>
            <a:off x="3803509" y="1977770"/>
            <a:ext cx="1456441" cy="2030427"/>
            <a:chOff x="1486554" y="546465"/>
            <a:chExt cx="2927216" cy="4080839"/>
          </a:xfrm>
          <a:solidFill>
            <a:schemeClr val="accent1">
              <a:lumMod val="60000"/>
              <a:lumOff val="40000"/>
            </a:schemeClr>
          </a:solidFill>
        </p:grpSpPr>
        <p:sp>
          <p:nvSpPr>
            <p:cNvPr id="24" name="Freeform: Shape 23">
              <a:extLst>
                <a:ext uri="{FF2B5EF4-FFF2-40B4-BE49-F238E27FC236}">
                  <a16:creationId xmlns:a16="http://schemas.microsoft.com/office/drawing/2014/main" id="{BFB204A1-4A94-4804-9980-D542EDD83A3E}"/>
                </a:ext>
              </a:extLst>
            </p:cNvPr>
            <p:cNvSpPr/>
            <p:nvPr/>
          </p:nvSpPr>
          <p:spPr>
            <a:xfrm>
              <a:off x="1486554" y="3362014"/>
              <a:ext cx="5478" cy="10955"/>
            </a:xfrm>
            <a:custGeom>
              <a:avLst/>
              <a:gdLst>
                <a:gd name="connsiteX0" fmla="*/ 3138 w 0"/>
                <a:gd name="connsiteY0" fmla="*/ 12458 h 10955"/>
                <a:gd name="connsiteX1" fmla="*/ 3851 w 0"/>
                <a:gd name="connsiteY1" fmla="*/ 408 h 10955"/>
                <a:gd name="connsiteX2" fmla="*/ 3138 w 0"/>
                <a:gd name="connsiteY2" fmla="*/ 12458 h 10955"/>
              </a:gdLst>
              <a:ahLst/>
              <a:cxnLst>
                <a:cxn ang="0">
                  <a:pos x="connsiteX0" y="connsiteY0"/>
                </a:cxn>
                <a:cxn ang="0">
                  <a:pos x="connsiteX1" y="connsiteY1"/>
                </a:cxn>
                <a:cxn ang="0">
                  <a:pos x="connsiteX2" y="connsiteY2"/>
                </a:cxn>
              </a:cxnLst>
              <a:rect l="l" t="t" r="r" b="b"/>
              <a:pathLst>
                <a:path h="10955">
                  <a:moveTo>
                    <a:pt x="3138" y="12458"/>
                  </a:moveTo>
                  <a:cubicBezTo>
                    <a:pt x="3138" y="8350"/>
                    <a:pt x="3467" y="4352"/>
                    <a:pt x="3851" y="408"/>
                  </a:cubicBezTo>
                  <a:cubicBezTo>
                    <a:pt x="-422" y="-2002"/>
                    <a:pt x="-1791" y="6817"/>
                    <a:pt x="3138" y="12458"/>
                  </a:cubicBezTo>
                  <a:close/>
                </a:path>
              </a:pathLst>
            </a:custGeom>
            <a:grpFill/>
            <a:ln w="547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24927D0-33F6-4B59-B293-CDDBE24E80E1}"/>
                </a:ext>
              </a:extLst>
            </p:cNvPr>
            <p:cNvSpPr/>
            <p:nvPr/>
          </p:nvSpPr>
          <p:spPr>
            <a:xfrm>
              <a:off x="1488712" y="546465"/>
              <a:ext cx="2925058" cy="4080839"/>
            </a:xfrm>
            <a:custGeom>
              <a:avLst/>
              <a:gdLst>
                <a:gd name="connsiteX0" fmla="*/ 2929653 w 2925057"/>
                <a:gd name="connsiteY0" fmla="*/ 2866680 h 4080838"/>
                <a:gd name="connsiteX1" fmla="*/ 2925107 w 2925057"/>
                <a:gd name="connsiteY1" fmla="*/ 2845645 h 4080838"/>
                <a:gd name="connsiteX2" fmla="*/ 2895199 w 2925057"/>
                <a:gd name="connsiteY2" fmla="*/ 2904694 h 4080838"/>
                <a:gd name="connsiteX3" fmla="*/ 2862060 w 2925057"/>
                <a:gd name="connsiteY3" fmla="*/ 2723932 h 4080838"/>
                <a:gd name="connsiteX4" fmla="*/ 2757218 w 2925057"/>
                <a:gd name="connsiteY4" fmla="*/ 2564095 h 4080838"/>
                <a:gd name="connsiteX5" fmla="*/ 2597216 w 2925057"/>
                <a:gd name="connsiteY5" fmla="*/ 2302045 h 4080838"/>
                <a:gd name="connsiteX6" fmla="*/ 2414646 w 2925057"/>
                <a:gd name="connsiteY6" fmla="*/ 1986150 h 4080838"/>
                <a:gd name="connsiteX7" fmla="*/ 2222929 w 2925057"/>
                <a:gd name="connsiteY7" fmla="*/ 1636403 h 4080838"/>
                <a:gd name="connsiteX8" fmla="*/ 2029568 w 2925057"/>
                <a:gd name="connsiteY8" fmla="*/ 1256967 h 4080838"/>
                <a:gd name="connsiteX9" fmla="*/ 1840480 w 2925057"/>
                <a:gd name="connsiteY9" fmla="*/ 853429 h 4080838"/>
                <a:gd name="connsiteX10" fmla="*/ 1493363 w 2925057"/>
                <a:gd name="connsiteY10" fmla="*/ 20829 h 4080838"/>
                <a:gd name="connsiteX11" fmla="*/ 1439079 w 2925057"/>
                <a:gd name="connsiteY11" fmla="*/ 20829 h 4080838"/>
                <a:gd name="connsiteX12" fmla="*/ 1092016 w 2925057"/>
                <a:gd name="connsiteY12" fmla="*/ 853868 h 4080838"/>
                <a:gd name="connsiteX13" fmla="*/ 902928 w 2925057"/>
                <a:gd name="connsiteY13" fmla="*/ 1257734 h 4080838"/>
                <a:gd name="connsiteX14" fmla="*/ 709513 w 2925057"/>
                <a:gd name="connsiteY14" fmla="*/ 1637608 h 4080838"/>
                <a:gd name="connsiteX15" fmla="*/ 517796 w 2925057"/>
                <a:gd name="connsiteY15" fmla="*/ 1987903 h 4080838"/>
                <a:gd name="connsiteX16" fmla="*/ 335390 w 2925057"/>
                <a:gd name="connsiteY16" fmla="*/ 2303688 h 4080838"/>
                <a:gd name="connsiteX17" fmla="*/ 141263 w 2925057"/>
                <a:gd name="connsiteY17" fmla="*/ 2615914 h 4080838"/>
                <a:gd name="connsiteX18" fmla="*/ 1693 w 2925057"/>
                <a:gd name="connsiteY18" fmla="*/ 2816176 h 4080838"/>
                <a:gd name="connsiteX19" fmla="*/ 3336 w 2925057"/>
                <a:gd name="connsiteY19" fmla="*/ 2817491 h 4080838"/>
                <a:gd name="connsiteX20" fmla="*/ 15661 w 2925057"/>
                <a:gd name="connsiteY20" fmla="*/ 2843564 h 4080838"/>
                <a:gd name="connsiteX21" fmla="*/ 46390 w 2925057"/>
                <a:gd name="connsiteY21" fmla="*/ 2941176 h 4080838"/>
                <a:gd name="connsiteX22" fmla="*/ 2569 w 2925057"/>
                <a:gd name="connsiteY22" fmla="*/ 2837101 h 4080838"/>
                <a:gd name="connsiteX23" fmla="*/ 81228 w 2925057"/>
                <a:gd name="connsiteY23" fmla="*/ 3060588 h 4080838"/>
                <a:gd name="connsiteX24" fmla="*/ 148713 w 2925057"/>
                <a:gd name="connsiteY24" fmla="*/ 3182192 h 4080838"/>
                <a:gd name="connsiteX25" fmla="*/ 296663 w 2925057"/>
                <a:gd name="connsiteY25" fmla="*/ 3408254 h 4080838"/>
                <a:gd name="connsiteX26" fmla="*/ 462033 w 2925057"/>
                <a:gd name="connsiteY26" fmla="*/ 3608681 h 4080838"/>
                <a:gd name="connsiteX27" fmla="*/ 483944 w 2925057"/>
                <a:gd name="connsiteY27" fmla="*/ 3631686 h 4080838"/>
                <a:gd name="connsiteX28" fmla="*/ 505854 w 2925057"/>
                <a:gd name="connsiteY28" fmla="*/ 3653597 h 4080838"/>
                <a:gd name="connsiteX29" fmla="*/ 550826 w 2925057"/>
                <a:gd name="connsiteY29" fmla="*/ 3697089 h 4080838"/>
                <a:gd name="connsiteX30" fmla="*/ 573558 w 2925057"/>
                <a:gd name="connsiteY30" fmla="*/ 3718343 h 4080838"/>
                <a:gd name="connsiteX31" fmla="*/ 596564 w 2925057"/>
                <a:gd name="connsiteY31" fmla="*/ 3738884 h 4080838"/>
                <a:gd name="connsiteX32" fmla="*/ 643343 w 2925057"/>
                <a:gd name="connsiteY32" fmla="*/ 3777884 h 4080838"/>
                <a:gd name="connsiteX33" fmla="*/ 738544 w 2925057"/>
                <a:gd name="connsiteY33" fmla="*/ 3850135 h 4080838"/>
                <a:gd name="connsiteX34" fmla="*/ 837142 w 2925057"/>
                <a:gd name="connsiteY34" fmla="*/ 3912908 h 4080838"/>
                <a:gd name="connsiteX35" fmla="*/ 1041403 w 2925057"/>
                <a:gd name="connsiteY35" fmla="*/ 4009205 h 4080838"/>
                <a:gd name="connsiteX36" fmla="*/ 1466522 w 2925057"/>
                <a:gd name="connsiteY36" fmla="*/ 4081893 h 4080838"/>
                <a:gd name="connsiteX37" fmla="*/ 1466906 w 2925057"/>
                <a:gd name="connsiteY37" fmla="*/ 4081893 h 4080838"/>
                <a:gd name="connsiteX38" fmla="*/ 1891915 w 2925057"/>
                <a:gd name="connsiteY38" fmla="*/ 4008000 h 4080838"/>
                <a:gd name="connsiteX39" fmla="*/ 2095793 w 2925057"/>
                <a:gd name="connsiteY39" fmla="*/ 3911374 h 4080838"/>
                <a:gd name="connsiteX40" fmla="*/ 2194391 w 2925057"/>
                <a:gd name="connsiteY40" fmla="*/ 3848327 h 4080838"/>
                <a:gd name="connsiteX41" fmla="*/ 2289482 w 2925057"/>
                <a:gd name="connsiteY41" fmla="*/ 3775803 h 4080838"/>
                <a:gd name="connsiteX42" fmla="*/ 2336207 w 2925057"/>
                <a:gd name="connsiteY42" fmla="*/ 3736693 h 4080838"/>
                <a:gd name="connsiteX43" fmla="*/ 2359158 w 2925057"/>
                <a:gd name="connsiteY43" fmla="*/ 3716042 h 4080838"/>
                <a:gd name="connsiteX44" fmla="*/ 2381890 w 2925057"/>
                <a:gd name="connsiteY44" fmla="*/ 3694789 h 4080838"/>
                <a:gd name="connsiteX45" fmla="*/ 2426752 w 2925057"/>
                <a:gd name="connsiteY45" fmla="*/ 3650968 h 4080838"/>
                <a:gd name="connsiteX46" fmla="*/ 2448662 w 2925057"/>
                <a:gd name="connsiteY46" fmla="*/ 3628729 h 4080838"/>
                <a:gd name="connsiteX47" fmla="*/ 2470573 w 2925057"/>
                <a:gd name="connsiteY47" fmla="*/ 3605668 h 4080838"/>
                <a:gd name="connsiteX48" fmla="*/ 2635669 w 2925057"/>
                <a:gd name="connsiteY48" fmla="*/ 3404748 h 4080838"/>
                <a:gd name="connsiteX49" fmla="*/ 2783565 w 2925057"/>
                <a:gd name="connsiteY49" fmla="*/ 3178248 h 4080838"/>
                <a:gd name="connsiteX50" fmla="*/ 2850940 w 2925057"/>
                <a:gd name="connsiteY50" fmla="*/ 3056480 h 4080838"/>
                <a:gd name="connsiteX51" fmla="*/ 2913987 w 2925057"/>
                <a:gd name="connsiteY51" fmla="*/ 2928467 h 4080838"/>
                <a:gd name="connsiteX52" fmla="*/ 2930420 w 2925057"/>
                <a:gd name="connsiteY52" fmla="*/ 2892534 h 4080838"/>
                <a:gd name="connsiteX53" fmla="*/ 2929653 w 2925057"/>
                <a:gd name="connsiteY53" fmla="*/ 2866680 h 4080838"/>
                <a:gd name="connsiteX54" fmla="*/ 2376412 w 2925057"/>
                <a:gd name="connsiteY54" fmla="*/ 3125279 h 4080838"/>
                <a:gd name="connsiteX55" fmla="*/ 555482 w 2925057"/>
                <a:gd name="connsiteY55" fmla="*/ 3127525 h 4080838"/>
                <a:gd name="connsiteX56" fmla="*/ 362559 w 2925057"/>
                <a:gd name="connsiteY56" fmla="*/ 2651847 h 4080838"/>
                <a:gd name="connsiteX57" fmla="*/ 1428124 w 2925057"/>
                <a:gd name="connsiteY57" fmla="*/ 376711 h 4080838"/>
                <a:gd name="connsiteX58" fmla="*/ 1504318 w 2925057"/>
                <a:gd name="connsiteY58" fmla="*/ 376711 h 4080838"/>
                <a:gd name="connsiteX59" fmla="*/ 2569609 w 2925057"/>
                <a:gd name="connsiteY59" fmla="*/ 2649437 h 4080838"/>
                <a:gd name="connsiteX60" fmla="*/ 2376686 w 2925057"/>
                <a:gd name="connsiteY60" fmla="*/ 3125279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929653" y="2866680"/>
                  </a:moveTo>
                  <a:cubicBezTo>
                    <a:pt x="2929617" y="2859428"/>
                    <a:pt x="2928068" y="2852264"/>
                    <a:pt x="2925107" y="2845645"/>
                  </a:cubicBezTo>
                  <a:cubicBezTo>
                    <a:pt x="2915193" y="2864489"/>
                    <a:pt x="2903854" y="2885249"/>
                    <a:pt x="2895199" y="2904694"/>
                  </a:cubicBezTo>
                  <a:cubicBezTo>
                    <a:pt x="2943512" y="2795744"/>
                    <a:pt x="2889722" y="2761345"/>
                    <a:pt x="2862060" y="2723932"/>
                  </a:cubicBezTo>
                  <a:cubicBezTo>
                    <a:pt x="2827003" y="2677044"/>
                    <a:pt x="2793425" y="2621063"/>
                    <a:pt x="2757218" y="2564095"/>
                  </a:cubicBezTo>
                  <a:cubicBezTo>
                    <a:pt x="2706056" y="2483683"/>
                    <a:pt x="2652485" y="2395986"/>
                    <a:pt x="2597216" y="2302045"/>
                  </a:cubicBezTo>
                  <a:cubicBezTo>
                    <a:pt x="2538605" y="2202845"/>
                    <a:pt x="2477037" y="2097620"/>
                    <a:pt x="2414646" y="1986150"/>
                  </a:cubicBezTo>
                  <a:cubicBezTo>
                    <a:pt x="2352256" y="1874680"/>
                    <a:pt x="2287455" y="1758280"/>
                    <a:pt x="2222929" y="1636403"/>
                  </a:cubicBezTo>
                  <a:cubicBezTo>
                    <a:pt x="2158402" y="1514525"/>
                    <a:pt x="2093438" y="1387937"/>
                    <a:pt x="2029568" y="1256967"/>
                  </a:cubicBezTo>
                  <a:cubicBezTo>
                    <a:pt x="1965699" y="1125997"/>
                    <a:pt x="1902323" y="991192"/>
                    <a:pt x="1840480" y="853429"/>
                  </a:cubicBezTo>
                  <a:cubicBezTo>
                    <a:pt x="1740897" y="635036"/>
                    <a:pt x="1560135" y="191567"/>
                    <a:pt x="1493363" y="20829"/>
                  </a:cubicBezTo>
                  <a:cubicBezTo>
                    <a:pt x="1482407" y="-6943"/>
                    <a:pt x="1450089" y="-6943"/>
                    <a:pt x="1439079" y="20829"/>
                  </a:cubicBezTo>
                  <a:cubicBezTo>
                    <a:pt x="1372307" y="191731"/>
                    <a:pt x="1191600" y="635365"/>
                    <a:pt x="1092016" y="853868"/>
                  </a:cubicBezTo>
                  <a:cubicBezTo>
                    <a:pt x="1030228" y="991740"/>
                    <a:pt x="967236" y="1126928"/>
                    <a:pt x="902928" y="1257734"/>
                  </a:cubicBezTo>
                  <a:cubicBezTo>
                    <a:pt x="838621" y="1388540"/>
                    <a:pt x="774094" y="1515621"/>
                    <a:pt x="709513" y="1637608"/>
                  </a:cubicBezTo>
                  <a:cubicBezTo>
                    <a:pt x="644932" y="1759595"/>
                    <a:pt x="580788" y="1876816"/>
                    <a:pt x="517796" y="1987903"/>
                  </a:cubicBezTo>
                  <a:cubicBezTo>
                    <a:pt x="454803" y="2098989"/>
                    <a:pt x="394001" y="2204488"/>
                    <a:pt x="335390" y="2303688"/>
                  </a:cubicBezTo>
                  <a:cubicBezTo>
                    <a:pt x="267961" y="2417952"/>
                    <a:pt x="202174" y="2521863"/>
                    <a:pt x="141263" y="2615914"/>
                  </a:cubicBezTo>
                  <a:cubicBezTo>
                    <a:pt x="104179" y="2673757"/>
                    <a:pt x="9088" y="2734888"/>
                    <a:pt x="1693" y="2816176"/>
                  </a:cubicBezTo>
                  <a:cubicBezTo>
                    <a:pt x="2320" y="2816504"/>
                    <a:pt x="2878" y="2816950"/>
                    <a:pt x="3336" y="2817491"/>
                  </a:cubicBezTo>
                  <a:cubicBezTo>
                    <a:pt x="9101" y="2825297"/>
                    <a:pt x="13287" y="2834154"/>
                    <a:pt x="15661" y="2843564"/>
                  </a:cubicBezTo>
                  <a:cubicBezTo>
                    <a:pt x="25703" y="2875955"/>
                    <a:pt x="35946" y="2908492"/>
                    <a:pt x="46390" y="2941176"/>
                  </a:cubicBezTo>
                  <a:cubicBezTo>
                    <a:pt x="31564" y="2906447"/>
                    <a:pt x="16957" y="2871756"/>
                    <a:pt x="2569" y="2837101"/>
                  </a:cubicBezTo>
                  <a:cubicBezTo>
                    <a:pt x="-12440" y="2891877"/>
                    <a:pt x="41515" y="2984997"/>
                    <a:pt x="81228" y="3060588"/>
                  </a:cubicBezTo>
                  <a:cubicBezTo>
                    <a:pt x="103139" y="3102382"/>
                    <a:pt x="125652" y="3142753"/>
                    <a:pt x="148713" y="3182192"/>
                  </a:cubicBezTo>
                  <a:cubicBezTo>
                    <a:pt x="195053" y="3261453"/>
                    <a:pt x="244352" y="3336551"/>
                    <a:pt x="296663" y="3408254"/>
                  </a:cubicBezTo>
                  <a:cubicBezTo>
                    <a:pt x="347741" y="3478300"/>
                    <a:pt x="402963" y="3545229"/>
                    <a:pt x="462033" y="3608681"/>
                  </a:cubicBezTo>
                  <a:cubicBezTo>
                    <a:pt x="469337" y="3616422"/>
                    <a:pt x="476640" y="3624091"/>
                    <a:pt x="483944" y="3631686"/>
                  </a:cubicBezTo>
                  <a:cubicBezTo>
                    <a:pt x="491229" y="3639246"/>
                    <a:pt x="498240" y="3646476"/>
                    <a:pt x="505854" y="3653597"/>
                  </a:cubicBezTo>
                  <a:cubicBezTo>
                    <a:pt x="520754" y="3668204"/>
                    <a:pt x="535744" y="3682702"/>
                    <a:pt x="550826" y="3697089"/>
                  </a:cubicBezTo>
                  <a:cubicBezTo>
                    <a:pt x="558385" y="3704210"/>
                    <a:pt x="565944" y="3711331"/>
                    <a:pt x="573558" y="3718343"/>
                  </a:cubicBezTo>
                  <a:cubicBezTo>
                    <a:pt x="581172" y="3725354"/>
                    <a:pt x="588786" y="3732420"/>
                    <a:pt x="596564" y="3738884"/>
                  </a:cubicBezTo>
                  <a:cubicBezTo>
                    <a:pt x="612048" y="3752103"/>
                    <a:pt x="627641" y="3765103"/>
                    <a:pt x="643343" y="3777884"/>
                  </a:cubicBezTo>
                  <a:cubicBezTo>
                    <a:pt x="674894" y="3803848"/>
                    <a:pt x="705898" y="3827183"/>
                    <a:pt x="738544" y="3850135"/>
                  </a:cubicBezTo>
                  <a:cubicBezTo>
                    <a:pt x="771191" y="3873086"/>
                    <a:pt x="803838" y="3893627"/>
                    <a:pt x="837142" y="3912908"/>
                  </a:cubicBezTo>
                  <a:cubicBezTo>
                    <a:pt x="902385" y="3950723"/>
                    <a:pt x="970716" y="3982937"/>
                    <a:pt x="1041403" y="4009205"/>
                  </a:cubicBezTo>
                  <a:cubicBezTo>
                    <a:pt x="1177283" y="4059933"/>
                    <a:pt x="1321507" y="4084593"/>
                    <a:pt x="1466522" y="4081893"/>
                  </a:cubicBezTo>
                  <a:lnTo>
                    <a:pt x="1466906" y="4081893"/>
                  </a:lnTo>
                  <a:cubicBezTo>
                    <a:pt x="1611960" y="4084189"/>
                    <a:pt x="1756148" y="4059120"/>
                    <a:pt x="1891915" y="4008000"/>
                  </a:cubicBezTo>
                  <a:cubicBezTo>
                    <a:pt x="1962477" y="3981597"/>
                    <a:pt x="2030680" y="3949274"/>
                    <a:pt x="2095793" y="3911374"/>
                  </a:cubicBezTo>
                  <a:cubicBezTo>
                    <a:pt x="2129097" y="3892020"/>
                    <a:pt x="2161963" y="3871004"/>
                    <a:pt x="2194391" y="3848327"/>
                  </a:cubicBezTo>
                  <a:cubicBezTo>
                    <a:pt x="2226983" y="3825540"/>
                    <a:pt x="2257931" y="3801877"/>
                    <a:pt x="2289482" y="3775803"/>
                  </a:cubicBezTo>
                  <a:cubicBezTo>
                    <a:pt x="2305148" y="3762985"/>
                    <a:pt x="2320723" y="3749948"/>
                    <a:pt x="2336207" y="3736693"/>
                  </a:cubicBezTo>
                  <a:cubicBezTo>
                    <a:pt x="2343985" y="3730174"/>
                    <a:pt x="2351544" y="3723108"/>
                    <a:pt x="2359158" y="3716042"/>
                  </a:cubicBezTo>
                  <a:cubicBezTo>
                    <a:pt x="2366772" y="3708976"/>
                    <a:pt x="2374331" y="3701910"/>
                    <a:pt x="2381890" y="3694789"/>
                  </a:cubicBezTo>
                  <a:cubicBezTo>
                    <a:pt x="2396972" y="3680437"/>
                    <a:pt x="2411926" y="3665830"/>
                    <a:pt x="2426752" y="3650968"/>
                  </a:cubicBezTo>
                  <a:cubicBezTo>
                    <a:pt x="2434311" y="3643573"/>
                    <a:pt x="2441322" y="3636287"/>
                    <a:pt x="2448662" y="3628729"/>
                  </a:cubicBezTo>
                  <a:cubicBezTo>
                    <a:pt x="2456002" y="3621169"/>
                    <a:pt x="2463233" y="3613391"/>
                    <a:pt x="2470573" y="3605668"/>
                  </a:cubicBezTo>
                  <a:cubicBezTo>
                    <a:pt x="2529572" y="3542055"/>
                    <a:pt x="2584703" y="3474961"/>
                    <a:pt x="2635669" y="3404748"/>
                  </a:cubicBezTo>
                  <a:cubicBezTo>
                    <a:pt x="2688728" y="3331771"/>
                    <a:pt x="2738088" y="3256175"/>
                    <a:pt x="2783565" y="3178248"/>
                  </a:cubicBezTo>
                  <a:cubicBezTo>
                    <a:pt x="2806626" y="3138754"/>
                    <a:pt x="2829194" y="3098329"/>
                    <a:pt x="2850940" y="3056480"/>
                  </a:cubicBezTo>
                  <a:cubicBezTo>
                    <a:pt x="2871864" y="3016329"/>
                    <a:pt x="2893556" y="2973329"/>
                    <a:pt x="2913987" y="2928467"/>
                  </a:cubicBezTo>
                  <a:lnTo>
                    <a:pt x="2930420" y="2892534"/>
                  </a:lnTo>
                  <a:cubicBezTo>
                    <a:pt x="2929873" y="2883387"/>
                    <a:pt x="2930092" y="2874567"/>
                    <a:pt x="2929653" y="2866680"/>
                  </a:cubicBezTo>
                  <a:close/>
                  <a:moveTo>
                    <a:pt x="2376412" y="3125279"/>
                  </a:moveTo>
                  <a:cubicBezTo>
                    <a:pt x="1810189" y="3399709"/>
                    <a:pt x="1122308" y="3400420"/>
                    <a:pt x="555482" y="3127525"/>
                  </a:cubicBezTo>
                  <a:cubicBezTo>
                    <a:pt x="387209" y="3042128"/>
                    <a:pt x="290583" y="2776244"/>
                    <a:pt x="362559" y="2651847"/>
                  </a:cubicBezTo>
                  <a:cubicBezTo>
                    <a:pt x="701461" y="2060262"/>
                    <a:pt x="1086593" y="1226511"/>
                    <a:pt x="1428124" y="376711"/>
                  </a:cubicBezTo>
                  <a:cubicBezTo>
                    <a:pt x="1443681" y="338367"/>
                    <a:pt x="1488761" y="338367"/>
                    <a:pt x="1504318" y="376711"/>
                  </a:cubicBezTo>
                  <a:cubicBezTo>
                    <a:pt x="1845958" y="1226402"/>
                    <a:pt x="2231200" y="2059112"/>
                    <a:pt x="2569609" y="2649437"/>
                  </a:cubicBezTo>
                  <a:cubicBezTo>
                    <a:pt x="2641420" y="2773505"/>
                    <a:pt x="2544959" y="3039499"/>
                    <a:pt x="2376686" y="3125279"/>
                  </a:cubicBezTo>
                  <a:close/>
                </a:path>
              </a:pathLst>
            </a:custGeom>
            <a:grpFill/>
            <a:ln w="5473" cap="flat">
              <a:noFill/>
              <a:prstDash val="solid"/>
              <a:miter/>
            </a:ln>
          </p:spPr>
          <p:txBody>
            <a:bodyPr rtlCol="0" anchor="ctr"/>
            <a:lstStyle/>
            <a:p>
              <a:endParaRPr lang="en-US"/>
            </a:p>
          </p:txBody>
        </p:sp>
      </p:grpSp>
    </p:spTree>
    <p:extLst>
      <p:ext uri="{BB962C8B-B14F-4D97-AF65-F5344CB8AC3E}">
        <p14:creationId xmlns:p14="http://schemas.microsoft.com/office/powerpoint/2010/main" val="3256808033"/>
      </p:ext>
    </p:extLst>
  </p:cSld>
  <p:clrMapOvr>
    <a:masterClrMapping/>
  </p:clrMapOvr>
  <p:transition spd="slow" advTm="0">
    <p:fade thruBlk="1"/>
  </p:transition>
</p:sld>
</file>

<file path=ppt/slides/slide30.xml><?xml version="1.0" encoding="utf-8"?>
<p:sld xmlns:a="http://schemas.openxmlformats.org/drawingml/2006/main" xmlns:r="http://schemas.openxmlformats.org/officeDocument/2006/relationships" xmlns:p="http://schemas.openxmlformats.org/presentationml/2006/main" showMasterPhAnim="0" show="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15" name="Freeform: Shape 214">
            <a:extLst>
              <a:ext uri="{FF2B5EF4-FFF2-40B4-BE49-F238E27FC236}">
                <a16:creationId xmlns:a16="http://schemas.microsoft.com/office/drawing/2014/main" id="{7C4B6133-A8D8-4984-9029-9C3B01C6FB05}"/>
              </a:ext>
            </a:extLst>
          </p:cNvPr>
          <p:cNvSpPr/>
          <p:nvPr/>
        </p:nvSpPr>
        <p:spPr>
          <a:xfrm>
            <a:off x="3185842" y="1135695"/>
            <a:ext cx="6366576" cy="4494054"/>
          </a:xfrm>
          <a:custGeom>
            <a:avLst/>
            <a:gdLst>
              <a:gd name="connsiteX0" fmla="*/ 2078408 w 4712917"/>
              <a:gd name="connsiteY0" fmla="*/ 3228340 h 3326765"/>
              <a:gd name="connsiteX1" fmla="*/ 2112856 w 4712917"/>
              <a:gd name="connsiteY1" fmla="*/ 3243104 h 3326765"/>
              <a:gd name="connsiteX2" fmla="*/ 2127620 w 4712917"/>
              <a:gd name="connsiteY2" fmla="*/ 3277553 h 3326765"/>
              <a:gd name="connsiteX3" fmla="*/ 2112856 w 4712917"/>
              <a:gd name="connsiteY3" fmla="*/ 3312001 h 3326765"/>
              <a:gd name="connsiteX4" fmla="*/ 2078408 w 4712917"/>
              <a:gd name="connsiteY4" fmla="*/ 3326765 h 3326765"/>
              <a:gd name="connsiteX5" fmla="*/ 2043959 w 4712917"/>
              <a:gd name="connsiteY5" fmla="*/ 3312001 h 3326765"/>
              <a:gd name="connsiteX6" fmla="*/ 2029195 w 4712917"/>
              <a:gd name="connsiteY6" fmla="*/ 3277553 h 3326765"/>
              <a:gd name="connsiteX7" fmla="*/ 2043959 w 4712917"/>
              <a:gd name="connsiteY7" fmla="*/ 3243104 h 3326765"/>
              <a:gd name="connsiteX8" fmla="*/ 2078408 w 4712917"/>
              <a:gd name="connsiteY8" fmla="*/ 3228340 h 3326765"/>
              <a:gd name="connsiteX9" fmla="*/ 739828 w 4712917"/>
              <a:gd name="connsiteY9" fmla="*/ 3080702 h 3326765"/>
              <a:gd name="connsiteX10" fmla="*/ 774276 w 4712917"/>
              <a:gd name="connsiteY10" fmla="*/ 3095466 h 3326765"/>
              <a:gd name="connsiteX11" fmla="*/ 789040 w 4712917"/>
              <a:gd name="connsiteY11" fmla="*/ 3129915 h 3326765"/>
              <a:gd name="connsiteX12" fmla="*/ 774276 w 4712917"/>
              <a:gd name="connsiteY12" fmla="*/ 3164363 h 3326765"/>
              <a:gd name="connsiteX13" fmla="*/ 739828 w 4712917"/>
              <a:gd name="connsiteY13" fmla="*/ 3179127 h 3326765"/>
              <a:gd name="connsiteX14" fmla="*/ 705379 w 4712917"/>
              <a:gd name="connsiteY14" fmla="*/ 3164363 h 3326765"/>
              <a:gd name="connsiteX15" fmla="*/ 690615 w 4712917"/>
              <a:gd name="connsiteY15" fmla="*/ 3129915 h 3326765"/>
              <a:gd name="connsiteX16" fmla="*/ 705379 w 4712917"/>
              <a:gd name="connsiteY16" fmla="*/ 3095466 h 3326765"/>
              <a:gd name="connsiteX17" fmla="*/ 739828 w 4712917"/>
              <a:gd name="connsiteY17" fmla="*/ 3080702 h 3326765"/>
              <a:gd name="connsiteX18" fmla="*/ 2450783 w 4712917"/>
              <a:gd name="connsiteY18" fmla="*/ 2985558 h 3326765"/>
              <a:gd name="connsiteX19" fmla="*/ 2485231 w 4712917"/>
              <a:gd name="connsiteY19" fmla="*/ 3000322 h 3326765"/>
              <a:gd name="connsiteX20" fmla="*/ 2499995 w 4712917"/>
              <a:gd name="connsiteY20" fmla="*/ 3034771 h 3326765"/>
              <a:gd name="connsiteX21" fmla="*/ 2485231 w 4712917"/>
              <a:gd name="connsiteY21" fmla="*/ 3069219 h 3326765"/>
              <a:gd name="connsiteX22" fmla="*/ 2450783 w 4712917"/>
              <a:gd name="connsiteY22" fmla="*/ 3083983 h 3326765"/>
              <a:gd name="connsiteX23" fmla="*/ 2416334 w 4712917"/>
              <a:gd name="connsiteY23" fmla="*/ 3069219 h 3326765"/>
              <a:gd name="connsiteX24" fmla="*/ 2401570 w 4712917"/>
              <a:gd name="connsiteY24" fmla="*/ 3034771 h 3326765"/>
              <a:gd name="connsiteX25" fmla="*/ 2416334 w 4712917"/>
              <a:gd name="connsiteY25" fmla="*/ 3000322 h 3326765"/>
              <a:gd name="connsiteX26" fmla="*/ 2450783 w 4712917"/>
              <a:gd name="connsiteY26" fmla="*/ 2985558 h 3326765"/>
              <a:gd name="connsiteX27" fmla="*/ 1523947 w 4712917"/>
              <a:gd name="connsiteY27" fmla="*/ 2977356 h 3326765"/>
              <a:gd name="connsiteX28" fmla="*/ 1558395 w 4712917"/>
              <a:gd name="connsiteY28" fmla="*/ 2992120 h 3326765"/>
              <a:gd name="connsiteX29" fmla="*/ 1573159 w 4712917"/>
              <a:gd name="connsiteY29" fmla="*/ 3026569 h 3326765"/>
              <a:gd name="connsiteX30" fmla="*/ 1558395 w 4712917"/>
              <a:gd name="connsiteY30" fmla="*/ 3061017 h 3326765"/>
              <a:gd name="connsiteX31" fmla="*/ 1523947 w 4712917"/>
              <a:gd name="connsiteY31" fmla="*/ 3075781 h 3326765"/>
              <a:gd name="connsiteX32" fmla="*/ 1489498 w 4712917"/>
              <a:gd name="connsiteY32" fmla="*/ 3061017 h 3326765"/>
              <a:gd name="connsiteX33" fmla="*/ 1474734 w 4712917"/>
              <a:gd name="connsiteY33" fmla="*/ 3026569 h 3326765"/>
              <a:gd name="connsiteX34" fmla="*/ 1489498 w 4712917"/>
              <a:gd name="connsiteY34" fmla="*/ 2992120 h 3326765"/>
              <a:gd name="connsiteX35" fmla="*/ 1523947 w 4712917"/>
              <a:gd name="connsiteY35" fmla="*/ 2977356 h 3326765"/>
              <a:gd name="connsiteX36" fmla="*/ 2555770 w 4712917"/>
              <a:gd name="connsiteY36" fmla="*/ 2842842 h 3326765"/>
              <a:gd name="connsiteX37" fmla="*/ 2590218 w 4712917"/>
              <a:gd name="connsiteY37" fmla="*/ 2857606 h 3326765"/>
              <a:gd name="connsiteX38" fmla="*/ 2604982 w 4712917"/>
              <a:gd name="connsiteY38" fmla="*/ 2892055 h 3326765"/>
              <a:gd name="connsiteX39" fmla="*/ 2590218 w 4712917"/>
              <a:gd name="connsiteY39" fmla="*/ 2926503 h 3326765"/>
              <a:gd name="connsiteX40" fmla="*/ 2555770 w 4712917"/>
              <a:gd name="connsiteY40" fmla="*/ 2941267 h 3326765"/>
              <a:gd name="connsiteX41" fmla="*/ 2521321 w 4712917"/>
              <a:gd name="connsiteY41" fmla="*/ 2926503 h 3326765"/>
              <a:gd name="connsiteX42" fmla="*/ 2506557 w 4712917"/>
              <a:gd name="connsiteY42" fmla="*/ 2892055 h 3326765"/>
              <a:gd name="connsiteX43" fmla="*/ 2521321 w 4712917"/>
              <a:gd name="connsiteY43" fmla="*/ 2857606 h 3326765"/>
              <a:gd name="connsiteX44" fmla="*/ 2555770 w 4712917"/>
              <a:gd name="connsiteY44" fmla="*/ 2842842 h 3326765"/>
              <a:gd name="connsiteX45" fmla="*/ 3792644 w 4712917"/>
              <a:gd name="connsiteY45" fmla="*/ 2834640 h 3326765"/>
              <a:gd name="connsiteX46" fmla="*/ 3827092 w 4712917"/>
              <a:gd name="connsiteY46" fmla="*/ 2849404 h 3326765"/>
              <a:gd name="connsiteX47" fmla="*/ 3841856 w 4712917"/>
              <a:gd name="connsiteY47" fmla="*/ 2883853 h 3326765"/>
              <a:gd name="connsiteX48" fmla="*/ 3827092 w 4712917"/>
              <a:gd name="connsiteY48" fmla="*/ 2918301 h 3326765"/>
              <a:gd name="connsiteX49" fmla="*/ 3792644 w 4712917"/>
              <a:gd name="connsiteY49" fmla="*/ 2933065 h 3326765"/>
              <a:gd name="connsiteX50" fmla="*/ 3758195 w 4712917"/>
              <a:gd name="connsiteY50" fmla="*/ 2918301 h 3326765"/>
              <a:gd name="connsiteX51" fmla="*/ 3743431 w 4712917"/>
              <a:gd name="connsiteY51" fmla="*/ 2883853 h 3326765"/>
              <a:gd name="connsiteX52" fmla="*/ 3758195 w 4712917"/>
              <a:gd name="connsiteY52" fmla="*/ 2849404 h 3326765"/>
              <a:gd name="connsiteX53" fmla="*/ 3792644 w 4712917"/>
              <a:gd name="connsiteY53" fmla="*/ 2834640 h 3326765"/>
              <a:gd name="connsiteX54" fmla="*/ 3392382 w 4712917"/>
              <a:gd name="connsiteY54" fmla="*/ 2757540 h 3326765"/>
              <a:gd name="connsiteX55" fmla="*/ 3426830 w 4712917"/>
              <a:gd name="connsiteY55" fmla="*/ 2772304 h 3326765"/>
              <a:gd name="connsiteX56" fmla="*/ 3441594 w 4712917"/>
              <a:gd name="connsiteY56" fmla="*/ 2806753 h 3326765"/>
              <a:gd name="connsiteX57" fmla="*/ 3426830 w 4712917"/>
              <a:gd name="connsiteY57" fmla="*/ 2841201 h 3326765"/>
              <a:gd name="connsiteX58" fmla="*/ 3392382 w 4712917"/>
              <a:gd name="connsiteY58" fmla="*/ 2855965 h 3326765"/>
              <a:gd name="connsiteX59" fmla="*/ 3357933 w 4712917"/>
              <a:gd name="connsiteY59" fmla="*/ 2841201 h 3326765"/>
              <a:gd name="connsiteX60" fmla="*/ 3343169 w 4712917"/>
              <a:gd name="connsiteY60" fmla="*/ 2806753 h 3326765"/>
              <a:gd name="connsiteX61" fmla="*/ 3357933 w 4712917"/>
              <a:gd name="connsiteY61" fmla="*/ 2772304 h 3326765"/>
              <a:gd name="connsiteX62" fmla="*/ 3392382 w 4712917"/>
              <a:gd name="connsiteY62" fmla="*/ 2757540 h 3326765"/>
              <a:gd name="connsiteX63" fmla="*/ 4663705 w 4712917"/>
              <a:gd name="connsiteY63" fmla="*/ 2746057 h 3326765"/>
              <a:gd name="connsiteX64" fmla="*/ 4698153 w 4712917"/>
              <a:gd name="connsiteY64" fmla="*/ 2760821 h 3326765"/>
              <a:gd name="connsiteX65" fmla="*/ 4712917 w 4712917"/>
              <a:gd name="connsiteY65" fmla="*/ 2795270 h 3326765"/>
              <a:gd name="connsiteX66" fmla="*/ 4698153 w 4712917"/>
              <a:gd name="connsiteY66" fmla="*/ 2829718 h 3326765"/>
              <a:gd name="connsiteX67" fmla="*/ 4663705 w 4712917"/>
              <a:gd name="connsiteY67" fmla="*/ 2844482 h 3326765"/>
              <a:gd name="connsiteX68" fmla="*/ 4629256 w 4712917"/>
              <a:gd name="connsiteY68" fmla="*/ 2829718 h 3326765"/>
              <a:gd name="connsiteX69" fmla="*/ 4614492 w 4712917"/>
              <a:gd name="connsiteY69" fmla="*/ 2795270 h 3326765"/>
              <a:gd name="connsiteX70" fmla="*/ 4629256 w 4712917"/>
              <a:gd name="connsiteY70" fmla="*/ 2760821 h 3326765"/>
              <a:gd name="connsiteX71" fmla="*/ 4663705 w 4712917"/>
              <a:gd name="connsiteY71" fmla="*/ 2746057 h 3326765"/>
              <a:gd name="connsiteX72" fmla="*/ 1719157 w 4712917"/>
              <a:gd name="connsiteY72" fmla="*/ 2741136 h 3326765"/>
              <a:gd name="connsiteX73" fmla="*/ 1753605 w 4712917"/>
              <a:gd name="connsiteY73" fmla="*/ 2755900 h 3326765"/>
              <a:gd name="connsiteX74" fmla="*/ 1768369 w 4712917"/>
              <a:gd name="connsiteY74" fmla="*/ 2790349 h 3326765"/>
              <a:gd name="connsiteX75" fmla="*/ 1753605 w 4712917"/>
              <a:gd name="connsiteY75" fmla="*/ 2824797 h 3326765"/>
              <a:gd name="connsiteX76" fmla="*/ 1719157 w 4712917"/>
              <a:gd name="connsiteY76" fmla="*/ 2839561 h 3326765"/>
              <a:gd name="connsiteX77" fmla="*/ 1684708 w 4712917"/>
              <a:gd name="connsiteY77" fmla="*/ 2824797 h 3326765"/>
              <a:gd name="connsiteX78" fmla="*/ 1669944 w 4712917"/>
              <a:gd name="connsiteY78" fmla="*/ 2790349 h 3326765"/>
              <a:gd name="connsiteX79" fmla="*/ 1684708 w 4712917"/>
              <a:gd name="connsiteY79" fmla="*/ 2755900 h 3326765"/>
              <a:gd name="connsiteX80" fmla="*/ 1719157 w 4712917"/>
              <a:gd name="connsiteY80" fmla="*/ 2741136 h 3326765"/>
              <a:gd name="connsiteX81" fmla="*/ 2047240 w 4712917"/>
              <a:gd name="connsiteY81" fmla="*/ 2627947 h 3326765"/>
              <a:gd name="connsiteX82" fmla="*/ 2081688 w 4712917"/>
              <a:gd name="connsiteY82" fmla="*/ 2642711 h 3326765"/>
              <a:gd name="connsiteX83" fmla="*/ 2096452 w 4712917"/>
              <a:gd name="connsiteY83" fmla="*/ 2677160 h 3326765"/>
              <a:gd name="connsiteX84" fmla="*/ 2081688 w 4712917"/>
              <a:gd name="connsiteY84" fmla="*/ 2711608 h 3326765"/>
              <a:gd name="connsiteX85" fmla="*/ 2047240 w 4712917"/>
              <a:gd name="connsiteY85" fmla="*/ 2726372 h 3326765"/>
              <a:gd name="connsiteX86" fmla="*/ 2012791 w 4712917"/>
              <a:gd name="connsiteY86" fmla="*/ 2711608 h 3326765"/>
              <a:gd name="connsiteX87" fmla="*/ 1998027 w 4712917"/>
              <a:gd name="connsiteY87" fmla="*/ 2677160 h 3326765"/>
              <a:gd name="connsiteX88" fmla="*/ 2012791 w 4712917"/>
              <a:gd name="connsiteY88" fmla="*/ 2642711 h 3326765"/>
              <a:gd name="connsiteX89" fmla="*/ 2047240 w 4712917"/>
              <a:gd name="connsiteY89" fmla="*/ 2627947 h 3326765"/>
              <a:gd name="connsiteX90" fmla="*/ 1878277 w 4712917"/>
              <a:gd name="connsiteY90" fmla="*/ 2611543 h 3326765"/>
              <a:gd name="connsiteX91" fmla="*/ 1912725 w 4712917"/>
              <a:gd name="connsiteY91" fmla="*/ 2626307 h 3326765"/>
              <a:gd name="connsiteX92" fmla="*/ 1927489 w 4712917"/>
              <a:gd name="connsiteY92" fmla="*/ 2660756 h 3326765"/>
              <a:gd name="connsiteX93" fmla="*/ 1912725 w 4712917"/>
              <a:gd name="connsiteY93" fmla="*/ 2695204 h 3326765"/>
              <a:gd name="connsiteX94" fmla="*/ 1878277 w 4712917"/>
              <a:gd name="connsiteY94" fmla="*/ 2709968 h 3326765"/>
              <a:gd name="connsiteX95" fmla="*/ 1859822 w 4712917"/>
              <a:gd name="connsiteY95" fmla="*/ 2705662 h 3326765"/>
              <a:gd name="connsiteX96" fmla="*/ 1854246 w 4712917"/>
              <a:gd name="connsiteY96" fmla="*/ 2702016 h 3326765"/>
              <a:gd name="connsiteX97" fmla="*/ 1856951 w 4712917"/>
              <a:gd name="connsiteY97" fmla="*/ 2708328 h 3326765"/>
              <a:gd name="connsiteX98" fmla="*/ 1842187 w 4712917"/>
              <a:gd name="connsiteY98" fmla="*/ 2742776 h 3326765"/>
              <a:gd name="connsiteX99" fmla="*/ 1807739 w 4712917"/>
              <a:gd name="connsiteY99" fmla="*/ 2757540 h 3326765"/>
              <a:gd name="connsiteX100" fmla="*/ 1773290 w 4712917"/>
              <a:gd name="connsiteY100" fmla="*/ 2742776 h 3326765"/>
              <a:gd name="connsiteX101" fmla="*/ 1758526 w 4712917"/>
              <a:gd name="connsiteY101" fmla="*/ 2708328 h 3326765"/>
              <a:gd name="connsiteX102" fmla="*/ 1773290 w 4712917"/>
              <a:gd name="connsiteY102" fmla="*/ 2673879 h 3326765"/>
              <a:gd name="connsiteX103" fmla="*/ 1807739 w 4712917"/>
              <a:gd name="connsiteY103" fmla="*/ 2659115 h 3326765"/>
              <a:gd name="connsiteX104" fmla="*/ 1826193 w 4712917"/>
              <a:gd name="connsiteY104" fmla="*/ 2663421 h 3326765"/>
              <a:gd name="connsiteX105" fmla="*/ 1831769 w 4712917"/>
              <a:gd name="connsiteY105" fmla="*/ 2667067 h 3326765"/>
              <a:gd name="connsiteX106" fmla="*/ 1829064 w 4712917"/>
              <a:gd name="connsiteY106" fmla="*/ 2660756 h 3326765"/>
              <a:gd name="connsiteX107" fmla="*/ 1843828 w 4712917"/>
              <a:gd name="connsiteY107" fmla="*/ 2626307 h 3326765"/>
              <a:gd name="connsiteX108" fmla="*/ 1878277 w 4712917"/>
              <a:gd name="connsiteY108" fmla="*/ 2611543 h 3326765"/>
              <a:gd name="connsiteX109" fmla="*/ 3384180 w 4712917"/>
              <a:gd name="connsiteY109" fmla="*/ 2593498 h 3326765"/>
              <a:gd name="connsiteX110" fmla="*/ 3418628 w 4712917"/>
              <a:gd name="connsiteY110" fmla="*/ 2608262 h 3326765"/>
              <a:gd name="connsiteX111" fmla="*/ 3433392 w 4712917"/>
              <a:gd name="connsiteY111" fmla="*/ 2642711 h 3326765"/>
              <a:gd name="connsiteX112" fmla="*/ 3418628 w 4712917"/>
              <a:gd name="connsiteY112" fmla="*/ 2677159 h 3326765"/>
              <a:gd name="connsiteX113" fmla="*/ 3384180 w 4712917"/>
              <a:gd name="connsiteY113" fmla="*/ 2691923 h 3326765"/>
              <a:gd name="connsiteX114" fmla="*/ 3349731 w 4712917"/>
              <a:gd name="connsiteY114" fmla="*/ 2677159 h 3326765"/>
              <a:gd name="connsiteX115" fmla="*/ 3334967 w 4712917"/>
              <a:gd name="connsiteY115" fmla="*/ 2642711 h 3326765"/>
              <a:gd name="connsiteX116" fmla="*/ 3349731 w 4712917"/>
              <a:gd name="connsiteY116" fmla="*/ 2608262 h 3326765"/>
              <a:gd name="connsiteX117" fmla="*/ 3384180 w 4712917"/>
              <a:gd name="connsiteY117" fmla="*/ 2593498 h 3326765"/>
              <a:gd name="connsiteX118" fmla="*/ 2445862 w 4712917"/>
              <a:gd name="connsiteY118" fmla="*/ 2562331 h 3326765"/>
              <a:gd name="connsiteX119" fmla="*/ 2480310 w 4712917"/>
              <a:gd name="connsiteY119" fmla="*/ 2577095 h 3326765"/>
              <a:gd name="connsiteX120" fmla="*/ 2495074 w 4712917"/>
              <a:gd name="connsiteY120" fmla="*/ 2611544 h 3326765"/>
              <a:gd name="connsiteX121" fmla="*/ 2480310 w 4712917"/>
              <a:gd name="connsiteY121" fmla="*/ 2645992 h 3326765"/>
              <a:gd name="connsiteX122" fmla="*/ 2445862 w 4712917"/>
              <a:gd name="connsiteY122" fmla="*/ 2660756 h 3326765"/>
              <a:gd name="connsiteX123" fmla="*/ 2411413 w 4712917"/>
              <a:gd name="connsiteY123" fmla="*/ 2645992 h 3326765"/>
              <a:gd name="connsiteX124" fmla="*/ 2396649 w 4712917"/>
              <a:gd name="connsiteY124" fmla="*/ 2611544 h 3326765"/>
              <a:gd name="connsiteX125" fmla="*/ 2411413 w 4712917"/>
              <a:gd name="connsiteY125" fmla="*/ 2577095 h 3326765"/>
              <a:gd name="connsiteX126" fmla="*/ 2445862 w 4712917"/>
              <a:gd name="connsiteY126" fmla="*/ 2562331 h 3326765"/>
              <a:gd name="connsiteX127" fmla="*/ 3021648 w 4712917"/>
              <a:gd name="connsiteY127" fmla="*/ 2526241 h 3326765"/>
              <a:gd name="connsiteX128" fmla="*/ 3056096 w 4712917"/>
              <a:gd name="connsiteY128" fmla="*/ 2541005 h 3326765"/>
              <a:gd name="connsiteX129" fmla="*/ 3070860 w 4712917"/>
              <a:gd name="connsiteY129" fmla="*/ 2575454 h 3326765"/>
              <a:gd name="connsiteX130" fmla="*/ 3056096 w 4712917"/>
              <a:gd name="connsiteY130" fmla="*/ 2609902 h 3326765"/>
              <a:gd name="connsiteX131" fmla="*/ 3021648 w 4712917"/>
              <a:gd name="connsiteY131" fmla="*/ 2624666 h 3326765"/>
              <a:gd name="connsiteX132" fmla="*/ 2987199 w 4712917"/>
              <a:gd name="connsiteY132" fmla="*/ 2609902 h 3326765"/>
              <a:gd name="connsiteX133" fmla="*/ 2972435 w 4712917"/>
              <a:gd name="connsiteY133" fmla="*/ 2575454 h 3326765"/>
              <a:gd name="connsiteX134" fmla="*/ 2987199 w 4712917"/>
              <a:gd name="connsiteY134" fmla="*/ 2541005 h 3326765"/>
              <a:gd name="connsiteX135" fmla="*/ 3021648 w 4712917"/>
              <a:gd name="connsiteY135" fmla="*/ 2526241 h 3326765"/>
              <a:gd name="connsiteX136" fmla="*/ 2555770 w 4712917"/>
              <a:gd name="connsiteY136" fmla="*/ 2398289 h 3326765"/>
              <a:gd name="connsiteX137" fmla="*/ 2590218 w 4712917"/>
              <a:gd name="connsiteY137" fmla="*/ 2413053 h 3326765"/>
              <a:gd name="connsiteX138" fmla="*/ 2604982 w 4712917"/>
              <a:gd name="connsiteY138" fmla="*/ 2447502 h 3326765"/>
              <a:gd name="connsiteX139" fmla="*/ 2590218 w 4712917"/>
              <a:gd name="connsiteY139" fmla="*/ 2481950 h 3326765"/>
              <a:gd name="connsiteX140" fmla="*/ 2555770 w 4712917"/>
              <a:gd name="connsiteY140" fmla="*/ 2496714 h 3326765"/>
              <a:gd name="connsiteX141" fmla="*/ 2521321 w 4712917"/>
              <a:gd name="connsiteY141" fmla="*/ 2481950 h 3326765"/>
              <a:gd name="connsiteX142" fmla="*/ 2506557 w 4712917"/>
              <a:gd name="connsiteY142" fmla="*/ 2447502 h 3326765"/>
              <a:gd name="connsiteX143" fmla="*/ 2521321 w 4712917"/>
              <a:gd name="connsiteY143" fmla="*/ 2413053 h 3326765"/>
              <a:gd name="connsiteX144" fmla="*/ 2555770 w 4712917"/>
              <a:gd name="connsiteY144" fmla="*/ 2398289 h 3326765"/>
              <a:gd name="connsiteX145" fmla="*/ 3197172 w 4712917"/>
              <a:gd name="connsiteY145" fmla="*/ 2388446 h 3326765"/>
              <a:gd name="connsiteX146" fmla="*/ 3231620 w 4712917"/>
              <a:gd name="connsiteY146" fmla="*/ 2403210 h 3326765"/>
              <a:gd name="connsiteX147" fmla="*/ 3246384 w 4712917"/>
              <a:gd name="connsiteY147" fmla="*/ 2437659 h 3326765"/>
              <a:gd name="connsiteX148" fmla="*/ 3231620 w 4712917"/>
              <a:gd name="connsiteY148" fmla="*/ 2472107 h 3326765"/>
              <a:gd name="connsiteX149" fmla="*/ 3197172 w 4712917"/>
              <a:gd name="connsiteY149" fmla="*/ 2486871 h 3326765"/>
              <a:gd name="connsiteX150" fmla="*/ 3162723 w 4712917"/>
              <a:gd name="connsiteY150" fmla="*/ 2472107 h 3326765"/>
              <a:gd name="connsiteX151" fmla="*/ 3147959 w 4712917"/>
              <a:gd name="connsiteY151" fmla="*/ 2437659 h 3326765"/>
              <a:gd name="connsiteX152" fmla="*/ 3162723 w 4712917"/>
              <a:gd name="connsiteY152" fmla="*/ 2403210 h 3326765"/>
              <a:gd name="connsiteX153" fmla="*/ 3197172 w 4712917"/>
              <a:gd name="connsiteY153" fmla="*/ 2388446 h 3326765"/>
              <a:gd name="connsiteX154" fmla="*/ 1894682 w 4712917"/>
              <a:gd name="connsiteY154" fmla="*/ 2375323 h 3326765"/>
              <a:gd name="connsiteX155" fmla="*/ 1929130 w 4712917"/>
              <a:gd name="connsiteY155" fmla="*/ 2390087 h 3326765"/>
              <a:gd name="connsiteX156" fmla="*/ 1943894 w 4712917"/>
              <a:gd name="connsiteY156" fmla="*/ 2424536 h 3326765"/>
              <a:gd name="connsiteX157" fmla="*/ 1929130 w 4712917"/>
              <a:gd name="connsiteY157" fmla="*/ 2458984 h 3326765"/>
              <a:gd name="connsiteX158" fmla="*/ 1894682 w 4712917"/>
              <a:gd name="connsiteY158" fmla="*/ 2473748 h 3326765"/>
              <a:gd name="connsiteX159" fmla="*/ 1860233 w 4712917"/>
              <a:gd name="connsiteY159" fmla="*/ 2458984 h 3326765"/>
              <a:gd name="connsiteX160" fmla="*/ 1845469 w 4712917"/>
              <a:gd name="connsiteY160" fmla="*/ 2424536 h 3326765"/>
              <a:gd name="connsiteX161" fmla="*/ 1860233 w 4712917"/>
              <a:gd name="connsiteY161" fmla="*/ 2390087 h 3326765"/>
              <a:gd name="connsiteX162" fmla="*/ 1894682 w 4712917"/>
              <a:gd name="connsiteY162" fmla="*/ 2375323 h 3326765"/>
              <a:gd name="connsiteX163" fmla="*/ 1584643 w 4712917"/>
              <a:gd name="connsiteY163" fmla="*/ 2308066 h 3326765"/>
              <a:gd name="connsiteX164" fmla="*/ 1619091 w 4712917"/>
              <a:gd name="connsiteY164" fmla="*/ 2322830 h 3326765"/>
              <a:gd name="connsiteX165" fmla="*/ 1633855 w 4712917"/>
              <a:gd name="connsiteY165" fmla="*/ 2357279 h 3326765"/>
              <a:gd name="connsiteX166" fmla="*/ 1619091 w 4712917"/>
              <a:gd name="connsiteY166" fmla="*/ 2391727 h 3326765"/>
              <a:gd name="connsiteX167" fmla="*/ 1584643 w 4712917"/>
              <a:gd name="connsiteY167" fmla="*/ 2406491 h 3326765"/>
              <a:gd name="connsiteX168" fmla="*/ 1575789 w 4712917"/>
              <a:gd name="connsiteY168" fmla="*/ 2404425 h 3326765"/>
              <a:gd name="connsiteX169" fmla="*/ 1587923 w 4712917"/>
              <a:gd name="connsiteY169" fmla="*/ 2432738 h 3326765"/>
              <a:gd name="connsiteX170" fmla="*/ 1573159 w 4712917"/>
              <a:gd name="connsiteY170" fmla="*/ 2467186 h 3326765"/>
              <a:gd name="connsiteX171" fmla="*/ 1538711 w 4712917"/>
              <a:gd name="connsiteY171" fmla="*/ 2481950 h 3326765"/>
              <a:gd name="connsiteX172" fmla="*/ 1504262 w 4712917"/>
              <a:gd name="connsiteY172" fmla="*/ 2467186 h 3326765"/>
              <a:gd name="connsiteX173" fmla="*/ 1489498 w 4712917"/>
              <a:gd name="connsiteY173" fmla="*/ 2432738 h 3326765"/>
              <a:gd name="connsiteX174" fmla="*/ 1504262 w 4712917"/>
              <a:gd name="connsiteY174" fmla="*/ 2398289 h 3326765"/>
              <a:gd name="connsiteX175" fmla="*/ 1538711 w 4712917"/>
              <a:gd name="connsiteY175" fmla="*/ 2383525 h 3326765"/>
              <a:gd name="connsiteX176" fmla="*/ 1547564 w 4712917"/>
              <a:gd name="connsiteY176" fmla="*/ 2385591 h 3326765"/>
              <a:gd name="connsiteX177" fmla="*/ 1535430 w 4712917"/>
              <a:gd name="connsiteY177" fmla="*/ 2357279 h 3326765"/>
              <a:gd name="connsiteX178" fmla="*/ 1550194 w 4712917"/>
              <a:gd name="connsiteY178" fmla="*/ 2322830 h 3326765"/>
              <a:gd name="connsiteX179" fmla="*/ 1584643 w 4712917"/>
              <a:gd name="connsiteY179" fmla="*/ 2308066 h 3326765"/>
              <a:gd name="connsiteX180" fmla="*/ 1774931 w 4712917"/>
              <a:gd name="connsiteY180" fmla="*/ 2298223 h 3326765"/>
              <a:gd name="connsiteX181" fmla="*/ 1809379 w 4712917"/>
              <a:gd name="connsiteY181" fmla="*/ 2312987 h 3326765"/>
              <a:gd name="connsiteX182" fmla="*/ 1824143 w 4712917"/>
              <a:gd name="connsiteY182" fmla="*/ 2347436 h 3326765"/>
              <a:gd name="connsiteX183" fmla="*/ 1809379 w 4712917"/>
              <a:gd name="connsiteY183" fmla="*/ 2381884 h 3326765"/>
              <a:gd name="connsiteX184" fmla="*/ 1774931 w 4712917"/>
              <a:gd name="connsiteY184" fmla="*/ 2396648 h 3326765"/>
              <a:gd name="connsiteX185" fmla="*/ 1740482 w 4712917"/>
              <a:gd name="connsiteY185" fmla="*/ 2381884 h 3326765"/>
              <a:gd name="connsiteX186" fmla="*/ 1725718 w 4712917"/>
              <a:gd name="connsiteY186" fmla="*/ 2347436 h 3326765"/>
              <a:gd name="connsiteX187" fmla="*/ 1740482 w 4712917"/>
              <a:gd name="connsiteY187" fmla="*/ 2312987 h 3326765"/>
              <a:gd name="connsiteX188" fmla="*/ 1774931 w 4712917"/>
              <a:gd name="connsiteY188" fmla="*/ 2298223 h 3326765"/>
              <a:gd name="connsiteX189" fmla="*/ 437992 w 4712917"/>
              <a:gd name="connsiteY189" fmla="*/ 2247370 h 3326765"/>
              <a:gd name="connsiteX190" fmla="*/ 472440 w 4712917"/>
              <a:gd name="connsiteY190" fmla="*/ 2262134 h 3326765"/>
              <a:gd name="connsiteX191" fmla="*/ 487204 w 4712917"/>
              <a:gd name="connsiteY191" fmla="*/ 2296583 h 3326765"/>
              <a:gd name="connsiteX192" fmla="*/ 472440 w 4712917"/>
              <a:gd name="connsiteY192" fmla="*/ 2331031 h 3326765"/>
              <a:gd name="connsiteX193" fmla="*/ 437992 w 4712917"/>
              <a:gd name="connsiteY193" fmla="*/ 2345795 h 3326765"/>
              <a:gd name="connsiteX194" fmla="*/ 403543 w 4712917"/>
              <a:gd name="connsiteY194" fmla="*/ 2331031 h 3326765"/>
              <a:gd name="connsiteX195" fmla="*/ 388779 w 4712917"/>
              <a:gd name="connsiteY195" fmla="*/ 2296583 h 3326765"/>
              <a:gd name="connsiteX196" fmla="*/ 403543 w 4712917"/>
              <a:gd name="connsiteY196" fmla="*/ 2262134 h 3326765"/>
              <a:gd name="connsiteX197" fmla="*/ 437992 w 4712917"/>
              <a:gd name="connsiteY197" fmla="*/ 2247370 h 3326765"/>
              <a:gd name="connsiteX198" fmla="*/ 713582 w 4712917"/>
              <a:gd name="connsiteY198" fmla="*/ 2208000 h 3326765"/>
              <a:gd name="connsiteX199" fmla="*/ 748030 w 4712917"/>
              <a:gd name="connsiteY199" fmla="*/ 2222764 h 3326765"/>
              <a:gd name="connsiteX200" fmla="*/ 762794 w 4712917"/>
              <a:gd name="connsiteY200" fmla="*/ 2257213 h 3326765"/>
              <a:gd name="connsiteX201" fmla="*/ 748030 w 4712917"/>
              <a:gd name="connsiteY201" fmla="*/ 2291661 h 3326765"/>
              <a:gd name="connsiteX202" fmla="*/ 713582 w 4712917"/>
              <a:gd name="connsiteY202" fmla="*/ 2306425 h 3326765"/>
              <a:gd name="connsiteX203" fmla="*/ 679133 w 4712917"/>
              <a:gd name="connsiteY203" fmla="*/ 2291661 h 3326765"/>
              <a:gd name="connsiteX204" fmla="*/ 664369 w 4712917"/>
              <a:gd name="connsiteY204" fmla="*/ 2257213 h 3326765"/>
              <a:gd name="connsiteX205" fmla="*/ 679133 w 4712917"/>
              <a:gd name="connsiteY205" fmla="*/ 2222764 h 3326765"/>
              <a:gd name="connsiteX206" fmla="*/ 713582 w 4712917"/>
              <a:gd name="connsiteY206" fmla="*/ 2208000 h 3326765"/>
              <a:gd name="connsiteX207" fmla="*/ 2396649 w 4712917"/>
              <a:gd name="connsiteY207" fmla="*/ 2160428 h 3326765"/>
              <a:gd name="connsiteX208" fmla="*/ 2431097 w 4712917"/>
              <a:gd name="connsiteY208" fmla="*/ 2175192 h 3326765"/>
              <a:gd name="connsiteX209" fmla="*/ 2445861 w 4712917"/>
              <a:gd name="connsiteY209" fmla="*/ 2209641 h 3326765"/>
              <a:gd name="connsiteX210" fmla="*/ 2431097 w 4712917"/>
              <a:gd name="connsiteY210" fmla="*/ 2244089 h 3326765"/>
              <a:gd name="connsiteX211" fmla="*/ 2396649 w 4712917"/>
              <a:gd name="connsiteY211" fmla="*/ 2258853 h 3326765"/>
              <a:gd name="connsiteX212" fmla="*/ 2362200 w 4712917"/>
              <a:gd name="connsiteY212" fmla="*/ 2244089 h 3326765"/>
              <a:gd name="connsiteX213" fmla="*/ 2347436 w 4712917"/>
              <a:gd name="connsiteY213" fmla="*/ 2209641 h 3326765"/>
              <a:gd name="connsiteX214" fmla="*/ 2362200 w 4712917"/>
              <a:gd name="connsiteY214" fmla="*/ 2175192 h 3326765"/>
              <a:gd name="connsiteX215" fmla="*/ 2396649 w 4712917"/>
              <a:gd name="connsiteY215" fmla="*/ 2160428 h 3326765"/>
              <a:gd name="connsiteX216" fmla="*/ 1579722 w 4712917"/>
              <a:gd name="connsiteY216" fmla="*/ 2101373 h 3326765"/>
              <a:gd name="connsiteX217" fmla="*/ 1614170 w 4712917"/>
              <a:gd name="connsiteY217" fmla="*/ 2116137 h 3326765"/>
              <a:gd name="connsiteX218" fmla="*/ 1628934 w 4712917"/>
              <a:gd name="connsiteY218" fmla="*/ 2150586 h 3326765"/>
              <a:gd name="connsiteX219" fmla="*/ 1614170 w 4712917"/>
              <a:gd name="connsiteY219" fmla="*/ 2185034 h 3326765"/>
              <a:gd name="connsiteX220" fmla="*/ 1579722 w 4712917"/>
              <a:gd name="connsiteY220" fmla="*/ 2199798 h 3326765"/>
              <a:gd name="connsiteX221" fmla="*/ 1545273 w 4712917"/>
              <a:gd name="connsiteY221" fmla="*/ 2185034 h 3326765"/>
              <a:gd name="connsiteX222" fmla="*/ 1530509 w 4712917"/>
              <a:gd name="connsiteY222" fmla="*/ 2150586 h 3326765"/>
              <a:gd name="connsiteX223" fmla="*/ 1545273 w 4712917"/>
              <a:gd name="connsiteY223" fmla="*/ 2116137 h 3326765"/>
              <a:gd name="connsiteX224" fmla="*/ 1579722 w 4712917"/>
              <a:gd name="connsiteY224" fmla="*/ 2101373 h 3326765"/>
              <a:gd name="connsiteX225" fmla="*/ 3285755 w 4712917"/>
              <a:gd name="connsiteY225" fmla="*/ 2083329 h 3326765"/>
              <a:gd name="connsiteX226" fmla="*/ 3320203 w 4712917"/>
              <a:gd name="connsiteY226" fmla="*/ 2098093 h 3326765"/>
              <a:gd name="connsiteX227" fmla="*/ 3334967 w 4712917"/>
              <a:gd name="connsiteY227" fmla="*/ 2132542 h 3326765"/>
              <a:gd name="connsiteX228" fmla="*/ 3320203 w 4712917"/>
              <a:gd name="connsiteY228" fmla="*/ 2166990 h 3326765"/>
              <a:gd name="connsiteX229" fmla="*/ 3285755 w 4712917"/>
              <a:gd name="connsiteY229" fmla="*/ 2181754 h 3326765"/>
              <a:gd name="connsiteX230" fmla="*/ 3251306 w 4712917"/>
              <a:gd name="connsiteY230" fmla="*/ 2166990 h 3326765"/>
              <a:gd name="connsiteX231" fmla="*/ 3236542 w 4712917"/>
              <a:gd name="connsiteY231" fmla="*/ 2132542 h 3326765"/>
              <a:gd name="connsiteX232" fmla="*/ 3251306 w 4712917"/>
              <a:gd name="connsiteY232" fmla="*/ 2098093 h 3326765"/>
              <a:gd name="connsiteX233" fmla="*/ 3285755 w 4712917"/>
              <a:gd name="connsiteY233" fmla="*/ 2083329 h 3326765"/>
              <a:gd name="connsiteX234" fmla="*/ 1979983 w 4712917"/>
              <a:gd name="connsiteY234" fmla="*/ 2071846 h 3326765"/>
              <a:gd name="connsiteX235" fmla="*/ 2014431 w 4712917"/>
              <a:gd name="connsiteY235" fmla="*/ 2086610 h 3326765"/>
              <a:gd name="connsiteX236" fmla="*/ 2029195 w 4712917"/>
              <a:gd name="connsiteY236" fmla="*/ 2121059 h 3326765"/>
              <a:gd name="connsiteX237" fmla="*/ 2014431 w 4712917"/>
              <a:gd name="connsiteY237" fmla="*/ 2155507 h 3326765"/>
              <a:gd name="connsiteX238" fmla="*/ 1979983 w 4712917"/>
              <a:gd name="connsiteY238" fmla="*/ 2170271 h 3326765"/>
              <a:gd name="connsiteX239" fmla="*/ 1945534 w 4712917"/>
              <a:gd name="connsiteY239" fmla="*/ 2155507 h 3326765"/>
              <a:gd name="connsiteX240" fmla="*/ 1930770 w 4712917"/>
              <a:gd name="connsiteY240" fmla="*/ 2121059 h 3326765"/>
              <a:gd name="connsiteX241" fmla="*/ 1945534 w 4712917"/>
              <a:gd name="connsiteY241" fmla="*/ 2086610 h 3326765"/>
              <a:gd name="connsiteX242" fmla="*/ 1979983 w 4712917"/>
              <a:gd name="connsiteY242" fmla="*/ 2071846 h 3326765"/>
              <a:gd name="connsiteX243" fmla="*/ 1156494 w 4712917"/>
              <a:gd name="connsiteY243" fmla="*/ 2055442 h 3326765"/>
              <a:gd name="connsiteX244" fmla="*/ 1190942 w 4712917"/>
              <a:gd name="connsiteY244" fmla="*/ 2070206 h 3326765"/>
              <a:gd name="connsiteX245" fmla="*/ 1205706 w 4712917"/>
              <a:gd name="connsiteY245" fmla="*/ 2104655 h 3326765"/>
              <a:gd name="connsiteX246" fmla="*/ 1190942 w 4712917"/>
              <a:gd name="connsiteY246" fmla="*/ 2139103 h 3326765"/>
              <a:gd name="connsiteX247" fmla="*/ 1156494 w 4712917"/>
              <a:gd name="connsiteY247" fmla="*/ 2153867 h 3326765"/>
              <a:gd name="connsiteX248" fmla="*/ 1122045 w 4712917"/>
              <a:gd name="connsiteY248" fmla="*/ 2139103 h 3326765"/>
              <a:gd name="connsiteX249" fmla="*/ 1107281 w 4712917"/>
              <a:gd name="connsiteY249" fmla="*/ 2104655 h 3326765"/>
              <a:gd name="connsiteX250" fmla="*/ 1122045 w 4712917"/>
              <a:gd name="connsiteY250" fmla="*/ 2070206 h 3326765"/>
              <a:gd name="connsiteX251" fmla="*/ 1156494 w 4712917"/>
              <a:gd name="connsiteY251" fmla="*/ 2055442 h 3326765"/>
              <a:gd name="connsiteX252" fmla="*/ 2921583 w 4712917"/>
              <a:gd name="connsiteY252" fmla="*/ 2007870 h 3326765"/>
              <a:gd name="connsiteX253" fmla="*/ 2956031 w 4712917"/>
              <a:gd name="connsiteY253" fmla="*/ 2022634 h 3326765"/>
              <a:gd name="connsiteX254" fmla="*/ 2970795 w 4712917"/>
              <a:gd name="connsiteY254" fmla="*/ 2057083 h 3326765"/>
              <a:gd name="connsiteX255" fmla="*/ 2956031 w 4712917"/>
              <a:gd name="connsiteY255" fmla="*/ 2091531 h 3326765"/>
              <a:gd name="connsiteX256" fmla="*/ 2921583 w 4712917"/>
              <a:gd name="connsiteY256" fmla="*/ 2106295 h 3326765"/>
              <a:gd name="connsiteX257" fmla="*/ 2887134 w 4712917"/>
              <a:gd name="connsiteY257" fmla="*/ 2091531 h 3326765"/>
              <a:gd name="connsiteX258" fmla="*/ 2872370 w 4712917"/>
              <a:gd name="connsiteY258" fmla="*/ 2057083 h 3326765"/>
              <a:gd name="connsiteX259" fmla="*/ 2887134 w 4712917"/>
              <a:gd name="connsiteY259" fmla="*/ 2022634 h 3326765"/>
              <a:gd name="connsiteX260" fmla="*/ 2921583 w 4712917"/>
              <a:gd name="connsiteY260" fmla="*/ 2007870 h 3326765"/>
              <a:gd name="connsiteX261" fmla="*/ 1820863 w 4712917"/>
              <a:gd name="connsiteY261" fmla="*/ 1984904 h 3326765"/>
              <a:gd name="connsiteX262" fmla="*/ 1855311 w 4712917"/>
              <a:gd name="connsiteY262" fmla="*/ 1999668 h 3326765"/>
              <a:gd name="connsiteX263" fmla="*/ 1870075 w 4712917"/>
              <a:gd name="connsiteY263" fmla="*/ 2034117 h 3326765"/>
              <a:gd name="connsiteX264" fmla="*/ 1861894 w 4712917"/>
              <a:gd name="connsiteY264" fmla="*/ 2053204 h 3326765"/>
              <a:gd name="connsiteX265" fmla="*/ 1868844 w 4712917"/>
              <a:gd name="connsiteY265" fmla="*/ 2054826 h 3326765"/>
              <a:gd name="connsiteX266" fmla="*/ 1884838 w 4712917"/>
              <a:gd name="connsiteY266" fmla="*/ 2065284 h 3326765"/>
              <a:gd name="connsiteX267" fmla="*/ 1899602 w 4712917"/>
              <a:gd name="connsiteY267" fmla="*/ 2099733 h 3326765"/>
              <a:gd name="connsiteX268" fmla="*/ 1884838 w 4712917"/>
              <a:gd name="connsiteY268" fmla="*/ 2134181 h 3326765"/>
              <a:gd name="connsiteX269" fmla="*/ 1850390 w 4712917"/>
              <a:gd name="connsiteY269" fmla="*/ 2148945 h 3326765"/>
              <a:gd name="connsiteX270" fmla="*/ 1815941 w 4712917"/>
              <a:gd name="connsiteY270" fmla="*/ 2134181 h 3326765"/>
              <a:gd name="connsiteX271" fmla="*/ 1801177 w 4712917"/>
              <a:gd name="connsiteY271" fmla="*/ 2099733 h 3326765"/>
              <a:gd name="connsiteX272" fmla="*/ 1809358 w 4712917"/>
              <a:gd name="connsiteY272" fmla="*/ 2080644 h 3326765"/>
              <a:gd name="connsiteX273" fmla="*/ 1802408 w 4712917"/>
              <a:gd name="connsiteY273" fmla="*/ 2079023 h 3326765"/>
              <a:gd name="connsiteX274" fmla="*/ 1786414 w 4712917"/>
              <a:gd name="connsiteY274" fmla="*/ 2068565 h 3326765"/>
              <a:gd name="connsiteX275" fmla="*/ 1771650 w 4712917"/>
              <a:gd name="connsiteY275" fmla="*/ 2034117 h 3326765"/>
              <a:gd name="connsiteX276" fmla="*/ 1786414 w 4712917"/>
              <a:gd name="connsiteY276" fmla="*/ 1999668 h 3326765"/>
              <a:gd name="connsiteX277" fmla="*/ 1820863 w 4712917"/>
              <a:gd name="connsiteY277" fmla="*/ 1984904 h 3326765"/>
              <a:gd name="connsiteX278" fmla="*/ 3064298 w 4712917"/>
              <a:gd name="connsiteY278" fmla="*/ 1978342 h 3326765"/>
              <a:gd name="connsiteX279" fmla="*/ 3098746 w 4712917"/>
              <a:gd name="connsiteY279" fmla="*/ 1993106 h 3326765"/>
              <a:gd name="connsiteX280" fmla="*/ 3113510 w 4712917"/>
              <a:gd name="connsiteY280" fmla="*/ 2027555 h 3326765"/>
              <a:gd name="connsiteX281" fmla="*/ 3098746 w 4712917"/>
              <a:gd name="connsiteY281" fmla="*/ 2062003 h 3326765"/>
              <a:gd name="connsiteX282" fmla="*/ 3064298 w 4712917"/>
              <a:gd name="connsiteY282" fmla="*/ 2076767 h 3326765"/>
              <a:gd name="connsiteX283" fmla="*/ 3029849 w 4712917"/>
              <a:gd name="connsiteY283" fmla="*/ 2062003 h 3326765"/>
              <a:gd name="connsiteX284" fmla="*/ 3015085 w 4712917"/>
              <a:gd name="connsiteY284" fmla="*/ 2027555 h 3326765"/>
              <a:gd name="connsiteX285" fmla="*/ 3029849 w 4712917"/>
              <a:gd name="connsiteY285" fmla="*/ 1993106 h 3326765"/>
              <a:gd name="connsiteX286" fmla="*/ 3064298 w 4712917"/>
              <a:gd name="connsiteY286" fmla="*/ 1978342 h 3326765"/>
              <a:gd name="connsiteX287" fmla="*/ 49213 w 4712917"/>
              <a:gd name="connsiteY287" fmla="*/ 1978342 h 3326765"/>
              <a:gd name="connsiteX288" fmla="*/ 83661 w 4712917"/>
              <a:gd name="connsiteY288" fmla="*/ 1993106 h 3326765"/>
              <a:gd name="connsiteX289" fmla="*/ 98425 w 4712917"/>
              <a:gd name="connsiteY289" fmla="*/ 2027555 h 3326765"/>
              <a:gd name="connsiteX290" fmla="*/ 83661 w 4712917"/>
              <a:gd name="connsiteY290" fmla="*/ 2062003 h 3326765"/>
              <a:gd name="connsiteX291" fmla="*/ 49213 w 4712917"/>
              <a:gd name="connsiteY291" fmla="*/ 2076767 h 3326765"/>
              <a:gd name="connsiteX292" fmla="*/ 14764 w 4712917"/>
              <a:gd name="connsiteY292" fmla="*/ 2062003 h 3326765"/>
              <a:gd name="connsiteX293" fmla="*/ 0 w 4712917"/>
              <a:gd name="connsiteY293" fmla="*/ 2027555 h 3326765"/>
              <a:gd name="connsiteX294" fmla="*/ 14764 w 4712917"/>
              <a:gd name="connsiteY294" fmla="*/ 1993106 h 3326765"/>
              <a:gd name="connsiteX295" fmla="*/ 49213 w 4712917"/>
              <a:gd name="connsiteY295" fmla="*/ 1978342 h 3326765"/>
              <a:gd name="connsiteX296" fmla="*/ 1970141 w 4712917"/>
              <a:gd name="connsiteY296" fmla="*/ 1943893 h 3326765"/>
              <a:gd name="connsiteX297" fmla="*/ 2004589 w 4712917"/>
              <a:gd name="connsiteY297" fmla="*/ 1958657 h 3326765"/>
              <a:gd name="connsiteX298" fmla="*/ 2019353 w 4712917"/>
              <a:gd name="connsiteY298" fmla="*/ 1993106 h 3326765"/>
              <a:gd name="connsiteX299" fmla="*/ 2004589 w 4712917"/>
              <a:gd name="connsiteY299" fmla="*/ 2027554 h 3326765"/>
              <a:gd name="connsiteX300" fmla="*/ 1970141 w 4712917"/>
              <a:gd name="connsiteY300" fmla="*/ 2042318 h 3326765"/>
              <a:gd name="connsiteX301" fmla="*/ 1935692 w 4712917"/>
              <a:gd name="connsiteY301" fmla="*/ 2027554 h 3326765"/>
              <a:gd name="connsiteX302" fmla="*/ 1920928 w 4712917"/>
              <a:gd name="connsiteY302" fmla="*/ 1993106 h 3326765"/>
              <a:gd name="connsiteX303" fmla="*/ 1935692 w 4712917"/>
              <a:gd name="connsiteY303" fmla="*/ 1958657 h 3326765"/>
              <a:gd name="connsiteX304" fmla="*/ 1970141 w 4712917"/>
              <a:gd name="connsiteY304" fmla="*/ 1943893 h 3326765"/>
              <a:gd name="connsiteX305" fmla="*/ 408464 w 4712917"/>
              <a:gd name="connsiteY305" fmla="*/ 1942253 h 3326765"/>
              <a:gd name="connsiteX306" fmla="*/ 442912 w 4712917"/>
              <a:gd name="connsiteY306" fmla="*/ 1957017 h 3326765"/>
              <a:gd name="connsiteX307" fmla="*/ 457676 w 4712917"/>
              <a:gd name="connsiteY307" fmla="*/ 1991466 h 3326765"/>
              <a:gd name="connsiteX308" fmla="*/ 442912 w 4712917"/>
              <a:gd name="connsiteY308" fmla="*/ 2025914 h 3326765"/>
              <a:gd name="connsiteX309" fmla="*/ 408464 w 4712917"/>
              <a:gd name="connsiteY309" fmla="*/ 2040678 h 3326765"/>
              <a:gd name="connsiteX310" fmla="*/ 374015 w 4712917"/>
              <a:gd name="connsiteY310" fmla="*/ 2025914 h 3326765"/>
              <a:gd name="connsiteX311" fmla="*/ 359251 w 4712917"/>
              <a:gd name="connsiteY311" fmla="*/ 1991466 h 3326765"/>
              <a:gd name="connsiteX312" fmla="*/ 374015 w 4712917"/>
              <a:gd name="connsiteY312" fmla="*/ 1957017 h 3326765"/>
              <a:gd name="connsiteX313" fmla="*/ 408464 w 4712917"/>
              <a:gd name="connsiteY313" fmla="*/ 1942253 h 3326765"/>
              <a:gd name="connsiteX314" fmla="*/ 2401570 w 4712917"/>
              <a:gd name="connsiteY314" fmla="*/ 1932410 h 3326765"/>
              <a:gd name="connsiteX315" fmla="*/ 2436018 w 4712917"/>
              <a:gd name="connsiteY315" fmla="*/ 1947174 h 3326765"/>
              <a:gd name="connsiteX316" fmla="*/ 2450782 w 4712917"/>
              <a:gd name="connsiteY316" fmla="*/ 1981623 h 3326765"/>
              <a:gd name="connsiteX317" fmla="*/ 2436018 w 4712917"/>
              <a:gd name="connsiteY317" fmla="*/ 2016071 h 3326765"/>
              <a:gd name="connsiteX318" fmla="*/ 2401570 w 4712917"/>
              <a:gd name="connsiteY318" fmla="*/ 2030835 h 3326765"/>
              <a:gd name="connsiteX319" fmla="*/ 2367121 w 4712917"/>
              <a:gd name="connsiteY319" fmla="*/ 2016071 h 3326765"/>
              <a:gd name="connsiteX320" fmla="*/ 2352357 w 4712917"/>
              <a:gd name="connsiteY320" fmla="*/ 1981623 h 3326765"/>
              <a:gd name="connsiteX321" fmla="*/ 2367121 w 4712917"/>
              <a:gd name="connsiteY321" fmla="*/ 1947174 h 3326765"/>
              <a:gd name="connsiteX322" fmla="*/ 2401570 w 4712917"/>
              <a:gd name="connsiteY322" fmla="*/ 1932410 h 3326765"/>
              <a:gd name="connsiteX323" fmla="*/ 2370402 w 4712917"/>
              <a:gd name="connsiteY323" fmla="*/ 1838907 h 3326765"/>
              <a:gd name="connsiteX324" fmla="*/ 2404850 w 4712917"/>
              <a:gd name="connsiteY324" fmla="*/ 1853671 h 3326765"/>
              <a:gd name="connsiteX325" fmla="*/ 2419614 w 4712917"/>
              <a:gd name="connsiteY325" fmla="*/ 1888120 h 3326765"/>
              <a:gd name="connsiteX326" fmla="*/ 2404850 w 4712917"/>
              <a:gd name="connsiteY326" fmla="*/ 1922568 h 3326765"/>
              <a:gd name="connsiteX327" fmla="*/ 2370402 w 4712917"/>
              <a:gd name="connsiteY327" fmla="*/ 1937332 h 3326765"/>
              <a:gd name="connsiteX328" fmla="*/ 2335953 w 4712917"/>
              <a:gd name="connsiteY328" fmla="*/ 1922568 h 3326765"/>
              <a:gd name="connsiteX329" fmla="*/ 2321189 w 4712917"/>
              <a:gd name="connsiteY329" fmla="*/ 1888120 h 3326765"/>
              <a:gd name="connsiteX330" fmla="*/ 2335953 w 4712917"/>
              <a:gd name="connsiteY330" fmla="*/ 1853671 h 3326765"/>
              <a:gd name="connsiteX331" fmla="*/ 2370402 w 4712917"/>
              <a:gd name="connsiteY331" fmla="*/ 1838907 h 3326765"/>
              <a:gd name="connsiteX332" fmla="*/ 1678147 w 4712917"/>
              <a:gd name="connsiteY332" fmla="*/ 1829064 h 3326765"/>
              <a:gd name="connsiteX333" fmla="*/ 1712595 w 4712917"/>
              <a:gd name="connsiteY333" fmla="*/ 1843828 h 3326765"/>
              <a:gd name="connsiteX334" fmla="*/ 1727359 w 4712917"/>
              <a:gd name="connsiteY334" fmla="*/ 1878277 h 3326765"/>
              <a:gd name="connsiteX335" fmla="*/ 1712595 w 4712917"/>
              <a:gd name="connsiteY335" fmla="*/ 1912725 h 3326765"/>
              <a:gd name="connsiteX336" fmla="*/ 1678147 w 4712917"/>
              <a:gd name="connsiteY336" fmla="*/ 1927489 h 3326765"/>
              <a:gd name="connsiteX337" fmla="*/ 1659692 w 4712917"/>
              <a:gd name="connsiteY337" fmla="*/ 1923183 h 3326765"/>
              <a:gd name="connsiteX338" fmla="*/ 1646443 w 4712917"/>
              <a:gd name="connsiteY338" fmla="*/ 1914520 h 3326765"/>
              <a:gd name="connsiteX339" fmla="*/ 1638776 w 4712917"/>
              <a:gd name="connsiteY339" fmla="*/ 1932410 h 3326765"/>
              <a:gd name="connsiteX340" fmla="*/ 1604328 w 4712917"/>
              <a:gd name="connsiteY340" fmla="*/ 1947174 h 3326765"/>
              <a:gd name="connsiteX341" fmla="*/ 1569879 w 4712917"/>
              <a:gd name="connsiteY341" fmla="*/ 1932410 h 3326765"/>
              <a:gd name="connsiteX342" fmla="*/ 1555115 w 4712917"/>
              <a:gd name="connsiteY342" fmla="*/ 1897962 h 3326765"/>
              <a:gd name="connsiteX343" fmla="*/ 1569879 w 4712917"/>
              <a:gd name="connsiteY343" fmla="*/ 1863513 h 3326765"/>
              <a:gd name="connsiteX344" fmla="*/ 1604328 w 4712917"/>
              <a:gd name="connsiteY344" fmla="*/ 1848749 h 3326765"/>
              <a:gd name="connsiteX345" fmla="*/ 1622782 w 4712917"/>
              <a:gd name="connsiteY345" fmla="*/ 1853055 h 3326765"/>
              <a:gd name="connsiteX346" fmla="*/ 1636031 w 4712917"/>
              <a:gd name="connsiteY346" fmla="*/ 1861718 h 3326765"/>
              <a:gd name="connsiteX347" fmla="*/ 1643698 w 4712917"/>
              <a:gd name="connsiteY347" fmla="*/ 1843828 h 3326765"/>
              <a:gd name="connsiteX348" fmla="*/ 1678147 w 4712917"/>
              <a:gd name="connsiteY348" fmla="*/ 1829064 h 3326765"/>
              <a:gd name="connsiteX349" fmla="*/ 1914367 w 4712917"/>
              <a:gd name="connsiteY349" fmla="*/ 1822503 h 3326765"/>
              <a:gd name="connsiteX350" fmla="*/ 1948815 w 4712917"/>
              <a:gd name="connsiteY350" fmla="*/ 1837267 h 3326765"/>
              <a:gd name="connsiteX351" fmla="*/ 1963579 w 4712917"/>
              <a:gd name="connsiteY351" fmla="*/ 1871716 h 3326765"/>
              <a:gd name="connsiteX352" fmla="*/ 1948815 w 4712917"/>
              <a:gd name="connsiteY352" fmla="*/ 1906164 h 3326765"/>
              <a:gd name="connsiteX353" fmla="*/ 1914367 w 4712917"/>
              <a:gd name="connsiteY353" fmla="*/ 1920928 h 3326765"/>
              <a:gd name="connsiteX354" fmla="*/ 1879918 w 4712917"/>
              <a:gd name="connsiteY354" fmla="*/ 1906164 h 3326765"/>
              <a:gd name="connsiteX355" fmla="*/ 1865154 w 4712917"/>
              <a:gd name="connsiteY355" fmla="*/ 1871716 h 3326765"/>
              <a:gd name="connsiteX356" fmla="*/ 1879918 w 4712917"/>
              <a:gd name="connsiteY356" fmla="*/ 1837267 h 3326765"/>
              <a:gd name="connsiteX357" fmla="*/ 1914367 w 4712917"/>
              <a:gd name="connsiteY357" fmla="*/ 1822503 h 3326765"/>
              <a:gd name="connsiteX358" fmla="*/ 2937987 w 4712917"/>
              <a:gd name="connsiteY358" fmla="*/ 1817581 h 3326765"/>
              <a:gd name="connsiteX359" fmla="*/ 2972435 w 4712917"/>
              <a:gd name="connsiteY359" fmla="*/ 1832345 h 3326765"/>
              <a:gd name="connsiteX360" fmla="*/ 2987199 w 4712917"/>
              <a:gd name="connsiteY360" fmla="*/ 1866794 h 3326765"/>
              <a:gd name="connsiteX361" fmla="*/ 2972435 w 4712917"/>
              <a:gd name="connsiteY361" fmla="*/ 1901242 h 3326765"/>
              <a:gd name="connsiteX362" fmla="*/ 2937987 w 4712917"/>
              <a:gd name="connsiteY362" fmla="*/ 1916006 h 3326765"/>
              <a:gd name="connsiteX363" fmla="*/ 2903538 w 4712917"/>
              <a:gd name="connsiteY363" fmla="*/ 1901242 h 3326765"/>
              <a:gd name="connsiteX364" fmla="*/ 2888774 w 4712917"/>
              <a:gd name="connsiteY364" fmla="*/ 1866794 h 3326765"/>
              <a:gd name="connsiteX365" fmla="*/ 2903538 w 4712917"/>
              <a:gd name="connsiteY365" fmla="*/ 1832345 h 3326765"/>
              <a:gd name="connsiteX366" fmla="*/ 2937987 w 4712917"/>
              <a:gd name="connsiteY366" fmla="*/ 1817581 h 3326765"/>
              <a:gd name="connsiteX367" fmla="*/ 1292649 w 4712917"/>
              <a:gd name="connsiteY367" fmla="*/ 1774931 h 3326765"/>
              <a:gd name="connsiteX368" fmla="*/ 1327097 w 4712917"/>
              <a:gd name="connsiteY368" fmla="*/ 1789695 h 3326765"/>
              <a:gd name="connsiteX369" fmla="*/ 1341861 w 4712917"/>
              <a:gd name="connsiteY369" fmla="*/ 1824144 h 3326765"/>
              <a:gd name="connsiteX370" fmla="*/ 1327097 w 4712917"/>
              <a:gd name="connsiteY370" fmla="*/ 1858592 h 3326765"/>
              <a:gd name="connsiteX371" fmla="*/ 1292649 w 4712917"/>
              <a:gd name="connsiteY371" fmla="*/ 1873356 h 3326765"/>
              <a:gd name="connsiteX372" fmla="*/ 1258200 w 4712917"/>
              <a:gd name="connsiteY372" fmla="*/ 1858592 h 3326765"/>
              <a:gd name="connsiteX373" fmla="*/ 1243436 w 4712917"/>
              <a:gd name="connsiteY373" fmla="*/ 1824144 h 3326765"/>
              <a:gd name="connsiteX374" fmla="*/ 1258200 w 4712917"/>
              <a:gd name="connsiteY374" fmla="*/ 1789695 h 3326765"/>
              <a:gd name="connsiteX375" fmla="*/ 1292649 w 4712917"/>
              <a:gd name="connsiteY375" fmla="*/ 1774931 h 3326765"/>
              <a:gd name="connsiteX376" fmla="*/ 2337594 w 4712917"/>
              <a:gd name="connsiteY376" fmla="*/ 1725718 h 3326765"/>
              <a:gd name="connsiteX377" fmla="*/ 2372042 w 4712917"/>
              <a:gd name="connsiteY377" fmla="*/ 1740482 h 3326765"/>
              <a:gd name="connsiteX378" fmla="*/ 2386806 w 4712917"/>
              <a:gd name="connsiteY378" fmla="*/ 1774931 h 3326765"/>
              <a:gd name="connsiteX379" fmla="*/ 2372042 w 4712917"/>
              <a:gd name="connsiteY379" fmla="*/ 1809379 h 3326765"/>
              <a:gd name="connsiteX380" fmla="*/ 2337594 w 4712917"/>
              <a:gd name="connsiteY380" fmla="*/ 1824143 h 3326765"/>
              <a:gd name="connsiteX381" fmla="*/ 2303145 w 4712917"/>
              <a:gd name="connsiteY381" fmla="*/ 1809379 h 3326765"/>
              <a:gd name="connsiteX382" fmla="*/ 2288381 w 4712917"/>
              <a:gd name="connsiteY382" fmla="*/ 1774931 h 3326765"/>
              <a:gd name="connsiteX383" fmla="*/ 2303145 w 4712917"/>
              <a:gd name="connsiteY383" fmla="*/ 1740482 h 3326765"/>
              <a:gd name="connsiteX384" fmla="*/ 2337594 w 4712917"/>
              <a:gd name="connsiteY384" fmla="*/ 1725718 h 3326765"/>
              <a:gd name="connsiteX385" fmla="*/ 1451769 w 4712917"/>
              <a:gd name="connsiteY385" fmla="*/ 1720797 h 3326765"/>
              <a:gd name="connsiteX386" fmla="*/ 1486217 w 4712917"/>
              <a:gd name="connsiteY386" fmla="*/ 1735561 h 3326765"/>
              <a:gd name="connsiteX387" fmla="*/ 1500981 w 4712917"/>
              <a:gd name="connsiteY387" fmla="*/ 1770010 h 3326765"/>
              <a:gd name="connsiteX388" fmla="*/ 1486217 w 4712917"/>
              <a:gd name="connsiteY388" fmla="*/ 1804458 h 3326765"/>
              <a:gd name="connsiteX389" fmla="*/ 1451769 w 4712917"/>
              <a:gd name="connsiteY389" fmla="*/ 1819222 h 3326765"/>
              <a:gd name="connsiteX390" fmla="*/ 1417320 w 4712917"/>
              <a:gd name="connsiteY390" fmla="*/ 1804458 h 3326765"/>
              <a:gd name="connsiteX391" fmla="*/ 1402556 w 4712917"/>
              <a:gd name="connsiteY391" fmla="*/ 1770010 h 3326765"/>
              <a:gd name="connsiteX392" fmla="*/ 1417320 w 4712917"/>
              <a:gd name="connsiteY392" fmla="*/ 1735561 h 3326765"/>
              <a:gd name="connsiteX393" fmla="*/ 1451769 w 4712917"/>
              <a:gd name="connsiteY393" fmla="*/ 1720797 h 3326765"/>
              <a:gd name="connsiteX394" fmla="*/ 2577095 w 4712917"/>
              <a:gd name="connsiteY394" fmla="*/ 1656820 h 3326765"/>
              <a:gd name="connsiteX395" fmla="*/ 2611543 w 4712917"/>
              <a:gd name="connsiteY395" fmla="*/ 1671584 h 3326765"/>
              <a:gd name="connsiteX396" fmla="*/ 2626307 w 4712917"/>
              <a:gd name="connsiteY396" fmla="*/ 1706033 h 3326765"/>
              <a:gd name="connsiteX397" fmla="*/ 2611543 w 4712917"/>
              <a:gd name="connsiteY397" fmla="*/ 1740481 h 3326765"/>
              <a:gd name="connsiteX398" fmla="*/ 2577095 w 4712917"/>
              <a:gd name="connsiteY398" fmla="*/ 1755245 h 3326765"/>
              <a:gd name="connsiteX399" fmla="*/ 2542646 w 4712917"/>
              <a:gd name="connsiteY399" fmla="*/ 1740481 h 3326765"/>
              <a:gd name="connsiteX400" fmla="*/ 2527882 w 4712917"/>
              <a:gd name="connsiteY400" fmla="*/ 1706033 h 3326765"/>
              <a:gd name="connsiteX401" fmla="*/ 2542646 w 4712917"/>
              <a:gd name="connsiteY401" fmla="*/ 1671584 h 3326765"/>
              <a:gd name="connsiteX402" fmla="*/ 2577095 w 4712917"/>
              <a:gd name="connsiteY402" fmla="*/ 1656820 h 3326765"/>
              <a:gd name="connsiteX403" fmla="*/ 3464561 w 4712917"/>
              <a:gd name="connsiteY403" fmla="*/ 1637135 h 3326765"/>
              <a:gd name="connsiteX404" fmla="*/ 3499009 w 4712917"/>
              <a:gd name="connsiteY404" fmla="*/ 1651899 h 3326765"/>
              <a:gd name="connsiteX405" fmla="*/ 3513773 w 4712917"/>
              <a:gd name="connsiteY405" fmla="*/ 1686348 h 3326765"/>
              <a:gd name="connsiteX406" fmla="*/ 3499009 w 4712917"/>
              <a:gd name="connsiteY406" fmla="*/ 1720796 h 3326765"/>
              <a:gd name="connsiteX407" fmla="*/ 3491353 w 4712917"/>
              <a:gd name="connsiteY407" fmla="*/ 1724077 h 3326765"/>
              <a:gd name="connsiteX408" fmla="*/ 3521974 w 4712917"/>
              <a:gd name="connsiteY408" fmla="*/ 1737201 h 3326765"/>
              <a:gd name="connsiteX409" fmla="*/ 3536738 w 4712917"/>
              <a:gd name="connsiteY409" fmla="*/ 1771650 h 3326765"/>
              <a:gd name="connsiteX410" fmla="*/ 3521974 w 4712917"/>
              <a:gd name="connsiteY410" fmla="*/ 1806098 h 3326765"/>
              <a:gd name="connsiteX411" fmla="*/ 3487526 w 4712917"/>
              <a:gd name="connsiteY411" fmla="*/ 1820862 h 3326765"/>
              <a:gd name="connsiteX412" fmla="*/ 3453077 w 4712917"/>
              <a:gd name="connsiteY412" fmla="*/ 1806098 h 3326765"/>
              <a:gd name="connsiteX413" fmla="*/ 3438313 w 4712917"/>
              <a:gd name="connsiteY413" fmla="*/ 1771650 h 3326765"/>
              <a:gd name="connsiteX414" fmla="*/ 3453077 w 4712917"/>
              <a:gd name="connsiteY414" fmla="*/ 1737201 h 3326765"/>
              <a:gd name="connsiteX415" fmla="*/ 3460734 w 4712917"/>
              <a:gd name="connsiteY415" fmla="*/ 1733919 h 3326765"/>
              <a:gd name="connsiteX416" fmla="*/ 3430112 w 4712917"/>
              <a:gd name="connsiteY416" fmla="*/ 1720796 h 3326765"/>
              <a:gd name="connsiteX417" fmla="*/ 3415348 w 4712917"/>
              <a:gd name="connsiteY417" fmla="*/ 1686348 h 3326765"/>
              <a:gd name="connsiteX418" fmla="*/ 3430112 w 4712917"/>
              <a:gd name="connsiteY418" fmla="*/ 1651899 h 3326765"/>
              <a:gd name="connsiteX419" fmla="*/ 3464561 w 4712917"/>
              <a:gd name="connsiteY419" fmla="*/ 1637135 h 3326765"/>
              <a:gd name="connsiteX420" fmla="*/ 370734 w 4712917"/>
              <a:gd name="connsiteY420" fmla="*/ 1622372 h 3326765"/>
              <a:gd name="connsiteX421" fmla="*/ 405182 w 4712917"/>
              <a:gd name="connsiteY421" fmla="*/ 1637136 h 3326765"/>
              <a:gd name="connsiteX422" fmla="*/ 419946 w 4712917"/>
              <a:gd name="connsiteY422" fmla="*/ 1671585 h 3326765"/>
              <a:gd name="connsiteX423" fmla="*/ 405182 w 4712917"/>
              <a:gd name="connsiteY423" fmla="*/ 1706033 h 3326765"/>
              <a:gd name="connsiteX424" fmla="*/ 370734 w 4712917"/>
              <a:gd name="connsiteY424" fmla="*/ 1720797 h 3326765"/>
              <a:gd name="connsiteX425" fmla="*/ 336285 w 4712917"/>
              <a:gd name="connsiteY425" fmla="*/ 1706033 h 3326765"/>
              <a:gd name="connsiteX426" fmla="*/ 321521 w 4712917"/>
              <a:gd name="connsiteY426" fmla="*/ 1671585 h 3326765"/>
              <a:gd name="connsiteX427" fmla="*/ 336285 w 4712917"/>
              <a:gd name="connsiteY427" fmla="*/ 1637136 h 3326765"/>
              <a:gd name="connsiteX428" fmla="*/ 370734 w 4712917"/>
              <a:gd name="connsiteY428" fmla="*/ 1622372 h 3326765"/>
              <a:gd name="connsiteX429" fmla="*/ 1999668 w 4712917"/>
              <a:gd name="connsiteY429" fmla="*/ 1612529 h 3326765"/>
              <a:gd name="connsiteX430" fmla="*/ 2034116 w 4712917"/>
              <a:gd name="connsiteY430" fmla="*/ 1627293 h 3326765"/>
              <a:gd name="connsiteX431" fmla="*/ 2048880 w 4712917"/>
              <a:gd name="connsiteY431" fmla="*/ 1661742 h 3326765"/>
              <a:gd name="connsiteX432" fmla="*/ 2034116 w 4712917"/>
              <a:gd name="connsiteY432" fmla="*/ 1696190 h 3326765"/>
              <a:gd name="connsiteX433" fmla="*/ 1999668 w 4712917"/>
              <a:gd name="connsiteY433" fmla="*/ 1710954 h 3326765"/>
              <a:gd name="connsiteX434" fmla="*/ 1965219 w 4712917"/>
              <a:gd name="connsiteY434" fmla="*/ 1696190 h 3326765"/>
              <a:gd name="connsiteX435" fmla="*/ 1950455 w 4712917"/>
              <a:gd name="connsiteY435" fmla="*/ 1661742 h 3326765"/>
              <a:gd name="connsiteX436" fmla="*/ 1965219 w 4712917"/>
              <a:gd name="connsiteY436" fmla="*/ 1627293 h 3326765"/>
              <a:gd name="connsiteX437" fmla="*/ 1999668 w 4712917"/>
              <a:gd name="connsiteY437" fmla="*/ 1612529 h 3326765"/>
              <a:gd name="connsiteX438" fmla="*/ 711941 w 4712917"/>
              <a:gd name="connsiteY438" fmla="*/ 1605968 h 3326765"/>
              <a:gd name="connsiteX439" fmla="*/ 746389 w 4712917"/>
              <a:gd name="connsiteY439" fmla="*/ 1620732 h 3326765"/>
              <a:gd name="connsiteX440" fmla="*/ 761153 w 4712917"/>
              <a:gd name="connsiteY440" fmla="*/ 1655181 h 3326765"/>
              <a:gd name="connsiteX441" fmla="*/ 746389 w 4712917"/>
              <a:gd name="connsiteY441" fmla="*/ 1689629 h 3326765"/>
              <a:gd name="connsiteX442" fmla="*/ 711941 w 4712917"/>
              <a:gd name="connsiteY442" fmla="*/ 1704393 h 3326765"/>
              <a:gd name="connsiteX443" fmla="*/ 677492 w 4712917"/>
              <a:gd name="connsiteY443" fmla="*/ 1689629 h 3326765"/>
              <a:gd name="connsiteX444" fmla="*/ 662728 w 4712917"/>
              <a:gd name="connsiteY444" fmla="*/ 1655181 h 3326765"/>
              <a:gd name="connsiteX445" fmla="*/ 677492 w 4712917"/>
              <a:gd name="connsiteY445" fmla="*/ 1620732 h 3326765"/>
              <a:gd name="connsiteX446" fmla="*/ 711941 w 4712917"/>
              <a:gd name="connsiteY446" fmla="*/ 1605968 h 3326765"/>
              <a:gd name="connsiteX447" fmla="*/ 2326111 w 4712917"/>
              <a:gd name="connsiteY447" fmla="*/ 1604327 h 3326765"/>
              <a:gd name="connsiteX448" fmla="*/ 2360559 w 4712917"/>
              <a:gd name="connsiteY448" fmla="*/ 1619091 h 3326765"/>
              <a:gd name="connsiteX449" fmla="*/ 2375323 w 4712917"/>
              <a:gd name="connsiteY449" fmla="*/ 1653540 h 3326765"/>
              <a:gd name="connsiteX450" fmla="*/ 2360559 w 4712917"/>
              <a:gd name="connsiteY450" fmla="*/ 1687988 h 3326765"/>
              <a:gd name="connsiteX451" fmla="*/ 2326111 w 4712917"/>
              <a:gd name="connsiteY451" fmla="*/ 1702752 h 3326765"/>
              <a:gd name="connsiteX452" fmla="*/ 2291662 w 4712917"/>
              <a:gd name="connsiteY452" fmla="*/ 1687988 h 3326765"/>
              <a:gd name="connsiteX453" fmla="*/ 2276898 w 4712917"/>
              <a:gd name="connsiteY453" fmla="*/ 1653540 h 3326765"/>
              <a:gd name="connsiteX454" fmla="*/ 2291662 w 4712917"/>
              <a:gd name="connsiteY454" fmla="*/ 1619091 h 3326765"/>
              <a:gd name="connsiteX455" fmla="*/ 2326111 w 4712917"/>
              <a:gd name="connsiteY455" fmla="*/ 1604327 h 3326765"/>
              <a:gd name="connsiteX456" fmla="*/ 1166337 w 4712917"/>
              <a:gd name="connsiteY456" fmla="*/ 1578081 h 3326765"/>
              <a:gd name="connsiteX457" fmla="*/ 1200785 w 4712917"/>
              <a:gd name="connsiteY457" fmla="*/ 1592845 h 3326765"/>
              <a:gd name="connsiteX458" fmla="*/ 1215549 w 4712917"/>
              <a:gd name="connsiteY458" fmla="*/ 1627294 h 3326765"/>
              <a:gd name="connsiteX459" fmla="*/ 1200785 w 4712917"/>
              <a:gd name="connsiteY459" fmla="*/ 1661742 h 3326765"/>
              <a:gd name="connsiteX460" fmla="*/ 1166337 w 4712917"/>
              <a:gd name="connsiteY460" fmla="*/ 1676506 h 3326765"/>
              <a:gd name="connsiteX461" fmla="*/ 1131888 w 4712917"/>
              <a:gd name="connsiteY461" fmla="*/ 1661742 h 3326765"/>
              <a:gd name="connsiteX462" fmla="*/ 1117124 w 4712917"/>
              <a:gd name="connsiteY462" fmla="*/ 1627294 h 3326765"/>
              <a:gd name="connsiteX463" fmla="*/ 1131888 w 4712917"/>
              <a:gd name="connsiteY463" fmla="*/ 1592845 h 3326765"/>
              <a:gd name="connsiteX464" fmla="*/ 1166337 w 4712917"/>
              <a:gd name="connsiteY464" fmla="*/ 1578081 h 3326765"/>
              <a:gd name="connsiteX465" fmla="*/ 3492447 w 4712917"/>
              <a:gd name="connsiteY465" fmla="*/ 1541991 h 3326765"/>
              <a:gd name="connsiteX466" fmla="*/ 3526895 w 4712917"/>
              <a:gd name="connsiteY466" fmla="*/ 1556755 h 3326765"/>
              <a:gd name="connsiteX467" fmla="*/ 3541659 w 4712917"/>
              <a:gd name="connsiteY467" fmla="*/ 1591204 h 3326765"/>
              <a:gd name="connsiteX468" fmla="*/ 3526895 w 4712917"/>
              <a:gd name="connsiteY468" fmla="*/ 1625652 h 3326765"/>
              <a:gd name="connsiteX469" fmla="*/ 3492447 w 4712917"/>
              <a:gd name="connsiteY469" fmla="*/ 1640416 h 3326765"/>
              <a:gd name="connsiteX470" fmla="*/ 3457998 w 4712917"/>
              <a:gd name="connsiteY470" fmla="*/ 1625652 h 3326765"/>
              <a:gd name="connsiteX471" fmla="*/ 3443234 w 4712917"/>
              <a:gd name="connsiteY471" fmla="*/ 1591204 h 3326765"/>
              <a:gd name="connsiteX472" fmla="*/ 3457998 w 4712917"/>
              <a:gd name="connsiteY472" fmla="*/ 1556755 h 3326765"/>
              <a:gd name="connsiteX473" fmla="*/ 3492447 w 4712917"/>
              <a:gd name="connsiteY473" fmla="*/ 1541991 h 3326765"/>
              <a:gd name="connsiteX474" fmla="*/ 2545927 w 4712917"/>
              <a:gd name="connsiteY474" fmla="*/ 1537070 h 3326765"/>
              <a:gd name="connsiteX475" fmla="*/ 2580375 w 4712917"/>
              <a:gd name="connsiteY475" fmla="*/ 1551834 h 3326765"/>
              <a:gd name="connsiteX476" fmla="*/ 2595139 w 4712917"/>
              <a:gd name="connsiteY476" fmla="*/ 1586283 h 3326765"/>
              <a:gd name="connsiteX477" fmla="*/ 2580375 w 4712917"/>
              <a:gd name="connsiteY477" fmla="*/ 1620731 h 3326765"/>
              <a:gd name="connsiteX478" fmla="*/ 2545927 w 4712917"/>
              <a:gd name="connsiteY478" fmla="*/ 1635495 h 3326765"/>
              <a:gd name="connsiteX479" fmla="*/ 2511478 w 4712917"/>
              <a:gd name="connsiteY479" fmla="*/ 1620731 h 3326765"/>
              <a:gd name="connsiteX480" fmla="*/ 2496714 w 4712917"/>
              <a:gd name="connsiteY480" fmla="*/ 1586283 h 3326765"/>
              <a:gd name="connsiteX481" fmla="*/ 2511478 w 4712917"/>
              <a:gd name="connsiteY481" fmla="*/ 1551834 h 3326765"/>
              <a:gd name="connsiteX482" fmla="*/ 2545927 w 4712917"/>
              <a:gd name="connsiteY482" fmla="*/ 1537070 h 3326765"/>
              <a:gd name="connsiteX483" fmla="*/ 1773291 w 4712917"/>
              <a:gd name="connsiteY483" fmla="*/ 1515745 h 3326765"/>
              <a:gd name="connsiteX484" fmla="*/ 1807739 w 4712917"/>
              <a:gd name="connsiteY484" fmla="*/ 1530509 h 3326765"/>
              <a:gd name="connsiteX485" fmla="*/ 1822503 w 4712917"/>
              <a:gd name="connsiteY485" fmla="*/ 1564958 h 3326765"/>
              <a:gd name="connsiteX486" fmla="*/ 1807739 w 4712917"/>
              <a:gd name="connsiteY486" fmla="*/ 1599406 h 3326765"/>
              <a:gd name="connsiteX487" fmla="*/ 1773291 w 4712917"/>
              <a:gd name="connsiteY487" fmla="*/ 1614170 h 3326765"/>
              <a:gd name="connsiteX488" fmla="*/ 1738842 w 4712917"/>
              <a:gd name="connsiteY488" fmla="*/ 1599406 h 3326765"/>
              <a:gd name="connsiteX489" fmla="*/ 1724078 w 4712917"/>
              <a:gd name="connsiteY489" fmla="*/ 1564958 h 3326765"/>
              <a:gd name="connsiteX490" fmla="*/ 1738842 w 4712917"/>
              <a:gd name="connsiteY490" fmla="*/ 1530509 h 3326765"/>
              <a:gd name="connsiteX491" fmla="*/ 1773291 w 4712917"/>
              <a:gd name="connsiteY491" fmla="*/ 1515745 h 3326765"/>
              <a:gd name="connsiteX492" fmla="*/ 3159443 w 4712917"/>
              <a:gd name="connsiteY492" fmla="*/ 1489498 h 3326765"/>
              <a:gd name="connsiteX493" fmla="*/ 3193891 w 4712917"/>
              <a:gd name="connsiteY493" fmla="*/ 1504262 h 3326765"/>
              <a:gd name="connsiteX494" fmla="*/ 3208655 w 4712917"/>
              <a:gd name="connsiteY494" fmla="*/ 1538711 h 3326765"/>
              <a:gd name="connsiteX495" fmla="*/ 3201782 w 4712917"/>
              <a:gd name="connsiteY495" fmla="*/ 1554747 h 3326765"/>
              <a:gd name="connsiteX496" fmla="*/ 3221778 w 4712917"/>
              <a:gd name="connsiteY496" fmla="*/ 1563317 h 3326765"/>
              <a:gd name="connsiteX497" fmla="*/ 3236542 w 4712917"/>
              <a:gd name="connsiteY497" fmla="*/ 1597766 h 3326765"/>
              <a:gd name="connsiteX498" fmla="*/ 3221778 w 4712917"/>
              <a:gd name="connsiteY498" fmla="*/ 1632214 h 3326765"/>
              <a:gd name="connsiteX499" fmla="*/ 3187330 w 4712917"/>
              <a:gd name="connsiteY499" fmla="*/ 1646978 h 3326765"/>
              <a:gd name="connsiteX500" fmla="*/ 3152881 w 4712917"/>
              <a:gd name="connsiteY500" fmla="*/ 1632214 h 3326765"/>
              <a:gd name="connsiteX501" fmla="*/ 3138117 w 4712917"/>
              <a:gd name="connsiteY501" fmla="*/ 1597766 h 3326765"/>
              <a:gd name="connsiteX502" fmla="*/ 3144990 w 4712917"/>
              <a:gd name="connsiteY502" fmla="*/ 1581729 h 3326765"/>
              <a:gd name="connsiteX503" fmla="*/ 3137071 w 4712917"/>
              <a:gd name="connsiteY503" fmla="*/ 1578335 h 3326765"/>
              <a:gd name="connsiteX504" fmla="*/ 3126634 w 4712917"/>
              <a:gd name="connsiteY504" fmla="*/ 1602686 h 3326765"/>
              <a:gd name="connsiteX505" fmla="*/ 3092186 w 4712917"/>
              <a:gd name="connsiteY505" fmla="*/ 1617450 h 3326765"/>
              <a:gd name="connsiteX506" fmla="*/ 3057737 w 4712917"/>
              <a:gd name="connsiteY506" fmla="*/ 1602686 h 3326765"/>
              <a:gd name="connsiteX507" fmla="*/ 3042973 w 4712917"/>
              <a:gd name="connsiteY507" fmla="*/ 1568238 h 3326765"/>
              <a:gd name="connsiteX508" fmla="*/ 3057737 w 4712917"/>
              <a:gd name="connsiteY508" fmla="*/ 1533789 h 3326765"/>
              <a:gd name="connsiteX509" fmla="*/ 3092186 w 4712917"/>
              <a:gd name="connsiteY509" fmla="*/ 1519025 h 3326765"/>
              <a:gd name="connsiteX510" fmla="*/ 3114558 w 4712917"/>
              <a:gd name="connsiteY510" fmla="*/ 1528613 h 3326765"/>
              <a:gd name="connsiteX511" fmla="*/ 3124994 w 4712917"/>
              <a:gd name="connsiteY511" fmla="*/ 1504262 h 3326765"/>
              <a:gd name="connsiteX512" fmla="*/ 3159443 w 4712917"/>
              <a:gd name="connsiteY512" fmla="*/ 1489498 h 3326765"/>
              <a:gd name="connsiteX513" fmla="*/ 1186022 w 4712917"/>
              <a:gd name="connsiteY513" fmla="*/ 1418960 h 3326765"/>
              <a:gd name="connsiteX514" fmla="*/ 1220470 w 4712917"/>
              <a:gd name="connsiteY514" fmla="*/ 1433724 h 3326765"/>
              <a:gd name="connsiteX515" fmla="*/ 1235234 w 4712917"/>
              <a:gd name="connsiteY515" fmla="*/ 1468173 h 3326765"/>
              <a:gd name="connsiteX516" fmla="*/ 1220470 w 4712917"/>
              <a:gd name="connsiteY516" fmla="*/ 1502621 h 3326765"/>
              <a:gd name="connsiteX517" fmla="*/ 1186022 w 4712917"/>
              <a:gd name="connsiteY517" fmla="*/ 1517385 h 3326765"/>
              <a:gd name="connsiteX518" fmla="*/ 1151573 w 4712917"/>
              <a:gd name="connsiteY518" fmla="*/ 1502621 h 3326765"/>
              <a:gd name="connsiteX519" fmla="*/ 1136809 w 4712917"/>
              <a:gd name="connsiteY519" fmla="*/ 1468173 h 3326765"/>
              <a:gd name="connsiteX520" fmla="*/ 1151573 w 4712917"/>
              <a:gd name="connsiteY520" fmla="*/ 1433724 h 3326765"/>
              <a:gd name="connsiteX521" fmla="*/ 1186022 w 4712917"/>
              <a:gd name="connsiteY521" fmla="*/ 1418960 h 3326765"/>
              <a:gd name="connsiteX522" fmla="*/ 1715876 w 4712917"/>
              <a:gd name="connsiteY522" fmla="*/ 1400915 h 3326765"/>
              <a:gd name="connsiteX523" fmla="*/ 1750324 w 4712917"/>
              <a:gd name="connsiteY523" fmla="*/ 1415679 h 3326765"/>
              <a:gd name="connsiteX524" fmla="*/ 1765088 w 4712917"/>
              <a:gd name="connsiteY524" fmla="*/ 1450128 h 3326765"/>
              <a:gd name="connsiteX525" fmla="*/ 1750324 w 4712917"/>
              <a:gd name="connsiteY525" fmla="*/ 1484576 h 3326765"/>
              <a:gd name="connsiteX526" fmla="*/ 1717261 w 4712917"/>
              <a:gd name="connsiteY526" fmla="*/ 1498746 h 3326765"/>
              <a:gd name="connsiteX527" fmla="*/ 1722437 w 4712917"/>
              <a:gd name="connsiteY527" fmla="*/ 1510824 h 3326765"/>
              <a:gd name="connsiteX528" fmla="*/ 1707673 w 4712917"/>
              <a:gd name="connsiteY528" fmla="*/ 1545272 h 3326765"/>
              <a:gd name="connsiteX529" fmla="*/ 1673225 w 4712917"/>
              <a:gd name="connsiteY529" fmla="*/ 1560036 h 3326765"/>
              <a:gd name="connsiteX530" fmla="*/ 1638776 w 4712917"/>
              <a:gd name="connsiteY530" fmla="*/ 1545272 h 3326765"/>
              <a:gd name="connsiteX531" fmla="*/ 1624012 w 4712917"/>
              <a:gd name="connsiteY531" fmla="*/ 1510824 h 3326765"/>
              <a:gd name="connsiteX532" fmla="*/ 1638776 w 4712917"/>
              <a:gd name="connsiteY532" fmla="*/ 1476375 h 3326765"/>
              <a:gd name="connsiteX533" fmla="*/ 1671839 w 4712917"/>
              <a:gd name="connsiteY533" fmla="*/ 1462205 h 3326765"/>
              <a:gd name="connsiteX534" fmla="*/ 1666663 w 4712917"/>
              <a:gd name="connsiteY534" fmla="*/ 1450128 h 3326765"/>
              <a:gd name="connsiteX535" fmla="*/ 1681427 w 4712917"/>
              <a:gd name="connsiteY535" fmla="*/ 1415679 h 3326765"/>
              <a:gd name="connsiteX536" fmla="*/ 1715876 w 4712917"/>
              <a:gd name="connsiteY536" fmla="*/ 1400915 h 3326765"/>
              <a:gd name="connsiteX537" fmla="*/ 834972 w 4712917"/>
              <a:gd name="connsiteY537" fmla="*/ 1391073 h 3326765"/>
              <a:gd name="connsiteX538" fmla="*/ 869420 w 4712917"/>
              <a:gd name="connsiteY538" fmla="*/ 1405837 h 3326765"/>
              <a:gd name="connsiteX539" fmla="*/ 884184 w 4712917"/>
              <a:gd name="connsiteY539" fmla="*/ 1440286 h 3326765"/>
              <a:gd name="connsiteX540" fmla="*/ 869420 w 4712917"/>
              <a:gd name="connsiteY540" fmla="*/ 1474734 h 3326765"/>
              <a:gd name="connsiteX541" fmla="*/ 834972 w 4712917"/>
              <a:gd name="connsiteY541" fmla="*/ 1489498 h 3326765"/>
              <a:gd name="connsiteX542" fmla="*/ 800523 w 4712917"/>
              <a:gd name="connsiteY542" fmla="*/ 1474734 h 3326765"/>
              <a:gd name="connsiteX543" fmla="*/ 785759 w 4712917"/>
              <a:gd name="connsiteY543" fmla="*/ 1440286 h 3326765"/>
              <a:gd name="connsiteX544" fmla="*/ 800523 w 4712917"/>
              <a:gd name="connsiteY544" fmla="*/ 1405837 h 3326765"/>
              <a:gd name="connsiteX545" fmla="*/ 834972 w 4712917"/>
              <a:gd name="connsiteY545" fmla="*/ 1391073 h 3326765"/>
              <a:gd name="connsiteX546" fmla="*/ 2196518 w 4712917"/>
              <a:gd name="connsiteY546" fmla="*/ 1353343 h 3326765"/>
              <a:gd name="connsiteX547" fmla="*/ 2230966 w 4712917"/>
              <a:gd name="connsiteY547" fmla="*/ 1368107 h 3326765"/>
              <a:gd name="connsiteX548" fmla="*/ 2245730 w 4712917"/>
              <a:gd name="connsiteY548" fmla="*/ 1402556 h 3326765"/>
              <a:gd name="connsiteX549" fmla="*/ 2230966 w 4712917"/>
              <a:gd name="connsiteY549" fmla="*/ 1437005 h 3326765"/>
              <a:gd name="connsiteX550" fmla="*/ 2196518 w 4712917"/>
              <a:gd name="connsiteY550" fmla="*/ 1451769 h 3326765"/>
              <a:gd name="connsiteX551" fmla="*/ 2162069 w 4712917"/>
              <a:gd name="connsiteY551" fmla="*/ 1437005 h 3326765"/>
              <a:gd name="connsiteX552" fmla="*/ 2147305 w 4712917"/>
              <a:gd name="connsiteY552" fmla="*/ 1402556 h 3326765"/>
              <a:gd name="connsiteX553" fmla="*/ 2162069 w 4712917"/>
              <a:gd name="connsiteY553" fmla="*/ 1368107 h 3326765"/>
              <a:gd name="connsiteX554" fmla="*/ 2196518 w 4712917"/>
              <a:gd name="connsiteY554" fmla="*/ 1353343 h 3326765"/>
              <a:gd name="connsiteX555" fmla="*/ 1358265 w 4712917"/>
              <a:gd name="connsiteY555" fmla="*/ 1320535 h 3326765"/>
              <a:gd name="connsiteX556" fmla="*/ 1392713 w 4712917"/>
              <a:gd name="connsiteY556" fmla="*/ 1335299 h 3326765"/>
              <a:gd name="connsiteX557" fmla="*/ 1407477 w 4712917"/>
              <a:gd name="connsiteY557" fmla="*/ 1369748 h 3326765"/>
              <a:gd name="connsiteX558" fmla="*/ 1392713 w 4712917"/>
              <a:gd name="connsiteY558" fmla="*/ 1404197 h 3326765"/>
              <a:gd name="connsiteX559" fmla="*/ 1358265 w 4712917"/>
              <a:gd name="connsiteY559" fmla="*/ 1418961 h 3326765"/>
              <a:gd name="connsiteX560" fmla="*/ 1323816 w 4712917"/>
              <a:gd name="connsiteY560" fmla="*/ 1404197 h 3326765"/>
              <a:gd name="connsiteX561" fmla="*/ 1309052 w 4712917"/>
              <a:gd name="connsiteY561" fmla="*/ 1369748 h 3326765"/>
              <a:gd name="connsiteX562" fmla="*/ 1323816 w 4712917"/>
              <a:gd name="connsiteY562" fmla="*/ 1335299 h 3326765"/>
              <a:gd name="connsiteX563" fmla="*/ 1358265 w 4712917"/>
              <a:gd name="connsiteY563" fmla="*/ 1320535 h 3326765"/>
              <a:gd name="connsiteX564" fmla="*/ 2470468 w 4712917"/>
              <a:gd name="connsiteY564" fmla="*/ 1318895 h 3326765"/>
              <a:gd name="connsiteX565" fmla="*/ 2504916 w 4712917"/>
              <a:gd name="connsiteY565" fmla="*/ 1333659 h 3326765"/>
              <a:gd name="connsiteX566" fmla="*/ 2519680 w 4712917"/>
              <a:gd name="connsiteY566" fmla="*/ 1368108 h 3326765"/>
              <a:gd name="connsiteX567" fmla="*/ 2504916 w 4712917"/>
              <a:gd name="connsiteY567" fmla="*/ 1402556 h 3326765"/>
              <a:gd name="connsiteX568" fmla="*/ 2470468 w 4712917"/>
              <a:gd name="connsiteY568" fmla="*/ 1417320 h 3326765"/>
              <a:gd name="connsiteX569" fmla="*/ 2436019 w 4712917"/>
              <a:gd name="connsiteY569" fmla="*/ 1402556 h 3326765"/>
              <a:gd name="connsiteX570" fmla="*/ 2421255 w 4712917"/>
              <a:gd name="connsiteY570" fmla="*/ 1368108 h 3326765"/>
              <a:gd name="connsiteX571" fmla="*/ 2436019 w 4712917"/>
              <a:gd name="connsiteY571" fmla="*/ 1333659 h 3326765"/>
              <a:gd name="connsiteX572" fmla="*/ 2470468 w 4712917"/>
              <a:gd name="connsiteY572" fmla="*/ 1318895 h 3326765"/>
              <a:gd name="connsiteX573" fmla="*/ 447834 w 4712917"/>
              <a:gd name="connsiteY573" fmla="*/ 1315614 h 3326765"/>
              <a:gd name="connsiteX574" fmla="*/ 482282 w 4712917"/>
              <a:gd name="connsiteY574" fmla="*/ 1330378 h 3326765"/>
              <a:gd name="connsiteX575" fmla="*/ 497046 w 4712917"/>
              <a:gd name="connsiteY575" fmla="*/ 1364827 h 3326765"/>
              <a:gd name="connsiteX576" fmla="*/ 482282 w 4712917"/>
              <a:gd name="connsiteY576" fmla="*/ 1399275 h 3326765"/>
              <a:gd name="connsiteX577" fmla="*/ 447834 w 4712917"/>
              <a:gd name="connsiteY577" fmla="*/ 1414039 h 3326765"/>
              <a:gd name="connsiteX578" fmla="*/ 413385 w 4712917"/>
              <a:gd name="connsiteY578" fmla="*/ 1399275 h 3326765"/>
              <a:gd name="connsiteX579" fmla="*/ 398621 w 4712917"/>
              <a:gd name="connsiteY579" fmla="*/ 1364827 h 3326765"/>
              <a:gd name="connsiteX580" fmla="*/ 413385 w 4712917"/>
              <a:gd name="connsiteY580" fmla="*/ 1330378 h 3326765"/>
              <a:gd name="connsiteX581" fmla="*/ 447834 w 4712917"/>
              <a:gd name="connsiteY581" fmla="*/ 1315614 h 3326765"/>
              <a:gd name="connsiteX582" fmla="*/ 3149600 w 4712917"/>
              <a:gd name="connsiteY582" fmla="*/ 1248357 h 3326765"/>
              <a:gd name="connsiteX583" fmla="*/ 3184048 w 4712917"/>
              <a:gd name="connsiteY583" fmla="*/ 1263121 h 3326765"/>
              <a:gd name="connsiteX584" fmla="*/ 3191091 w 4712917"/>
              <a:gd name="connsiteY584" fmla="*/ 1279554 h 3326765"/>
              <a:gd name="connsiteX585" fmla="*/ 3198813 w 4712917"/>
              <a:gd name="connsiteY585" fmla="*/ 1276244 h 3326765"/>
              <a:gd name="connsiteX586" fmla="*/ 3233261 w 4712917"/>
              <a:gd name="connsiteY586" fmla="*/ 1291008 h 3326765"/>
              <a:gd name="connsiteX587" fmla="*/ 3248025 w 4712917"/>
              <a:gd name="connsiteY587" fmla="*/ 1325457 h 3326765"/>
              <a:gd name="connsiteX588" fmla="*/ 3233261 w 4712917"/>
              <a:gd name="connsiteY588" fmla="*/ 1359905 h 3326765"/>
              <a:gd name="connsiteX589" fmla="*/ 3198813 w 4712917"/>
              <a:gd name="connsiteY589" fmla="*/ 1374669 h 3326765"/>
              <a:gd name="connsiteX590" fmla="*/ 3164364 w 4712917"/>
              <a:gd name="connsiteY590" fmla="*/ 1359905 h 3326765"/>
              <a:gd name="connsiteX591" fmla="*/ 3157322 w 4712917"/>
              <a:gd name="connsiteY591" fmla="*/ 1343473 h 3326765"/>
              <a:gd name="connsiteX592" fmla="*/ 3149600 w 4712917"/>
              <a:gd name="connsiteY592" fmla="*/ 1346782 h 3326765"/>
              <a:gd name="connsiteX593" fmla="*/ 3115151 w 4712917"/>
              <a:gd name="connsiteY593" fmla="*/ 1332018 h 3326765"/>
              <a:gd name="connsiteX594" fmla="*/ 3100387 w 4712917"/>
              <a:gd name="connsiteY594" fmla="*/ 1297570 h 3326765"/>
              <a:gd name="connsiteX595" fmla="*/ 3115151 w 4712917"/>
              <a:gd name="connsiteY595" fmla="*/ 1263121 h 3326765"/>
              <a:gd name="connsiteX596" fmla="*/ 3149600 w 4712917"/>
              <a:gd name="connsiteY596" fmla="*/ 1248357 h 3326765"/>
              <a:gd name="connsiteX597" fmla="*/ 999014 w 4712917"/>
              <a:gd name="connsiteY597" fmla="*/ 1163055 h 3326765"/>
              <a:gd name="connsiteX598" fmla="*/ 1033462 w 4712917"/>
              <a:gd name="connsiteY598" fmla="*/ 1177819 h 3326765"/>
              <a:gd name="connsiteX599" fmla="*/ 1048226 w 4712917"/>
              <a:gd name="connsiteY599" fmla="*/ 1212268 h 3326765"/>
              <a:gd name="connsiteX600" fmla="*/ 1033462 w 4712917"/>
              <a:gd name="connsiteY600" fmla="*/ 1246716 h 3326765"/>
              <a:gd name="connsiteX601" fmla="*/ 999014 w 4712917"/>
              <a:gd name="connsiteY601" fmla="*/ 1261480 h 3326765"/>
              <a:gd name="connsiteX602" fmla="*/ 964565 w 4712917"/>
              <a:gd name="connsiteY602" fmla="*/ 1246716 h 3326765"/>
              <a:gd name="connsiteX603" fmla="*/ 949801 w 4712917"/>
              <a:gd name="connsiteY603" fmla="*/ 1212268 h 3326765"/>
              <a:gd name="connsiteX604" fmla="*/ 964565 w 4712917"/>
              <a:gd name="connsiteY604" fmla="*/ 1177819 h 3326765"/>
              <a:gd name="connsiteX605" fmla="*/ 999014 w 4712917"/>
              <a:gd name="connsiteY605" fmla="*/ 1163055 h 3326765"/>
              <a:gd name="connsiteX606" fmla="*/ 1701112 w 4712917"/>
              <a:gd name="connsiteY606" fmla="*/ 1081034 h 3326765"/>
              <a:gd name="connsiteX607" fmla="*/ 1735560 w 4712917"/>
              <a:gd name="connsiteY607" fmla="*/ 1095798 h 3326765"/>
              <a:gd name="connsiteX608" fmla="*/ 1750324 w 4712917"/>
              <a:gd name="connsiteY608" fmla="*/ 1130247 h 3326765"/>
              <a:gd name="connsiteX609" fmla="*/ 1735560 w 4712917"/>
              <a:gd name="connsiteY609" fmla="*/ 1164695 h 3326765"/>
              <a:gd name="connsiteX610" fmla="*/ 1701112 w 4712917"/>
              <a:gd name="connsiteY610" fmla="*/ 1179459 h 3326765"/>
              <a:gd name="connsiteX611" fmla="*/ 1666663 w 4712917"/>
              <a:gd name="connsiteY611" fmla="*/ 1164695 h 3326765"/>
              <a:gd name="connsiteX612" fmla="*/ 1651899 w 4712917"/>
              <a:gd name="connsiteY612" fmla="*/ 1130247 h 3326765"/>
              <a:gd name="connsiteX613" fmla="*/ 1666663 w 4712917"/>
              <a:gd name="connsiteY613" fmla="*/ 1095798 h 3326765"/>
              <a:gd name="connsiteX614" fmla="*/ 1701112 w 4712917"/>
              <a:gd name="connsiteY614" fmla="*/ 1081034 h 3326765"/>
              <a:gd name="connsiteX615" fmla="*/ 2818236 w 4712917"/>
              <a:gd name="connsiteY615" fmla="*/ 1038383 h 3326765"/>
              <a:gd name="connsiteX616" fmla="*/ 2852684 w 4712917"/>
              <a:gd name="connsiteY616" fmla="*/ 1053147 h 3326765"/>
              <a:gd name="connsiteX617" fmla="*/ 2867448 w 4712917"/>
              <a:gd name="connsiteY617" fmla="*/ 1087596 h 3326765"/>
              <a:gd name="connsiteX618" fmla="*/ 2852684 w 4712917"/>
              <a:gd name="connsiteY618" fmla="*/ 1122044 h 3326765"/>
              <a:gd name="connsiteX619" fmla="*/ 2818236 w 4712917"/>
              <a:gd name="connsiteY619" fmla="*/ 1136808 h 3326765"/>
              <a:gd name="connsiteX620" fmla="*/ 2783787 w 4712917"/>
              <a:gd name="connsiteY620" fmla="*/ 1122044 h 3326765"/>
              <a:gd name="connsiteX621" fmla="*/ 2769023 w 4712917"/>
              <a:gd name="connsiteY621" fmla="*/ 1087596 h 3326765"/>
              <a:gd name="connsiteX622" fmla="*/ 2783787 w 4712917"/>
              <a:gd name="connsiteY622" fmla="*/ 1053147 h 3326765"/>
              <a:gd name="connsiteX623" fmla="*/ 2818236 w 4712917"/>
              <a:gd name="connsiteY623" fmla="*/ 1038383 h 3326765"/>
              <a:gd name="connsiteX624" fmla="*/ 2308067 w 4712917"/>
              <a:gd name="connsiteY624" fmla="*/ 1008856 h 3326765"/>
              <a:gd name="connsiteX625" fmla="*/ 2342515 w 4712917"/>
              <a:gd name="connsiteY625" fmla="*/ 1023620 h 3326765"/>
              <a:gd name="connsiteX626" fmla="*/ 2357279 w 4712917"/>
              <a:gd name="connsiteY626" fmla="*/ 1058069 h 3326765"/>
              <a:gd name="connsiteX627" fmla="*/ 2342515 w 4712917"/>
              <a:gd name="connsiteY627" fmla="*/ 1092517 h 3326765"/>
              <a:gd name="connsiteX628" fmla="*/ 2308067 w 4712917"/>
              <a:gd name="connsiteY628" fmla="*/ 1107281 h 3326765"/>
              <a:gd name="connsiteX629" fmla="*/ 2273618 w 4712917"/>
              <a:gd name="connsiteY629" fmla="*/ 1092517 h 3326765"/>
              <a:gd name="connsiteX630" fmla="*/ 2258854 w 4712917"/>
              <a:gd name="connsiteY630" fmla="*/ 1058069 h 3326765"/>
              <a:gd name="connsiteX631" fmla="*/ 2273618 w 4712917"/>
              <a:gd name="connsiteY631" fmla="*/ 1023620 h 3326765"/>
              <a:gd name="connsiteX632" fmla="*/ 2308067 w 4712917"/>
              <a:gd name="connsiteY632" fmla="*/ 1008856 h 3326765"/>
              <a:gd name="connsiteX633" fmla="*/ 1568239 w 4712917"/>
              <a:gd name="connsiteY633" fmla="*/ 971126 h 3326765"/>
              <a:gd name="connsiteX634" fmla="*/ 1602687 w 4712917"/>
              <a:gd name="connsiteY634" fmla="*/ 985890 h 3326765"/>
              <a:gd name="connsiteX635" fmla="*/ 1617451 w 4712917"/>
              <a:gd name="connsiteY635" fmla="*/ 1020339 h 3326765"/>
              <a:gd name="connsiteX636" fmla="*/ 1602687 w 4712917"/>
              <a:gd name="connsiteY636" fmla="*/ 1054787 h 3326765"/>
              <a:gd name="connsiteX637" fmla="*/ 1568239 w 4712917"/>
              <a:gd name="connsiteY637" fmla="*/ 1069551 h 3326765"/>
              <a:gd name="connsiteX638" fmla="*/ 1533790 w 4712917"/>
              <a:gd name="connsiteY638" fmla="*/ 1054787 h 3326765"/>
              <a:gd name="connsiteX639" fmla="*/ 1519026 w 4712917"/>
              <a:gd name="connsiteY639" fmla="*/ 1020339 h 3326765"/>
              <a:gd name="connsiteX640" fmla="*/ 1533790 w 4712917"/>
              <a:gd name="connsiteY640" fmla="*/ 985890 h 3326765"/>
              <a:gd name="connsiteX641" fmla="*/ 1568239 w 4712917"/>
              <a:gd name="connsiteY641" fmla="*/ 971126 h 3326765"/>
              <a:gd name="connsiteX642" fmla="*/ 1935692 w 4712917"/>
              <a:gd name="connsiteY642" fmla="*/ 949801 h 3326765"/>
              <a:gd name="connsiteX643" fmla="*/ 1970140 w 4712917"/>
              <a:gd name="connsiteY643" fmla="*/ 964565 h 3326765"/>
              <a:gd name="connsiteX644" fmla="*/ 1984904 w 4712917"/>
              <a:gd name="connsiteY644" fmla="*/ 999014 h 3326765"/>
              <a:gd name="connsiteX645" fmla="*/ 1970140 w 4712917"/>
              <a:gd name="connsiteY645" fmla="*/ 1033462 h 3326765"/>
              <a:gd name="connsiteX646" fmla="*/ 1935692 w 4712917"/>
              <a:gd name="connsiteY646" fmla="*/ 1048226 h 3326765"/>
              <a:gd name="connsiteX647" fmla="*/ 1901243 w 4712917"/>
              <a:gd name="connsiteY647" fmla="*/ 1033462 h 3326765"/>
              <a:gd name="connsiteX648" fmla="*/ 1886479 w 4712917"/>
              <a:gd name="connsiteY648" fmla="*/ 999014 h 3326765"/>
              <a:gd name="connsiteX649" fmla="*/ 1901243 w 4712917"/>
              <a:gd name="connsiteY649" fmla="*/ 964565 h 3326765"/>
              <a:gd name="connsiteX650" fmla="*/ 1935692 w 4712917"/>
              <a:gd name="connsiteY650" fmla="*/ 949801 h 3326765"/>
              <a:gd name="connsiteX651" fmla="*/ 2457345 w 4712917"/>
              <a:gd name="connsiteY651" fmla="*/ 880903 h 3326765"/>
              <a:gd name="connsiteX652" fmla="*/ 2491793 w 4712917"/>
              <a:gd name="connsiteY652" fmla="*/ 895667 h 3326765"/>
              <a:gd name="connsiteX653" fmla="*/ 2506557 w 4712917"/>
              <a:gd name="connsiteY653" fmla="*/ 930116 h 3326765"/>
              <a:gd name="connsiteX654" fmla="*/ 2491793 w 4712917"/>
              <a:gd name="connsiteY654" fmla="*/ 964564 h 3326765"/>
              <a:gd name="connsiteX655" fmla="*/ 2457345 w 4712917"/>
              <a:gd name="connsiteY655" fmla="*/ 979328 h 3326765"/>
              <a:gd name="connsiteX656" fmla="*/ 2422896 w 4712917"/>
              <a:gd name="connsiteY656" fmla="*/ 964564 h 3326765"/>
              <a:gd name="connsiteX657" fmla="*/ 2408132 w 4712917"/>
              <a:gd name="connsiteY657" fmla="*/ 930116 h 3326765"/>
              <a:gd name="connsiteX658" fmla="*/ 2422896 w 4712917"/>
              <a:gd name="connsiteY658" fmla="*/ 895667 h 3326765"/>
              <a:gd name="connsiteX659" fmla="*/ 2457345 w 4712917"/>
              <a:gd name="connsiteY659" fmla="*/ 880903 h 3326765"/>
              <a:gd name="connsiteX660" fmla="*/ 2234248 w 4712917"/>
              <a:gd name="connsiteY660" fmla="*/ 867780 h 3326765"/>
              <a:gd name="connsiteX661" fmla="*/ 2268696 w 4712917"/>
              <a:gd name="connsiteY661" fmla="*/ 882544 h 3326765"/>
              <a:gd name="connsiteX662" fmla="*/ 2283460 w 4712917"/>
              <a:gd name="connsiteY662" fmla="*/ 916993 h 3326765"/>
              <a:gd name="connsiteX663" fmla="*/ 2268696 w 4712917"/>
              <a:gd name="connsiteY663" fmla="*/ 951441 h 3326765"/>
              <a:gd name="connsiteX664" fmla="*/ 2243270 w 4712917"/>
              <a:gd name="connsiteY664" fmla="*/ 962338 h 3326765"/>
              <a:gd name="connsiteX665" fmla="*/ 2263774 w 4712917"/>
              <a:gd name="connsiteY665" fmla="*/ 971126 h 3326765"/>
              <a:gd name="connsiteX666" fmla="*/ 2278538 w 4712917"/>
              <a:gd name="connsiteY666" fmla="*/ 1005575 h 3326765"/>
              <a:gd name="connsiteX667" fmla="*/ 2263774 w 4712917"/>
              <a:gd name="connsiteY667" fmla="*/ 1040023 h 3326765"/>
              <a:gd name="connsiteX668" fmla="*/ 2229326 w 4712917"/>
              <a:gd name="connsiteY668" fmla="*/ 1054787 h 3326765"/>
              <a:gd name="connsiteX669" fmla="*/ 2194877 w 4712917"/>
              <a:gd name="connsiteY669" fmla="*/ 1040023 h 3326765"/>
              <a:gd name="connsiteX670" fmla="*/ 2180113 w 4712917"/>
              <a:gd name="connsiteY670" fmla="*/ 1005575 h 3326765"/>
              <a:gd name="connsiteX671" fmla="*/ 2194877 w 4712917"/>
              <a:gd name="connsiteY671" fmla="*/ 971126 h 3326765"/>
              <a:gd name="connsiteX672" fmla="*/ 2220304 w 4712917"/>
              <a:gd name="connsiteY672" fmla="*/ 960229 h 3326765"/>
              <a:gd name="connsiteX673" fmla="*/ 2199799 w 4712917"/>
              <a:gd name="connsiteY673" fmla="*/ 951441 h 3326765"/>
              <a:gd name="connsiteX674" fmla="*/ 2185035 w 4712917"/>
              <a:gd name="connsiteY674" fmla="*/ 916993 h 3326765"/>
              <a:gd name="connsiteX675" fmla="*/ 2199799 w 4712917"/>
              <a:gd name="connsiteY675" fmla="*/ 882544 h 3326765"/>
              <a:gd name="connsiteX676" fmla="*/ 2234248 w 4712917"/>
              <a:gd name="connsiteY676" fmla="*/ 867780 h 3326765"/>
              <a:gd name="connsiteX677" fmla="*/ 2029196 w 4712917"/>
              <a:gd name="connsiteY677" fmla="*/ 833331 h 3326765"/>
              <a:gd name="connsiteX678" fmla="*/ 2063644 w 4712917"/>
              <a:gd name="connsiteY678" fmla="*/ 848095 h 3326765"/>
              <a:gd name="connsiteX679" fmla="*/ 2078408 w 4712917"/>
              <a:gd name="connsiteY679" fmla="*/ 882544 h 3326765"/>
              <a:gd name="connsiteX680" fmla="*/ 2063644 w 4712917"/>
              <a:gd name="connsiteY680" fmla="*/ 916992 h 3326765"/>
              <a:gd name="connsiteX681" fmla="*/ 2029196 w 4712917"/>
              <a:gd name="connsiteY681" fmla="*/ 931756 h 3326765"/>
              <a:gd name="connsiteX682" fmla="*/ 1994747 w 4712917"/>
              <a:gd name="connsiteY682" fmla="*/ 916992 h 3326765"/>
              <a:gd name="connsiteX683" fmla="*/ 1979983 w 4712917"/>
              <a:gd name="connsiteY683" fmla="*/ 882544 h 3326765"/>
              <a:gd name="connsiteX684" fmla="*/ 1994747 w 4712917"/>
              <a:gd name="connsiteY684" fmla="*/ 848095 h 3326765"/>
              <a:gd name="connsiteX685" fmla="*/ 2029196 w 4712917"/>
              <a:gd name="connsiteY685" fmla="*/ 833331 h 3326765"/>
              <a:gd name="connsiteX686" fmla="*/ 2601701 w 4712917"/>
              <a:gd name="connsiteY686" fmla="*/ 821848 h 3326765"/>
              <a:gd name="connsiteX687" fmla="*/ 2636149 w 4712917"/>
              <a:gd name="connsiteY687" fmla="*/ 836612 h 3326765"/>
              <a:gd name="connsiteX688" fmla="*/ 2650913 w 4712917"/>
              <a:gd name="connsiteY688" fmla="*/ 871061 h 3326765"/>
              <a:gd name="connsiteX689" fmla="*/ 2636149 w 4712917"/>
              <a:gd name="connsiteY689" fmla="*/ 905509 h 3326765"/>
              <a:gd name="connsiteX690" fmla="*/ 2601701 w 4712917"/>
              <a:gd name="connsiteY690" fmla="*/ 920273 h 3326765"/>
              <a:gd name="connsiteX691" fmla="*/ 2567252 w 4712917"/>
              <a:gd name="connsiteY691" fmla="*/ 905509 h 3326765"/>
              <a:gd name="connsiteX692" fmla="*/ 2552488 w 4712917"/>
              <a:gd name="connsiteY692" fmla="*/ 871061 h 3326765"/>
              <a:gd name="connsiteX693" fmla="*/ 2567252 w 4712917"/>
              <a:gd name="connsiteY693" fmla="*/ 836612 h 3326765"/>
              <a:gd name="connsiteX694" fmla="*/ 2601701 w 4712917"/>
              <a:gd name="connsiteY694" fmla="*/ 821848 h 3326765"/>
              <a:gd name="connsiteX695" fmla="*/ 2960952 w 4712917"/>
              <a:gd name="connsiteY695" fmla="*/ 787400 h 3326765"/>
              <a:gd name="connsiteX696" fmla="*/ 2995400 w 4712917"/>
              <a:gd name="connsiteY696" fmla="*/ 802164 h 3326765"/>
              <a:gd name="connsiteX697" fmla="*/ 3010164 w 4712917"/>
              <a:gd name="connsiteY697" fmla="*/ 836613 h 3326765"/>
              <a:gd name="connsiteX698" fmla="*/ 2995400 w 4712917"/>
              <a:gd name="connsiteY698" fmla="*/ 871061 h 3326765"/>
              <a:gd name="connsiteX699" fmla="*/ 2960952 w 4712917"/>
              <a:gd name="connsiteY699" fmla="*/ 885825 h 3326765"/>
              <a:gd name="connsiteX700" fmla="*/ 2926503 w 4712917"/>
              <a:gd name="connsiteY700" fmla="*/ 871061 h 3326765"/>
              <a:gd name="connsiteX701" fmla="*/ 2911739 w 4712917"/>
              <a:gd name="connsiteY701" fmla="*/ 836613 h 3326765"/>
              <a:gd name="connsiteX702" fmla="*/ 2926503 w 4712917"/>
              <a:gd name="connsiteY702" fmla="*/ 802164 h 3326765"/>
              <a:gd name="connsiteX703" fmla="*/ 2960952 w 4712917"/>
              <a:gd name="connsiteY703" fmla="*/ 787400 h 3326765"/>
              <a:gd name="connsiteX704" fmla="*/ 1509184 w 4712917"/>
              <a:gd name="connsiteY704" fmla="*/ 784119 h 3326765"/>
              <a:gd name="connsiteX705" fmla="*/ 1543632 w 4712917"/>
              <a:gd name="connsiteY705" fmla="*/ 798883 h 3326765"/>
              <a:gd name="connsiteX706" fmla="*/ 1558396 w 4712917"/>
              <a:gd name="connsiteY706" fmla="*/ 833332 h 3326765"/>
              <a:gd name="connsiteX707" fmla="*/ 1543632 w 4712917"/>
              <a:gd name="connsiteY707" fmla="*/ 867780 h 3326765"/>
              <a:gd name="connsiteX708" fmla="*/ 1509184 w 4712917"/>
              <a:gd name="connsiteY708" fmla="*/ 882544 h 3326765"/>
              <a:gd name="connsiteX709" fmla="*/ 1474735 w 4712917"/>
              <a:gd name="connsiteY709" fmla="*/ 867780 h 3326765"/>
              <a:gd name="connsiteX710" fmla="*/ 1459971 w 4712917"/>
              <a:gd name="connsiteY710" fmla="*/ 833332 h 3326765"/>
              <a:gd name="connsiteX711" fmla="*/ 1474735 w 4712917"/>
              <a:gd name="connsiteY711" fmla="*/ 798883 h 3326765"/>
              <a:gd name="connsiteX712" fmla="*/ 1509184 w 4712917"/>
              <a:gd name="connsiteY712" fmla="*/ 784119 h 3326765"/>
              <a:gd name="connsiteX713" fmla="*/ 1346783 w 4712917"/>
              <a:gd name="connsiteY713" fmla="*/ 762793 h 3326765"/>
              <a:gd name="connsiteX714" fmla="*/ 1381231 w 4712917"/>
              <a:gd name="connsiteY714" fmla="*/ 777557 h 3326765"/>
              <a:gd name="connsiteX715" fmla="*/ 1395995 w 4712917"/>
              <a:gd name="connsiteY715" fmla="*/ 812006 h 3326765"/>
              <a:gd name="connsiteX716" fmla="*/ 1381231 w 4712917"/>
              <a:gd name="connsiteY716" fmla="*/ 846454 h 3326765"/>
              <a:gd name="connsiteX717" fmla="*/ 1346783 w 4712917"/>
              <a:gd name="connsiteY717" fmla="*/ 861218 h 3326765"/>
              <a:gd name="connsiteX718" fmla="*/ 1312334 w 4712917"/>
              <a:gd name="connsiteY718" fmla="*/ 846454 h 3326765"/>
              <a:gd name="connsiteX719" fmla="*/ 1297570 w 4712917"/>
              <a:gd name="connsiteY719" fmla="*/ 812006 h 3326765"/>
              <a:gd name="connsiteX720" fmla="*/ 1312334 w 4712917"/>
              <a:gd name="connsiteY720" fmla="*/ 777557 h 3326765"/>
              <a:gd name="connsiteX721" fmla="*/ 1346783 w 4712917"/>
              <a:gd name="connsiteY721" fmla="*/ 762793 h 3326765"/>
              <a:gd name="connsiteX722" fmla="*/ 2117778 w 4712917"/>
              <a:gd name="connsiteY722" fmla="*/ 664368 h 3326765"/>
              <a:gd name="connsiteX723" fmla="*/ 2152226 w 4712917"/>
              <a:gd name="connsiteY723" fmla="*/ 679132 h 3326765"/>
              <a:gd name="connsiteX724" fmla="*/ 2166990 w 4712917"/>
              <a:gd name="connsiteY724" fmla="*/ 713581 h 3326765"/>
              <a:gd name="connsiteX725" fmla="*/ 2152226 w 4712917"/>
              <a:gd name="connsiteY725" fmla="*/ 748029 h 3326765"/>
              <a:gd name="connsiteX726" fmla="*/ 2117778 w 4712917"/>
              <a:gd name="connsiteY726" fmla="*/ 762793 h 3326765"/>
              <a:gd name="connsiteX727" fmla="*/ 2083329 w 4712917"/>
              <a:gd name="connsiteY727" fmla="*/ 748029 h 3326765"/>
              <a:gd name="connsiteX728" fmla="*/ 2068565 w 4712917"/>
              <a:gd name="connsiteY728" fmla="*/ 713581 h 3326765"/>
              <a:gd name="connsiteX729" fmla="*/ 2083329 w 4712917"/>
              <a:gd name="connsiteY729" fmla="*/ 679132 h 3326765"/>
              <a:gd name="connsiteX730" fmla="*/ 2117778 w 4712917"/>
              <a:gd name="connsiteY730" fmla="*/ 664368 h 3326765"/>
              <a:gd name="connsiteX731" fmla="*/ 2214563 w 4712917"/>
              <a:gd name="connsiteY731" fmla="*/ 559382 h 3326765"/>
              <a:gd name="connsiteX732" fmla="*/ 2249011 w 4712917"/>
              <a:gd name="connsiteY732" fmla="*/ 574146 h 3326765"/>
              <a:gd name="connsiteX733" fmla="*/ 2263775 w 4712917"/>
              <a:gd name="connsiteY733" fmla="*/ 608595 h 3326765"/>
              <a:gd name="connsiteX734" fmla="*/ 2249011 w 4712917"/>
              <a:gd name="connsiteY734" fmla="*/ 643043 h 3326765"/>
              <a:gd name="connsiteX735" fmla="*/ 2214563 w 4712917"/>
              <a:gd name="connsiteY735" fmla="*/ 657807 h 3326765"/>
              <a:gd name="connsiteX736" fmla="*/ 2180114 w 4712917"/>
              <a:gd name="connsiteY736" fmla="*/ 643043 h 3326765"/>
              <a:gd name="connsiteX737" fmla="*/ 2165350 w 4712917"/>
              <a:gd name="connsiteY737" fmla="*/ 608595 h 3326765"/>
              <a:gd name="connsiteX738" fmla="*/ 2180114 w 4712917"/>
              <a:gd name="connsiteY738" fmla="*/ 574146 h 3326765"/>
              <a:gd name="connsiteX739" fmla="*/ 2214563 w 4712917"/>
              <a:gd name="connsiteY739" fmla="*/ 559382 h 3326765"/>
              <a:gd name="connsiteX740" fmla="*/ 1351704 w 4712917"/>
              <a:gd name="connsiteY740" fmla="*/ 472440 h 3326765"/>
              <a:gd name="connsiteX741" fmla="*/ 1386152 w 4712917"/>
              <a:gd name="connsiteY741" fmla="*/ 487204 h 3326765"/>
              <a:gd name="connsiteX742" fmla="*/ 1400916 w 4712917"/>
              <a:gd name="connsiteY742" fmla="*/ 521653 h 3326765"/>
              <a:gd name="connsiteX743" fmla="*/ 1386152 w 4712917"/>
              <a:gd name="connsiteY743" fmla="*/ 556101 h 3326765"/>
              <a:gd name="connsiteX744" fmla="*/ 1351704 w 4712917"/>
              <a:gd name="connsiteY744" fmla="*/ 570865 h 3326765"/>
              <a:gd name="connsiteX745" fmla="*/ 1317255 w 4712917"/>
              <a:gd name="connsiteY745" fmla="*/ 556101 h 3326765"/>
              <a:gd name="connsiteX746" fmla="*/ 1302491 w 4712917"/>
              <a:gd name="connsiteY746" fmla="*/ 521653 h 3326765"/>
              <a:gd name="connsiteX747" fmla="*/ 1317255 w 4712917"/>
              <a:gd name="connsiteY747" fmla="*/ 487204 h 3326765"/>
              <a:gd name="connsiteX748" fmla="*/ 1351704 w 4712917"/>
              <a:gd name="connsiteY748" fmla="*/ 472440 h 3326765"/>
              <a:gd name="connsiteX749" fmla="*/ 2357279 w 4712917"/>
              <a:gd name="connsiteY749" fmla="*/ 423227 h 3326765"/>
              <a:gd name="connsiteX750" fmla="*/ 2391727 w 4712917"/>
              <a:gd name="connsiteY750" fmla="*/ 437991 h 3326765"/>
              <a:gd name="connsiteX751" fmla="*/ 2406491 w 4712917"/>
              <a:gd name="connsiteY751" fmla="*/ 472440 h 3326765"/>
              <a:gd name="connsiteX752" fmla="*/ 2391727 w 4712917"/>
              <a:gd name="connsiteY752" fmla="*/ 506888 h 3326765"/>
              <a:gd name="connsiteX753" fmla="*/ 2357279 w 4712917"/>
              <a:gd name="connsiteY753" fmla="*/ 521652 h 3326765"/>
              <a:gd name="connsiteX754" fmla="*/ 2322830 w 4712917"/>
              <a:gd name="connsiteY754" fmla="*/ 506888 h 3326765"/>
              <a:gd name="connsiteX755" fmla="*/ 2308066 w 4712917"/>
              <a:gd name="connsiteY755" fmla="*/ 472440 h 3326765"/>
              <a:gd name="connsiteX756" fmla="*/ 2322830 w 4712917"/>
              <a:gd name="connsiteY756" fmla="*/ 437991 h 3326765"/>
              <a:gd name="connsiteX757" fmla="*/ 2357279 w 4712917"/>
              <a:gd name="connsiteY757" fmla="*/ 423227 h 3326765"/>
              <a:gd name="connsiteX758" fmla="*/ 1605968 w 4712917"/>
              <a:gd name="connsiteY758" fmla="*/ 423227 h 3326765"/>
              <a:gd name="connsiteX759" fmla="*/ 1640416 w 4712917"/>
              <a:gd name="connsiteY759" fmla="*/ 437991 h 3326765"/>
              <a:gd name="connsiteX760" fmla="*/ 1655180 w 4712917"/>
              <a:gd name="connsiteY760" fmla="*/ 472440 h 3326765"/>
              <a:gd name="connsiteX761" fmla="*/ 1640416 w 4712917"/>
              <a:gd name="connsiteY761" fmla="*/ 506888 h 3326765"/>
              <a:gd name="connsiteX762" fmla="*/ 1605968 w 4712917"/>
              <a:gd name="connsiteY762" fmla="*/ 521652 h 3326765"/>
              <a:gd name="connsiteX763" fmla="*/ 1571519 w 4712917"/>
              <a:gd name="connsiteY763" fmla="*/ 506888 h 3326765"/>
              <a:gd name="connsiteX764" fmla="*/ 1556755 w 4712917"/>
              <a:gd name="connsiteY764" fmla="*/ 472440 h 3326765"/>
              <a:gd name="connsiteX765" fmla="*/ 1571519 w 4712917"/>
              <a:gd name="connsiteY765" fmla="*/ 437991 h 3326765"/>
              <a:gd name="connsiteX766" fmla="*/ 1605968 w 4712917"/>
              <a:gd name="connsiteY766" fmla="*/ 423227 h 3326765"/>
              <a:gd name="connsiteX767" fmla="*/ 1074473 w 4712917"/>
              <a:gd name="connsiteY767" fmla="*/ 334645 h 3326765"/>
              <a:gd name="connsiteX768" fmla="*/ 1108921 w 4712917"/>
              <a:gd name="connsiteY768" fmla="*/ 349409 h 3326765"/>
              <a:gd name="connsiteX769" fmla="*/ 1123685 w 4712917"/>
              <a:gd name="connsiteY769" fmla="*/ 383858 h 3326765"/>
              <a:gd name="connsiteX770" fmla="*/ 1108921 w 4712917"/>
              <a:gd name="connsiteY770" fmla="*/ 418306 h 3326765"/>
              <a:gd name="connsiteX771" fmla="*/ 1074473 w 4712917"/>
              <a:gd name="connsiteY771" fmla="*/ 433070 h 3326765"/>
              <a:gd name="connsiteX772" fmla="*/ 1040024 w 4712917"/>
              <a:gd name="connsiteY772" fmla="*/ 418306 h 3326765"/>
              <a:gd name="connsiteX773" fmla="*/ 1025260 w 4712917"/>
              <a:gd name="connsiteY773" fmla="*/ 383858 h 3326765"/>
              <a:gd name="connsiteX774" fmla="*/ 1040024 w 4712917"/>
              <a:gd name="connsiteY774" fmla="*/ 349409 h 3326765"/>
              <a:gd name="connsiteX775" fmla="*/ 1074473 w 4712917"/>
              <a:gd name="connsiteY775" fmla="*/ 334645 h 3326765"/>
              <a:gd name="connsiteX776" fmla="*/ 3853339 w 4712917"/>
              <a:gd name="connsiteY776" fmla="*/ 191928 h 3326765"/>
              <a:gd name="connsiteX777" fmla="*/ 3887787 w 4712917"/>
              <a:gd name="connsiteY777" fmla="*/ 206692 h 3326765"/>
              <a:gd name="connsiteX778" fmla="*/ 3902551 w 4712917"/>
              <a:gd name="connsiteY778" fmla="*/ 241141 h 3326765"/>
              <a:gd name="connsiteX779" fmla="*/ 3887787 w 4712917"/>
              <a:gd name="connsiteY779" fmla="*/ 275589 h 3326765"/>
              <a:gd name="connsiteX780" fmla="*/ 3853339 w 4712917"/>
              <a:gd name="connsiteY780" fmla="*/ 290353 h 3326765"/>
              <a:gd name="connsiteX781" fmla="*/ 3818890 w 4712917"/>
              <a:gd name="connsiteY781" fmla="*/ 275589 h 3326765"/>
              <a:gd name="connsiteX782" fmla="*/ 3804126 w 4712917"/>
              <a:gd name="connsiteY782" fmla="*/ 241141 h 3326765"/>
              <a:gd name="connsiteX783" fmla="*/ 3818890 w 4712917"/>
              <a:gd name="connsiteY783" fmla="*/ 206692 h 3326765"/>
              <a:gd name="connsiteX784" fmla="*/ 3853339 w 4712917"/>
              <a:gd name="connsiteY784" fmla="*/ 191928 h 3326765"/>
              <a:gd name="connsiteX785" fmla="*/ 3981292 w 4712917"/>
              <a:gd name="connsiteY785" fmla="*/ 0 h 3326765"/>
              <a:gd name="connsiteX786" fmla="*/ 4015740 w 4712917"/>
              <a:gd name="connsiteY786" fmla="*/ 14764 h 3326765"/>
              <a:gd name="connsiteX787" fmla="*/ 4030504 w 4712917"/>
              <a:gd name="connsiteY787" fmla="*/ 49213 h 3326765"/>
              <a:gd name="connsiteX788" fmla="*/ 4015740 w 4712917"/>
              <a:gd name="connsiteY788" fmla="*/ 83661 h 3326765"/>
              <a:gd name="connsiteX789" fmla="*/ 3981292 w 4712917"/>
              <a:gd name="connsiteY789" fmla="*/ 98425 h 3326765"/>
              <a:gd name="connsiteX790" fmla="*/ 3946843 w 4712917"/>
              <a:gd name="connsiteY790" fmla="*/ 83661 h 3326765"/>
              <a:gd name="connsiteX791" fmla="*/ 3932079 w 4712917"/>
              <a:gd name="connsiteY791" fmla="*/ 49213 h 3326765"/>
              <a:gd name="connsiteX792" fmla="*/ 3946843 w 4712917"/>
              <a:gd name="connsiteY792" fmla="*/ 14764 h 3326765"/>
              <a:gd name="connsiteX793" fmla="*/ 3981292 w 4712917"/>
              <a:gd name="connsiteY793" fmla="*/ 0 h 33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Lst>
            <a:rect l="l" t="t" r="r" b="b"/>
            <a:pathLst>
              <a:path w="4712917" h="3326765">
                <a:moveTo>
                  <a:pt x="2078408" y="3228340"/>
                </a:moveTo>
                <a:cubicBezTo>
                  <a:pt x="2091531" y="3228340"/>
                  <a:pt x="2103014" y="3234902"/>
                  <a:pt x="2112856" y="3243104"/>
                </a:cubicBezTo>
                <a:cubicBezTo>
                  <a:pt x="2122699" y="3251306"/>
                  <a:pt x="2127620" y="3264429"/>
                  <a:pt x="2127620" y="3277553"/>
                </a:cubicBezTo>
                <a:cubicBezTo>
                  <a:pt x="2127620" y="3290676"/>
                  <a:pt x="2121058" y="3302159"/>
                  <a:pt x="2112856" y="3312001"/>
                </a:cubicBezTo>
                <a:cubicBezTo>
                  <a:pt x="2104654" y="3321844"/>
                  <a:pt x="2091531" y="3326765"/>
                  <a:pt x="2078408" y="3326765"/>
                </a:cubicBezTo>
                <a:cubicBezTo>
                  <a:pt x="2065284" y="3326765"/>
                  <a:pt x="2053801" y="3320203"/>
                  <a:pt x="2043959" y="3312001"/>
                </a:cubicBezTo>
                <a:cubicBezTo>
                  <a:pt x="2034116" y="3303799"/>
                  <a:pt x="2029195" y="3290676"/>
                  <a:pt x="2029195" y="3277553"/>
                </a:cubicBezTo>
                <a:cubicBezTo>
                  <a:pt x="2029195" y="3264429"/>
                  <a:pt x="2035757" y="3252946"/>
                  <a:pt x="2043959" y="3243104"/>
                </a:cubicBezTo>
                <a:cubicBezTo>
                  <a:pt x="2052161" y="3233261"/>
                  <a:pt x="2065284" y="3228340"/>
                  <a:pt x="2078408" y="3228340"/>
                </a:cubicBezTo>
                <a:close/>
                <a:moveTo>
                  <a:pt x="739828" y="3080702"/>
                </a:moveTo>
                <a:cubicBezTo>
                  <a:pt x="752951" y="3080702"/>
                  <a:pt x="764434" y="3087264"/>
                  <a:pt x="774276" y="3095466"/>
                </a:cubicBezTo>
                <a:cubicBezTo>
                  <a:pt x="784119" y="3103668"/>
                  <a:pt x="789040" y="3116791"/>
                  <a:pt x="789040" y="3129915"/>
                </a:cubicBezTo>
                <a:cubicBezTo>
                  <a:pt x="789040" y="3143038"/>
                  <a:pt x="782478" y="3154521"/>
                  <a:pt x="774276" y="3164363"/>
                </a:cubicBezTo>
                <a:cubicBezTo>
                  <a:pt x="766074" y="3174206"/>
                  <a:pt x="752951" y="3179127"/>
                  <a:pt x="739828" y="3179127"/>
                </a:cubicBezTo>
                <a:cubicBezTo>
                  <a:pt x="726704" y="3179127"/>
                  <a:pt x="715221" y="3172565"/>
                  <a:pt x="705379" y="3164363"/>
                </a:cubicBezTo>
                <a:cubicBezTo>
                  <a:pt x="695536" y="3156161"/>
                  <a:pt x="690615" y="3143038"/>
                  <a:pt x="690615" y="3129915"/>
                </a:cubicBezTo>
                <a:cubicBezTo>
                  <a:pt x="690615" y="3116791"/>
                  <a:pt x="697177" y="3105308"/>
                  <a:pt x="705379" y="3095466"/>
                </a:cubicBezTo>
                <a:cubicBezTo>
                  <a:pt x="713581" y="3085623"/>
                  <a:pt x="726704" y="3080702"/>
                  <a:pt x="739828" y="3080702"/>
                </a:cubicBezTo>
                <a:close/>
                <a:moveTo>
                  <a:pt x="2450783" y="2985558"/>
                </a:moveTo>
                <a:cubicBezTo>
                  <a:pt x="2463906" y="2985558"/>
                  <a:pt x="2475389" y="2992120"/>
                  <a:pt x="2485231" y="3000322"/>
                </a:cubicBezTo>
                <a:cubicBezTo>
                  <a:pt x="2495074" y="3008524"/>
                  <a:pt x="2499995" y="3021647"/>
                  <a:pt x="2499995" y="3034771"/>
                </a:cubicBezTo>
                <a:cubicBezTo>
                  <a:pt x="2499995" y="3047894"/>
                  <a:pt x="2493433" y="3059377"/>
                  <a:pt x="2485231" y="3069219"/>
                </a:cubicBezTo>
                <a:cubicBezTo>
                  <a:pt x="2477029" y="3079062"/>
                  <a:pt x="2463906" y="3083983"/>
                  <a:pt x="2450783" y="3083983"/>
                </a:cubicBezTo>
                <a:cubicBezTo>
                  <a:pt x="2437659" y="3083983"/>
                  <a:pt x="2426176" y="3077421"/>
                  <a:pt x="2416334" y="3069219"/>
                </a:cubicBezTo>
                <a:cubicBezTo>
                  <a:pt x="2406491" y="3061017"/>
                  <a:pt x="2401570" y="3047894"/>
                  <a:pt x="2401570" y="3034771"/>
                </a:cubicBezTo>
                <a:cubicBezTo>
                  <a:pt x="2401570" y="3021647"/>
                  <a:pt x="2408132" y="3010164"/>
                  <a:pt x="2416334" y="3000322"/>
                </a:cubicBezTo>
                <a:cubicBezTo>
                  <a:pt x="2424536" y="2990479"/>
                  <a:pt x="2437659" y="2985558"/>
                  <a:pt x="2450783" y="2985558"/>
                </a:cubicBezTo>
                <a:close/>
                <a:moveTo>
                  <a:pt x="1523947" y="2977356"/>
                </a:moveTo>
                <a:cubicBezTo>
                  <a:pt x="1537070" y="2977356"/>
                  <a:pt x="1548553" y="2983918"/>
                  <a:pt x="1558395" y="2992120"/>
                </a:cubicBezTo>
                <a:cubicBezTo>
                  <a:pt x="1568238" y="3000322"/>
                  <a:pt x="1573159" y="3013445"/>
                  <a:pt x="1573159" y="3026569"/>
                </a:cubicBezTo>
                <a:cubicBezTo>
                  <a:pt x="1573159" y="3039692"/>
                  <a:pt x="1566597" y="3051175"/>
                  <a:pt x="1558395" y="3061017"/>
                </a:cubicBezTo>
                <a:cubicBezTo>
                  <a:pt x="1550193" y="3070860"/>
                  <a:pt x="1537070" y="3075781"/>
                  <a:pt x="1523947" y="3075781"/>
                </a:cubicBezTo>
                <a:cubicBezTo>
                  <a:pt x="1510823" y="3075781"/>
                  <a:pt x="1499340" y="3069219"/>
                  <a:pt x="1489498" y="3061017"/>
                </a:cubicBezTo>
                <a:cubicBezTo>
                  <a:pt x="1479655" y="3052815"/>
                  <a:pt x="1474734" y="3039692"/>
                  <a:pt x="1474734" y="3026569"/>
                </a:cubicBezTo>
                <a:cubicBezTo>
                  <a:pt x="1474734" y="3013445"/>
                  <a:pt x="1481296" y="3001962"/>
                  <a:pt x="1489498" y="2992120"/>
                </a:cubicBezTo>
                <a:cubicBezTo>
                  <a:pt x="1497700" y="2982277"/>
                  <a:pt x="1510823" y="2977356"/>
                  <a:pt x="1523947" y="2977356"/>
                </a:cubicBezTo>
                <a:close/>
                <a:moveTo>
                  <a:pt x="2555770" y="2842842"/>
                </a:moveTo>
                <a:cubicBezTo>
                  <a:pt x="2568893" y="2842842"/>
                  <a:pt x="2580376" y="2849404"/>
                  <a:pt x="2590218" y="2857606"/>
                </a:cubicBezTo>
                <a:cubicBezTo>
                  <a:pt x="2600061" y="2865808"/>
                  <a:pt x="2604982" y="2878931"/>
                  <a:pt x="2604982" y="2892055"/>
                </a:cubicBezTo>
                <a:cubicBezTo>
                  <a:pt x="2604982" y="2905178"/>
                  <a:pt x="2598420" y="2916661"/>
                  <a:pt x="2590218" y="2926503"/>
                </a:cubicBezTo>
                <a:cubicBezTo>
                  <a:pt x="2582016" y="2936346"/>
                  <a:pt x="2568893" y="2941267"/>
                  <a:pt x="2555770" y="2941267"/>
                </a:cubicBezTo>
                <a:cubicBezTo>
                  <a:pt x="2542646" y="2941267"/>
                  <a:pt x="2531163" y="2934705"/>
                  <a:pt x="2521321" y="2926503"/>
                </a:cubicBezTo>
                <a:cubicBezTo>
                  <a:pt x="2511478" y="2918301"/>
                  <a:pt x="2506557" y="2905178"/>
                  <a:pt x="2506557" y="2892055"/>
                </a:cubicBezTo>
                <a:cubicBezTo>
                  <a:pt x="2506557" y="2878931"/>
                  <a:pt x="2513119" y="2867448"/>
                  <a:pt x="2521321" y="2857606"/>
                </a:cubicBezTo>
                <a:cubicBezTo>
                  <a:pt x="2529523" y="2847763"/>
                  <a:pt x="2542646" y="2842842"/>
                  <a:pt x="2555770" y="2842842"/>
                </a:cubicBezTo>
                <a:close/>
                <a:moveTo>
                  <a:pt x="3792644" y="2834640"/>
                </a:moveTo>
                <a:cubicBezTo>
                  <a:pt x="3805767" y="2834640"/>
                  <a:pt x="3817250" y="2839561"/>
                  <a:pt x="3827092" y="2849404"/>
                </a:cubicBezTo>
                <a:cubicBezTo>
                  <a:pt x="3836934" y="2857606"/>
                  <a:pt x="3841856" y="2870729"/>
                  <a:pt x="3841856" y="2883853"/>
                </a:cubicBezTo>
                <a:cubicBezTo>
                  <a:pt x="3841856" y="2896976"/>
                  <a:pt x="3836934" y="2908459"/>
                  <a:pt x="3827092" y="2918301"/>
                </a:cubicBezTo>
                <a:cubicBezTo>
                  <a:pt x="3818890" y="2928144"/>
                  <a:pt x="3805767" y="2933065"/>
                  <a:pt x="3792644" y="2933065"/>
                </a:cubicBezTo>
                <a:cubicBezTo>
                  <a:pt x="3779520" y="2933065"/>
                  <a:pt x="3768037" y="2928144"/>
                  <a:pt x="3758195" y="2918301"/>
                </a:cubicBezTo>
                <a:cubicBezTo>
                  <a:pt x="3748352" y="2910099"/>
                  <a:pt x="3743431" y="2896976"/>
                  <a:pt x="3743431" y="2883853"/>
                </a:cubicBezTo>
                <a:cubicBezTo>
                  <a:pt x="3743431" y="2870729"/>
                  <a:pt x="3748352" y="2859246"/>
                  <a:pt x="3758195" y="2849404"/>
                </a:cubicBezTo>
                <a:cubicBezTo>
                  <a:pt x="3766397" y="2839561"/>
                  <a:pt x="3779520" y="2834640"/>
                  <a:pt x="3792644" y="2834640"/>
                </a:cubicBezTo>
                <a:close/>
                <a:moveTo>
                  <a:pt x="3392382" y="2757540"/>
                </a:moveTo>
                <a:cubicBezTo>
                  <a:pt x="3405505" y="2757540"/>
                  <a:pt x="3416988" y="2762461"/>
                  <a:pt x="3426830" y="2772304"/>
                </a:cubicBezTo>
                <a:cubicBezTo>
                  <a:pt x="3436673" y="2780506"/>
                  <a:pt x="3441594" y="2793629"/>
                  <a:pt x="3441594" y="2806753"/>
                </a:cubicBezTo>
                <a:cubicBezTo>
                  <a:pt x="3441594" y="2819876"/>
                  <a:pt x="3436673" y="2831359"/>
                  <a:pt x="3426830" y="2841201"/>
                </a:cubicBezTo>
                <a:cubicBezTo>
                  <a:pt x="3418628" y="2851044"/>
                  <a:pt x="3405505" y="2855965"/>
                  <a:pt x="3392382" y="2855965"/>
                </a:cubicBezTo>
                <a:cubicBezTo>
                  <a:pt x="3379258" y="2855965"/>
                  <a:pt x="3366135" y="2851044"/>
                  <a:pt x="3357933" y="2841201"/>
                </a:cubicBezTo>
                <a:cubicBezTo>
                  <a:pt x="3348091" y="2832999"/>
                  <a:pt x="3343169" y="2819876"/>
                  <a:pt x="3343169" y="2806753"/>
                </a:cubicBezTo>
                <a:cubicBezTo>
                  <a:pt x="3343169" y="2793629"/>
                  <a:pt x="3348091" y="2782146"/>
                  <a:pt x="3357933" y="2772304"/>
                </a:cubicBezTo>
                <a:cubicBezTo>
                  <a:pt x="3366135" y="2762461"/>
                  <a:pt x="3379258" y="2757540"/>
                  <a:pt x="3392382" y="2757540"/>
                </a:cubicBezTo>
                <a:close/>
                <a:moveTo>
                  <a:pt x="4663705" y="2746057"/>
                </a:moveTo>
                <a:cubicBezTo>
                  <a:pt x="4676828" y="2746057"/>
                  <a:pt x="4688311" y="2750978"/>
                  <a:pt x="4698153" y="2760821"/>
                </a:cubicBezTo>
                <a:cubicBezTo>
                  <a:pt x="4707996" y="2769023"/>
                  <a:pt x="4712917" y="2782146"/>
                  <a:pt x="4712917" y="2795270"/>
                </a:cubicBezTo>
                <a:cubicBezTo>
                  <a:pt x="4712917" y="2808393"/>
                  <a:pt x="4707996" y="2819876"/>
                  <a:pt x="4698153" y="2829718"/>
                </a:cubicBezTo>
                <a:cubicBezTo>
                  <a:pt x="4689951" y="2839561"/>
                  <a:pt x="4676828" y="2844482"/>
                  <a:pt x="4663705" y="2844482"/>
                </a:cubicBezTo>
                <a:cubicBezTo>
                  <a:pt x="4650581" y="2844482"/>
                  <a:pt x="4637458" y="2839561"/>
                  <a:pt x="4629256" y="2829718"/>
                </a:cubicBezTo>
                <a:cubicBezTo>
                  <a:pt x="4619414" y="2821516"/>
                  <a:pt x="4614492" y="2808393"/>
                  <a:pt x="4614492" y="2795270"/>
                </a:cubicBezTo>
                <a:cubicBezTo>
                  <a:pt x="4614492" y="2782146"/>
                  <a:pt x="4619414" y="2770663"/>
                  <a:pt x="4629256" y="2760821"/>
                </a:cubicBezTo>
                <a:cubicBezTo>
                  <a:pt x="4637458" y="2750978"/>
                  <a:pt x="4650581" y="2746057"/>
                  <a:pt x="4663705" y="2746057"/>
                </a:cubicBezTo>
                <a:close/>
                <a:moveTo>
                  <a:pt x="1719157" y="2741136"/>
                </a:moveTo>
                <a:cubicBezTo>
                  <a:pt x="1732280" y="2741136"/>
                  <a:pt x="1743763" y="2747698"/>
                  <a:pt x="1753605" y="2755900"/>
                </a:cubicBezTo>
                <a:cubicBezTo>
                  <a:pt x="1763448" y="2764102"/>
                  <a:pt x="1768369" y="2777225"/>
                  <a:pt x="1768369" y="2790349"/>
                </a:cubicBezTo>
                <a:cubicBezTo>
                  <a:pt x="1768369" y="2803472"/>
                  <a:pt x="1761807" y="2814955"/>
                  <a:pt x="1753605" y="2824797"/>
                </a:cubicBezTo>
                <a:cubicBezTo>
                  <a:pt x="1745403" y="2834640"/>
                  <a:pt x="1732280" y="2839561"/>
                  <a:pt x="1719157" y="2839561"/>
                </a:cubicBezTo>
                <a:cubicBezTo>
                  <a:pt x="1706033" y="2839561"/>
                  <a:pt x="1694550" y="2832999"/>
                  <a:pt x="1684708" y="2824797"/>
                </a:cubicBezTo>
                <a:cubicBezTo>
                  <a:pt x="1674865" y="2816595"/>
                  <a:pt x="1669944" y="2803472"/>
                  <a:pt x="1669944" y="2790349"/>
                </a:cubicBezTo>
                <a:cubicBezTo>
                  <a:pt x="1669944" y="2777225"/>
                  <a:pt x="1676506" y="2765742"/>
                  <a:pt x="1684708" y="2755900"/>
                </a:cubicBezTo>
                <a:cubicBezTo>
                  <a:pt x="1692910" y="2746057"/>
                  <a:pt x="1706033" y="2741136"/>
                  <a:pt x="1719157" y="2741136"/>
                </a:cubicBezTo>
                <a:close/>
                <a:moveTo>
                  <a:pt x="2047240" y="2627947"/>
                </a:moveTo>
                <a:cubicBezTo>
                  <a:pt x="2060363" y="2627947"/>
                  <a:pt x="2071846" y="2634509"/>
                  <a:pt x="2081688" y="2642711"/>
                </a:cubicBezTo>
                <a:cubicBezTo>
                  <a:pt x="2091531" y="2650913"/>
                  <a:pt x="2096452" y="2664036"/>
                  <a:pt x="2096452" y="2677160"/>
                </a:cubicBezTo>
                <a:cubicBezTo>
                  <a:pt x="2096452" y="2690283"/>
                  <a:pt x="2089890" y="2701766"/>
                  <a:pt x="2081688" y="2711608"/>
                </a:cubicBezTo>
                <a:cubicBezTo>
                  <a:pt x="2073486" y="2721451"/>
                  <a:pt x="2060363" y="2726372"/>
                  <a:pt x="2047240" y="2726372"/>
                </a:cubicBezTo>
                <a:cubicBezTo>
                  <a:pt x="2035757" y="2726372"/>
                  <a:pt x="2022633" y="2719810"/>
                  <a:pt x="2012791" y="2711608"/>
                </a:cubicBezTo>
                <a:cubicBezTo>
                  <a:pt x="2002948" y="2703406"/>
                  <a:pt x="1998027" y="2690283"/>
                  <a:pt x="1998027" y="2677160"/>
                </a:cubicBezTo>
                <a:cubicBezTo>
                  <a:pt x="1998027" y="2664036"/>
                  <a:pt x="2004589" y="2652553"/>
                  <a:pt x="2012791" y="2642711"/>
                </a:cubicBezTo>
                <a:cubicBezTo>
                  <a:pt x="2020993" y="2632868"/>
                  <a:pt x="2034116" y="2627947"/>
                  <a:pt x="2047240" y="2627947"/>
                </a:cubicBezTo>
                <a:close/>
                <a:moveTo>
                  <a:pt x="1878277" y="2611543"/>
                </a:moveTo>
                <a:cubicBezTo>
                  <a:pt x="1891400" y="2611543"/>
                  <a:pt x="1902883" y="2618105"/>
                  <a:pt x="1912725" y="2626307"/>
                </a:cubicBezTo>
                <a:cubicBezTo>
                  <a:pt x="1922568" y="2634509"/>
                  <a:pt x="1927489" y="2647632"/>
                  <a:pt x="1927489" y="2660756"/>
                </a:cubicBezTo>
                <a:cubicBezTo>
                  <a:pt x="1927489" y="2673879"/>
                  <a:pt x="1920927" y="2685362"/>
                  <a:pt x="1912725" y="2695204"/>
                </a:cubicBezTo>
                <a:cubicBezTo>
                  <a:pt x="1904523" y="2705047"/>
                  <a:pt x="1891400" y="2709968"/>
                  <a:pt x="1878277" y="2709968"/>
                </a:cubicBezTo>
                <a:cubicBezTo>
                  <a:pt x="1871715" y="2709968"/>
                  <a:pt x="1865563" y="2708328"/>
                  <a:pt x="1859822" y="2705662"/>
                </a:cubicBezTo>
                <a:lnTo>
                  <a:pt x="1854246" y="2702016"/>
                </a:lnTo>
                <a:lnTo>
                  <a:pt x="1856951" y="2708328"/>
                </a:lnTo>
                <a:cubicBezTo>
                  <a:pt x="1856951" y="2721451"/>
                  <a:pt x="1850389" y="2732934"/>
                  <a:pt x="1842187" y="2742776"/>
                </a:cubicBezTo>
                <a:cubicBezTo>
                  <a:pt x="1833985" y="2752619"/>
                  <a:pt x="1820862" y="2757540"/>
                  <a:pt x="1807739" y="2757540"/>
                </a:cubicBezTo>
                <a:cubicBezTo>
                  <a:pt x="1794615" y="2757540"/>
                  <a:pt x="1783132" y="2750978"/>
                  <a:pt x="1773290" y="2742776"/>
                </a:cubicBezTo>
                <a:cubicBezTo>
                  <a:pt x="1763447" y="2734574"/>
                  <a:pt x="1758526" y="2721451"/>
                  <a:pt x="1758526" y="2708328"/>
                </a:cubicBezTo>
                <a:cubicBezTo>
                  <a:pt x="1758526" y="2695204"/>
                  <a:pt x="1765088" y="2683721"/>
                  <a:pt x="1773290" y="2673879"/>
                </a:cubicBezTo>
                <a:cubicBezTo>
                  <a:pt x="1781492" y="2664036"/>
                  <a:pt x="1794615" y="2659115"/>
                  <a:pt x="1807739" y="2659115"/>
                </a:cubicBezTo>
                <a:cubicBezTo>
                  <a:pt x="1814300" y="2659115"/>
                  <a:pt x="1820452" y="2660756"/>
                  <a:pt x="1826193" y="2663421"/>
                </a:cubicBezTo>
                <a:lnTo>
                  <a:pt x="1831769" y="2667067"/>
                </a:lnTo>
                <a:lnTo>
                  <a:pt x="1829064" y="2660756"/>
                </a:lnTo>
                <a:cubicBezTo>
                  <a:pt x="1829064" y="2647632"/>
                  <a:pt x="1835626" y="2636149"/>
                  <a:pt x="1843828" y="2626307"/>
                </a:cubicBezTo>
                <a:cubicBezTo>
                  <a:pt x="1852030" y="2616464"/>
                  <a:pt x="1865153" y="2611543"/>
                  <a:pt x="1878277" y="2611543"/>
                </a:cubicBezTo>
                <a:close/>
                <a:moveTo>
                  <a:pt x="3384180" y="2593498"/>
                </a:moveTo>
                <a:cubicBezTo>
                  <a:pt x="3397303" y="2593498"/>
                  <a:pt x="3408786" y="2598419"/>
                  <a:pt x="3418628" y="2608262"/>
                </a:cubicBezTo>
                <a:cubicBezTo>
                  <a:pt x="3428471" y="2616464"/>
                  <a:pt x="3433392" y="2629587"/>
                  <a:pt x="3433392" y="2642711"/>
                </a:cubicBezTo>
                <a:cubicBezTo>
                  <a:pt x="3433392" y="2655834"/>
                  <a:pt x="3428471" y="2667317"/>
                  <a:pt x="3418628" y="2677159"/>
                </a:cubicBezTo>
                <a:cubicBezTo>
                  <a:pt x="3410426" y="2687002"/>
                  <a:pt x="3397303" y="2691923"/>
                  <a:pt x="3384180" y="2691923"/>
                </a:cubicBezTo>
                <a:cubicBezTo>
                  <a:pt x="3371056" y="2691923"/>
                  <a:pt x="3357933" y="2687002"/>
                  <a:pt x="3349731" y="2677159"/>
                </a:cubicBezTo>
                <a:cubicBezTo>
                  <a:pt x="3339889" y="2668957"/>
                  <a:pt x="3334967" y="2655834"/>
                  <a:pt x="3334967" y="2642711"/>
                </a:cubicBezTo>
                <a:cubicBezTo>
                  <a:pt x="3334967" y="2629587"/>
                  <a:pt x="3339889" y="2618104"/>
                  <a:pt x="3349731" y="2608262"/>
                </a:cubicBezTo>
                <a:cubicBezTo>
                  <a:pt x="3357933" y="2598419"/>
                  <a:pt x="3371056" y="2593498"/>
                  <a:pt x="3384180" y="2593498"/>
                </a:cubicBezTo>
                <a:close/>
                <a:moveTo>
                  <a:pt x="2445862" y="2562331"/>
                </a:moveTo>
                <a:cubicBezTo>
                  <a:pt x="2458985" y="2562331"/>
                  <a:pt x="2470468" y="2568893"/>
                  <a:pt x="2480310" y="2577095"/>
                </a:cubicBezTo>
                <a:cubicBezTo>
                  <a:pt x="2490153" y="2585297"/>
                  <a:pt x="2495074" y="2598420"/>
                  <a:pt x="2495074" y="2611544"/>
                </a:cubicBezTo>
                <a:cubicBezTo>
                  <a:pt x="2495074" y="2624667"/>
                  <a:pt x="2488512" y="2636150"/>
                  <a:pt x="2480310" y="2645992"/>
                </a:cubicBezTo>
                <a:cubicBezTo>
                  <a:pt x="2472108" y="2655835"/>
                  <a:pt x="2458985" y="2660756"/>
                  <a:pt x="2445862" y="2660756"/>
                </a:cubicBezTo>
                <a:cubicBezTo>
                  <a:pt x="2432738" y="2660756"/>
                  <a:pt x="2421255" y="2654194"/>
                  <a:pt x="2411413" y="2645992"/>
                </a:cubicBezTo>
                <a:cubicBezTo>
                  <a:pt x="2401570" y="2637790"/>
                  <a:pt x="2396649" y="2624667"/>
                  <a:pt x="2396649" y="2611544"/>
                </a:cubicBezTo>
                <a:cubicBezTo>
                  <a:pt x="2396649" y="2598420"/>
                  <a:pt x="2403211" y="2586937"/>
                  <a:pt x="2411413" y="2577095"/>
                </a:cubicBezTo>
                <a:cubicBezTo>
                  <a:pt x="2419615" y="2567252"/>
                  <a:pt x="2432738" y="2562331"/>
                  <a:pt x="2445862" y="2562331"/>
                </a:cubicBezTo>
                <a:close/>
                <a:moveTo>
                  <a:pt x="3021648" y="2526241"/>
                </a:moveTo>
                <a:cubicBezTo>
                  <a:pt x="3034771" y="2526241"/>
                  <a:pt x="3046254" y="2531162"/>
                  <a:pt x="3056096" y="2541005"/>
                </a:cubicBezTo>
                <a:cubicBezTo>
                  <a:pt x="3065938" y="2549207"/>
                  <a:pt x="3070860" y="2562330"/>
                  <a:pt x="3070860" y="2575454"/>
                </a:cubicBezTo>
                <a:cubicBezTo>
                  <a:pt x="3070860" y="2588577"/>
                  <a:pt x="3065938" y="2600060"/>
                  <a:pt x="3056096" y="2609902"/>
                </a:cubicBezTo>
                <a:cubicBezTo>
                  <a:pt x="3047894" y="2619745"/>
                  <a:pt x="3034771" y="2624666"/>
                  <a:pt x="3021648" y="2624666"/>
                </a:cubicBezTo>
                <a:cubicBezTo>
                  <a:pt x="3008524" y="2624666"/>
                  <a:pt x="2995401" y="2619745"/>
                  <a:pt x="2987199" y="2609902"/>
                </a:cubicBezTo>
                <a:cubicBezTo>
                  <a:pt x="2977356" y="2601700"/>
                  <a:pt x="2972435" y="2588577"/>
                  <a:pt x="2972435" y="2575454"/>
                </a:cubicBezTo>
                <a:cubicBezTo>
                  <a:pt x="2972435" y="2562330"/>
                  <a:pt x="2977356" y="2550847"/>
                  <a:pt x="2987199" y="2541005"/>
                </a:cubicBezTo>
                <a:cubicBezTo>
                  <a:pt x="2995401" y="2531162"/>
                  <a:pt x="3008524" y="2526241"/>
                  <a:pt x="3021648" y="2526241"/>
                </a:cubicBezTo>
                <a:close/>
                <a:moveTo>
                  <a:pt x="2555770" y="2398289"/>
                </a:moveTo>
                <a:cubicBezTo>
                  <a:pt x="2568893" y="2398289"/>
                  <a:pt x="2580376" y="2404851"/>
                  <a:pt x="2590218" y="2413053"/>
                </a:cubicBezTo>
                <a:cubicBezTo>
                  <a:pt x="2600061" y="2421255"/>
                  <a:pt x="2604982" y="2434378"/>
                  <a:pt x="2604982" y="2447502"/>
                </a:cubicBezTo>
                <a:cubicBezTo>
                  <a:pt x="2604982" y="2460625"/>
                  <a:pt x="2598420" y="2472108"/>
                  <a:pt x="2590218" y="2481950"/>
                </a:cubicBezTo>
                <a:cubicBezTo>
                  <a:pt x="2582016" y="2491793"/>
                  <a:pt x="2568893" y="2496714"/>
                  <a:pt x="2555770" y="2496714"/>
                </a:cubicBezTo>
                <a:cubicBezTo>
                  <a:pt x="2542646" y="2496714"/>
                  <a:pt x="2531163" y="2490152"/>
                  <a:pt x="2521321" y="2481950"/>
                </a:cubicBezTo>
                <a:cubicBezTo>
                  <a:pt x="2511478" y="2473748"/>
                  <a:pt x="2506557" y="2460625"/>
                  <a:pt x="2506557" y="2447502"/>
                </a:cubicBezTo>
                <a:cubicBezTo>
                  <a:pt x="2506557" y="2434378"/>
                  <a:pt x="2513119" y="2422895"/>
                  <a:pt x="2521321" y="2413053"/>
                </a:cubicBezTo>
                <a:cubicBezTo>
                  <a:pt x="2529523" y="2403210"/>
                  <a:pt x="2542646" y="2398289"/>
                  <a:pt x="2555770" y="2398289"/>
                </a:cubicBezTo>
                <a:close/>
                <a:moveTo>
                  <a:pt x="3197172" y="2388446"/>
                </a:moveTo>
                <a:cubicBezTo>
                  <a:pt x="3210295" y="2388446"/>
                  <a:pt x="3221778" y="2393367"/>
                  <a:pt x="3231620" y="2403210"/>
                </a:cubicBezTo>
                <a:cubicBezTo>
                  <a:pt x="3241463" y="2411412"/>
                  <a:pt x="3246384" y="2424535"/>
                  <a:pt x="3246384" y="2437659"/>
                </a:cubicBezTo>
                <a:cubicBezTo>
                  <a:pt x="3246384" y="2450782"/>
                  <a:pt x="3241463" y="2462265"/>
                  <a:pt x="3231620" y="2472107"/>
                </a:cubicBezTo>
                <a:cubicBezTo>
                  <a:pt x="3223418" y="2481950"/>
                  <a:pt x="3210295" y="2486871"/>
                  <a:pt x="3197172" y="2486871"/>
                </a:cubicBezTo>
                <a:cubicBezTo>
                  <a:pt x="3184048" y="2486871"/>
                  <a:pt x="3170925" y="2481950"/>
                  <a:pt x="3162723" y="2472107"/>
                </a:cubicBezTo>
                <a:cubicBezTo>
                  <a:pt x="3152881" y="2463905"/>
                  <a:pt x="3147959" y="2450782"/>
                  <a:pt x="3147959" y="2437659"/>
                </a:cubicBezTo>
                <a:cubicBezTo>
                  <a:pt x="3147959" y="2424535"/>
                  <a:pt x="3152881" y="2413052"/>
                  <a:pt x="3162723" y="2403210"/>
                </a:cubicBezTo>
                <a:cubicBezTo>
                  <a:pt x="3170925" y="2393367"/>
                  <a:pt x="3184048" y="2388446"/>
                  <a:pt x="3197172" y="2388446"/>
                </a:cubicBezTo>
                <a:close/>
                <a:moveTo>
                  <a:pt x="1894682" y="2375323"/>
                </a:moveTo>
                <a:cubicBezTo>
                  <a:pt x="1907805" y="2375323"/>
                  <a:pt x="1919288" y="2381885"/>
                  <a:pt x="1929130" y="2390087"/>
                </a:cubicBezTo>
                <a:cubicBezTo>
                  <a:pt x="1938973" y="2398289"/>
                  <a:pt x="1943894" y="2411412"/>
                  <a:pt x="1943894" y="2424536"/>
                </a:cubicBezTo>
                <a:cubicBezTo>
                  <a:pt x="1943894" y="2437659"/>
                  <a:pt x="1937332" y="2449142"/>
                  <a:pt x="1929130" y="2458984"/>
                </a:cubicBezTo>
                <a:cubicBezTo>
                  <a:pt x="1920928" y="2468827"/>
                  <a:pt x="1907805" y="2473748"/>
                  <a:pt x="1894682" y="2473748"/>
                </a:cubicBezTo>
                <a:cubicBezTo>
                  <a:pt x="1881558" y="2473748"/>
                  <a:pt x="1870075" y="2467186"/>
                  <a:pt x="1860233" y="2458984"/>
                </a:cubicBezTo>
                <a:cubicBezTo>
                  <a:pt x="1850390" y="2450782"/>
                  <a:pt x="1845469" y="2437659"/>
                  <a:pt x="1845469" y="2424536"/>
                </a:cubicBezTo>
                <a:cubicBezTo>
                  <a:pt x="1845469" y="2411412"/>
                  <a:pt x="1852031" y="2399929"/>
                  <a:pt x="1860233" y="2390087"/>
                </a:cubicBezTo>
                <a:cubicBezTo>
                  <a:pt x="1868435" y="2380244"/>
                  <a:pt x="1881558" y="2375323"/>
                  <a:pt x="1894682" y="2375323"/>
                </a:cubicBezTo>
                <a:close/>
                <a:moveTo>
                  <a:pt x="1584643" y="2308066"/>
                </a:moveTo>
                <a:cubicBezTo>
                  <a:pt x="1597766" y="2308066"/>
                  <a:pt x="1609249" y="2314628"/>
                  <a:pt x="1619091" y="2322830"/>
                </a:cubicBezTo>
                <a:cubicBezTo>
                  <a:pt x="1628934" y="2331032"/>
                  <a:pt x="1633855" y="2344155"/>
                  <a:pt x="1633855" y="2357279"/>
                </a:cubicBezTo>
                <a:cubicBezTo>
                  <a:pt x="1633855" y="2370402"/>
                  <a:pt x="1627293" y="2381885"/>
                  <a:pt x="1619091" y="2391727"/>
                </a:cubicBezTo>
                <a:cubicBezTo>
                  <a:pt x="1610889" y="2401570"/>
                  <a:pt x="1597766" y="2406491"/>
                  <a:pt x="1584643" y="2406491"/>
                </a:cubicBezTo>
                <a:lnTo>
                  <a:pt x="1575789" y="2404425"/>
                </a:lnTo>
                <a:lnTo>
                  <a:pt x="1587923" y="2432738"/>
                </a:lnTo>
                <a:cubicBezTo>
                  <a:pt x="1587923" y="2445861"/>
                  <a:pt x="1581361" y="2457344"/>
                  <a:pt x="1573159" y="2467186"/>
                </a:cubicBezTo>
                <a:cubicBezTo>
                  <a:pt x="1564957" y="2477029"/>
                  <a:pt x="1551834" y="2481950"/>
                  <a:pt x="1538711" y="2481950"/>
                </a:cubicBezTo>
                <a:cubicBezTo>
                  <a:pt x="1525587" y="2481950"/>
                  <a:pt x="1514104" y="2475388"/>
                  <a:pt x="1504262" y="2467186"/>
                </a:cubicBezTo>
                <a:cubicBezTo>
                  <a:pt x="1494419" y="2458984"/>
                  <a:pt x="1489498" y="2445861"/>
                  <a:pt x="1489498" y="2432738"/>
                </a:cubicBezTo>
                <a:cubicBezTo>
                  <a:pt x="1489498" y="2419614"/>
                  <a:pt x="1496060" y="2408131"/>
                  <a:pt x="1504262" y="2398289"/>
                </a:cubicBezTo>
                <a:cubicBezTo>
                  <a:pt x="1512464" y="2388446"/>
                  <a:pt x="1525587" y="2383525"/>
                  <a:pt x="1538711" y="2383525"/>
                </a:cubicBezTo>
                <a:lnTo>
                  <a:pt x="1547564" y="2385591"/>
                </a:lnTo>
                <a:lnTo>
                  <a:pt x="1535430" y="2357279"/>
                </a:lnTo>
                <a:cubicBezTo>
                  <a:pt x="1535430" y="2344155"/>
                  <a:pt x="1541992" y="2332672"/>
                  <a:pt x="1550194" y="2322830"/>
                </a:cubicBezTo>
                <a:cubicBezTo>
                  <a:pt x="1558396" y="2312987"/>
                  <a:pt x="1571519" y="2308066"/>
                  <a:pt x="1584643" y="2308066"/>
                </a:cubicBezTo>
                <a:close/>
                <a:moveTo>
                  <a:pt x="1774931" y="2298223"/>
                </a:moveTo>
                <a:cubicBezTo>
                  <a:pt x="1788054" y="2298223"/>
                  <a:pt x="1799537" y="2304785"/>
                  <a:pt x="1809379" y="2312987"/>
                </a:cubicBezTo>
                <a:cubicBezTo>
                  <a:pt x="1819222" y="2321189"/>
                  <a:pt x="1824143" y="2334312"/>
                  <a:pt x="1824143" y="2347436"/>
                </a:cubicBezTo>
                <a:cubicBezTo>
                  <a:pt x="1824143" y="2360559"/>
                  <a:pt x="1817581" y="2372042"/>
                  <a:pt x="1809379" y="2381884"/>
                </a:cubicBezTo>
                <a:cubicBezTo>
                  <a:pt x="1801177" y="2391727"/>
                  <a:pt x="1788054" y="2396648"/>
                  <a:pt x="1774931" y="2396648"/>
                </a:cubicBezTo>
                <a:cubicBezTo>
                  <a:pt x="1761807" y="2396648"/>
                  <a:pt x="1750324" y="2390086"/>
                  <a:pt x="1740482" y="2381884"/>
                </a:cubicBezTo>
                <a:cubicBezTo>
                  <a:pt x="1730639" y="2373682"/>
                  <a:pt x="1725718" y="2360559"/>
                  <a:pt x="1725718" y="2347436"/>
                </a:cubicBezTo>
                <a:cubicBezTo>
                  <a:pt x="1725718" y="2334312"/>
                  <a:pt x="1732280" y="2322829"/>
                  <a:pt x="1740482" y="2312987"/>
                </a:cubicBezTo>
                <a:cubicBezTo>
                  <a:pt x="1748684" y="2303144"/>
                  <a:pt x="1761807" y="2298223"/>
                  <a:pt x="1774931" y="2298223"/>
                </a:cubicBezTo>
                <a:close/>
                <a:moveTo>
                  <a:pt x="437992" y="2247370"/>
                </a:moveTo>
                <a:cubicBezTo>
                  <a:pt x="451115" y="2247370"/>
                  <a:pt x="462598" y="2252291"/>
                  <a:pt x="472440" y="2262134"/>
                </a:cubicBezTo>
                <a:cubicBezTo>
                  <a:pt x="482283" y="2270336"/>
                  <a:pt x="487204" y="2283459"/>
                  <a:pt x="487204" y="2296583"/>
                </a:cubicBezTo>
                <a:cubicBezTo>
                  <a:pt x="487204" y="2309706"/>
                  <a:pt x="482283" y="2321189"/>
                  <a:pt x="472440" y="2331031"/>
                </a:cubicBezTo>
                <a:cubicBezTo>
                  <a:pt x="464238" y="2340874"/>
                  <a:pt x="451115" y="2345795"/>
                  <a:pt x="437992" y="2345795"/>
                </a:cubicBezTo>
                <a:cubicBezTo>
                  <a:pt x="424868" y="2345795"/>
                  <a:pt x="413385" y="2340874"/>
                  <a:pt x="403543" y="2331031"/>
                </a:cubicBezTo>
                <a:cubicBezTo>
                  <a:pt x="393700" y="2322829"/>
                  <a:pt x="388779" y="2309706"/>
                  <a:pt x="388779" y="2296583"/>
                </a:cubicBezTo>
                <a:cubicBezTo>
                  <a:pt x="388779" y="2283459"/>
                  <a:pt x="393700" y="2271976"/>
                  <a:pt x="403543" y="2262134"/>
                </a:cubicBezTo>
                <a:cubicBezTo>
                  <a:pt x="411745" y="2252291"/>
                  <a:pt x="424868" y="2247370"/>
                  <a:pt x="437992" y="2247370"/>
                </a:cubicBezTo>
                <a:close/>
                <a:moveTo>
                  <a:pt x="713582" y="2208000"/>
                </a:moveTo>
                <a:cubicBezTo>
                  <a:pt x="726705" y="2208000"/>
                  <a:pt x="738188" y="2214562"/>
                  <a:pt x="748030" y="2222764"/>
                </a:cubicBezTo>
                <a:cubicBezTo>
                  <a:pt x="757873" y="2230966"/>
                  <a:pt x="762794" y="2244089"/>
                  <a:pt x="762794" y="2257213"/>
                </a:cubicBezTo>
                <a:cubicBezTo>
                  <a:pt x="762794" y="2270336"/>
                  <a:pt x="756232" y="2281819"/>
                  <a:pt x="748030" y="2291661"/>
                </a:cubicBezTo>
                <a:cubicBezTo>
                  <a:pt x="739828" y="2301504"/>
                  <a:pt x="726705" y="2306425"/>
                  <a:pt x="713582" y="2306425"/>
                </a:cubicBezTo>
                <a:cubicBezTo>
                  <a:pt x="702099" y="2306425"/>
                  <a:pt x="688975" y="2299863"/>
                  <a:pt x="679133" y="2291661"/>
                </a:cubicBezTo>
                <a:cubicBezTo>
                  <a:pt x="669290" y="2283459"/>
                  <a:pt x="664369" y="2270336"/>
                  <a:pt x="664369" y="2257213"/>
                </a:cubicBezTo>
                <a:cubicBezTo>
                  <a:pt x="664369" y="2244089"/>
                  <a:pt x="670931" y="2232606"/>
                  <a:pt x="679133" y="2222764"/>
                </a:cubicBezTo>
                <a:cubicBezTo>
                  <a:pt x="687335" y="2212921"/>
                  <a:pt x="700458" y="2208000"/>
                  <a:pt x="713582" y="2208000"/>
                </a:cubicBezTo>
                <a:close/>
                <a:moveTo>
                  <a:pt x="2396649" y="2160428"/>
                </a:moveTo>
                <a:cubicBezTo>
                  <a:pt x="2409772" y="2160428"/>
                  <a:pt x="2421255" y="2166990"/>
                  <a:pt x="2431097" y="2175192"/>
                </a:cubicBezTo>
                <a:cubicBezTo>
                  <a:pt x="2440940" y="2183394"/>
                  <a:pt x="2445861" y="2196517"/>
                  <a:pt x="2445861" y="2209641"/>
                </a:cubicBezTo>
                <a:cubicBezTo>
                  <a:pt x="2445861" y="2222764"/>
                  <a:pt x="2439299" y="2234247"/>
                  <a:pt x="2431097" y="2244089"/>
                </a:cubicBezTo>
                <a:cubicBezTo>
                  <a:pt x="2422895" y="2253932"/>
                  <a:pt x="2409772" y="2258853"/>
                  <a:pt x="2396649" y="2258853"/>
                </a:cubicBezTo>
                <a:cubicBezTo>
                  <a:pt x="2383525" y="2258853"/>
                  <a:pt x="2372042" y="2252291"/>
                  <a:pt x="2362200" y="2244089"/>
                </a:cubicBezTo>
                <a:cubicBezTo>
                  <a:pt x="2352357" y="2235887"/>
                  <a:pt x="2347436" y="2222764"/>
                  <a:pt x="2347436" y="2209641"/>
                </a:cubicBezTo>
                <a:cubicBezTo>
                  <a:pt x="2347436" y="2196517"/>
                  <a:pt x="2353998" y="2185034"/>
                  <a:pt x="2362200" y="2175192"/>
                </a:cubicBezTo>
                <a:cubicBezTo>
                  <a:pt x="2370402" y="2165349"/>
                  <a:pt x="2383525" y="2160428"/>
                  <a:pt x="2396649" y="2160428"/>
                </a:cubicBezTo>
                <a:close/>
                <a:moveTo>
                  <a:pt x="1579722" y="2101373"/>
                </a:moveTo>
                <a:cubicBezTo>
                  <a:pt x="1592845" y="2101373"/>
                  <a:pt x="1604328" y="2107935"/>
                  <a:pt x="1614170" y="2116137"/>
                </a:cubicBezTo>
                <a:cubicBezTo>
                  <a:pt x="1624013" y="2124339"/>
                  <a:pt x="1628934" y="2137462"/>
                  <a:pt x="1628934" y="2150586"/>
                </a:cubicBezTo>
                <a:cubicBezTo>
                  <a:pt x="1628934" y="2163709"/>
                  <a:pt x="1622372" y="2175192"/>
                  <a:pt x="1614170" y="2185034"/>
                </a:cubicBezTo>
                <a:cubicBezTo>
                  <a:pt x="1605968" y="2194877"/>
                  <a:pt x="1592845" y="2199798"/>
                  <a:pt x="1579722" y="2199798"/>
                </a:cubicBezTo>
                <a:cubicBezTo>
                  <a:pt x="1566598" y="2199798"/>
                  <a:pt x="1555115" y="2193236"/>
                  <a:pt x="1545273" y="2185034"/>
                </a:cubicBezTo>
                <a:cubicBezTo>
                  <a:pt x="1535430" y="2176832"/>
                  <a:pt x="1530509" y="2163709"/>
                  <a:pt x="1530509" y="2150586"/>
                </a:cubicBezTo>
                <a:cubicBezTo>
                  <a:pt x="1530509" y="2137462"/>
                  <a:pt x="1537071" y="2125979"/>
                  <a:pt x="1545273" y="2116137"/>
                </a:cubicBezTo>
                <a:cubicBezTo>
                  <a:pt x="1553475" y="2106294"/>
                  <a:pt x="1566598" y="2101373"/>
                  <a:pt x="1579722" y="2101373"/>
                </a:cubicBezTo>
                <a:close/>
                <a:moveTo>
                  <a:pt x="3285755" y="2083329"/>
                </a:moveTo>
                <a:cubicBezTo>
                  <a:pt x="3298878" y="2083329"/>
                  <a:pt x="3310361" y="2088250"/>
                  <a:pt x="3320203" y="2098093"/>
                </a:cubicBezTo>
                <a:cubicBezTo>
                  <a:pt x="3330046" y="2106295"/>
                  <a:pt x="3334967" y="2119418"/>
                  <a:pt x="3334967" y="2132542"/>
                </a:cubicBezTo>
                <a:cubicBezTo>
                  <a:pt x="3334967" y="2145665"/>
                  <a:pt x="3330046" y="2157148"/>
                  <a:pt x="3320203" y="2166990"/>
                </a:cubicBezTo>
                <a:cubicBezTo>
                  <a:pt x="3312001" y="2176833"/>
                  <a:pt x="3298878" y="2181754"/>
                  <a:pt x="3285755" y="2181754"/>
                </a:cubicBezTo>
                <a:cubicBezTo>
                  <a:pt x="3272631" y="2181754"/>
                  <a:pt x="3259508" y="2176833"/>
                  <a:pt x="3251306" y="2166990"/>
                </a:cubicBezTo>
                <a:cubicBezTo>
                  <a:pt x="3241464" y="2158788"/>
                  <a:pt x="3236542" y="2145665"/>
                  <a:pt x="3236542" y="2132542"/>
                </a:cubicBezTo>
                <a:cubicBezTo>
                  <a:pt x="3236542" y="2119418"/>
                  <a:pt x="3241464" y="2107935"/>
                  <a:pt x="3251306" y="2098093"/>
                </a:cubicBezTo>
                <a:cubicBezTo>
                  <a:pt x="3259508" y="2088250"/>
                  <a:pt x="3272631" y="2083329"/>
                  <a:pt x="3285755" y="2083329"/>
                </a:cubicBezTo>
                <a:close/>
                <a:moveTo>
                  <a:pt x="1979983" y="2071846"/>
                </a:moveTo>
                <a:cubicBezTo>
                  <a:pt x="1993106" y="2071846"/>
                  <a:pt x="2004589" y="2078408"/>
                  <a:pt x="2014431" y="2086610"/>
                </a:cubicBezTo>
                <a:cubicBezTo>
                  <a:pt x="2024274" y="2094812"/>
                  <a:pt x="2029195" y="2107935"/>
                  <a:pt x="2029195" y="2121059"/>
                </a:cubicBezTo>
                <a:cubicBezTo>
                  <a:pt x="2029195" y="2134182"/>
                  <a:pt x="2022633" y="2145665"/>
                  <a:pt x="2014431" y="2155507"/>
                </a:cubicBezTo>
                <a:cubicBezTo>
                  <a:pt x="2006229" y="2165350"/>
                  <a:pt x="1993106" y="2170271"/>
                  <a:pt x="1979983" y="2170271"/>
                </a:cubicBezTo>
                <a:cubicBezTo>
                  <a:pt x="1966859" y="2170271"/>
                  <a:pt x="1955376" y="2163709"/>
                  <a:pt x="1945534" y="2155507"/>
                </a:cubicBezTo>
                <a:cubicBezTo>
                  <a:pt x="1935691" y="2147305"/>
                  <a:pt x="1930770" y="2134182"/>
                  <a:pt x="1930770" y="2121059"/>
                </a:cubicBezTo>
                <a:cubicBezTo>
                  <a:pt x="1930770" y="2107935"/>
                  <a:pt x="1937332" y="2096452"/>
                  <a:pt x="1945534" y="2086610"/>
                </a:cubicBezTo>
                <a:cubicBezTo>
                  <a:pt x="1953736" y="2076767"/>
                  <a:pt x="1966859" y="2071846"/>
                  <a:pt x="1979983" y="2071846"/>
                </a:cubicBezTo>
                <a:close/>
                <a:moveTo>
                  <a:pt x="1156494" y="2055442"/>
                </a:moveTo>
                <a:cubicBezTo>
                  <a:pt x="1169617" y="2055442"/>
                  <a:pt x="1181100" y="2062004"/>
                  <a:pt x="1190942" y="2070206"/>
                </a:cubicBezTo>
                <a:cubicBezTo>
                  <a:pt x="1200785" y="2078408"/>
                  <a:pt x="1205706" y="2091531"/>
                  <a:pt x="1205706" y="2104655"/>
                </a:cubicBezTo>
                <a:cubicBezTo>
                  <a:pt x="1205706" y="2117778"/>
                  <a:pt x="1199144" y="2129261"/>
                  <a:pt x="1190942" y="2139103"/>
                </a:cubicBezTo>
                <a:cubicBezTo>
                  <a:pt x="1182740" y="2148946"/>
                  <a:pt x="1169617" y="2153867"/>
                  <a:pt x="1156494" y="2153867"/>
                </a:cubicBezTo>
                <a:cubicBezTo>
                  <a:pt x="1143370" y="2153867"/>
                  <a:pt x="1131887" y="2147305"/>
                  <a:pt x="1122045" y="2139103"/>
                </a:cubicBezTo>
                <a:cubicBezTo>
                  <a:pt x="1112202" y="2130901"/>
                  <a:pt x="1107281" y="2117778"/>
                  <a:pt x="1107281" y="2104655"/>
                </a:cubicBezTo>
                <a:cubicBezTo>
                  <a:pt x="1107281" y="2091531"/>
                  <a:pt x="1113843" y="2080048"/>
                  <a:pt x="1122045" y="2070206"/>
                </a:cubicBezTo>
                <a:cubicBezTo>
                  <a:pt x="1130247" y="2060363"/>
                  <a:pt x="1143370" y="2055442"/>
                  <a:pt x="1156494" y="2055442"/>
                </a:cubicBezTo>
                <a:close/>
                <a:moveTo>
                  <a:pt x="2921583" y="2007870"/>
                </a:moveTo>
                <a:cubicBezTo>
                  <a:pt x="2934706" y="2007870"/>
                  <a:pt x="2946189" y="2012791"/>
                  <a:pt x="2956031" y="2022634"/>
                </a:cubicBezTo>
                <a:cubicBezTo>
                  <a:pt x="2965873" y="2030836"/>
                  <a:pt x="2970795" y="2043959"/>
                  <a:pt x="2970795" y="2057083"/>
                </a:cubicBezTo>
                <a:cubicBezTo>
                  <a:pt x="2970795" y="2070206"/>
                  <a:pt x="2965873" y="2081689"/>
                  <a:pt x="2956031" y="2091531"/>
                </a:cubicBezTo>
                <a:cubicBezTo>
                  <a:pt x="2947829" y="2101374"/>
                  <a:pt x="2934706" y="2106295"/>
                  <a:pt x="2921583" y="2106295"/>
                </a:cubicBezTo>
                <a:cubicBezTo>
                  <a:pt x="2908459" y="2106295"/>
                  <a:pt x="2895336" y="2101374"/>
                  <a:pt x="2887134" y="2091531"/>
                </a:cubicBezTo>
                <a:cubicBezTo>
                  <a:pt x="2877291" y="2083329"/>
                  <a:pt x="2872370" y="2070206"/>
                  <a:pt x="2872370" y="2057083"/>
                </a:cubicBezTo>
                <a:cubicBezTo>
                  <a:pt x="2872370" y="2043959"/>
                  <a:pt x="2877291" y="2032476"/>
                  <a:pt x="2887134" y="2022634"/>
                </a:cubicBezTo>
                <a:cubicBezTo>
                  <a:pt x="2895336" y="2012791"/>
                  <a:pt x="2908459" y="2007870"/>
                  <a:pt x="2921583" y="2007870"/>
                </a:cubicBezTo>
                <a:close/>
                <a:moveTo>
                  <a:pt x="1820863" y="1984904"/>
                </a:moveTo>
                <a:cubicBezTo>
                  <a:pt x="1833986" y="1984904"/>
                  <a:pt x="1845469" y="1991466"/>
                  <a:pt x="1855311" y="1999668"/>
                </a:cubicBezTo>
                <a:cubicBezTo>
                  <a:pt x="1865154" y="2007870"/>
                  <a:pt x="1870075" y="2020993"/>
                  <a:pt x="1870075" y="2034117"/>
                </a:cubicBezTo>
                <a:lnTo>
                  <a:pt x="1861894" y="2053204"/>
                </a:lnTo>
                <a:lnTo>
                  <a:pt x="1868844" y="2054826"/>
                </a:lnTo>
                <a:cubicBezTo>
                  <a:pt x="1874586" y="2057492"/>
                  <a:pt x="1879917" y="2061183"/>
                  <a:pt x="1884838" y="2065284"/>
                </a:cubicBezTo>
                <a:cubicBezTo>
                  <a:pt x="1894681" y="2073486"/>
                  <a:pt x="1899602" y="2086609"/>
                  <a:pt x="1899602" y="2099733"/>
                </a:cubicBezTo>
                <a:cubicBezTo>
                  <a:pt x="1899602" y="2112856"/>
                  <a:pt x="1893040" y="2124339"/>
                  <a:pt x="1884838" y="2134181"/>
                </a:cubicBezTo>
                <a:cubicBezTo>
                  <a:pt x="1876636" y="2144024"/>
                  <a:pt x="1863513" y="2148945"/>
                  <a:pt x="1850390" y="2148945"/>
                </a:cubicBezTo>
                <a:cubicBezTo>
                  <a:pt x="1837266" y="2148945"/>
                  <a:pt x="1825783" y="2142383"/>
                  <a:pt x="1815941" y="2134181"/>
                </a:cubicBezTo>
                <a:cubicBezTo>
                  <a:pt x="1806098" y="2125979"/>
                  <a:pt x="1801177" y="2112856"/>
                  <a:pt x="1801177" y="2099733"/>
                </a:cubicBezTo>
                <a:lnTo>
                  <a:pt x="1809358" y="2080644"/>
                </a:lnTo>
                <a:lnTo>
                  <a:pt x="1802408" y="2079023"/>
                </a:lnTo>
                <a:cubicBezTo>
                  <a:pt x="1796666" y="2076357"/>
                  <a:pt x="1791335" y="2072666"/>
                  <a:pt x="1786414" y="2068565"/>
                </a:cubicBezTo>
                <a:cubicBezTo>
                  <a:pt x="1776571" y="2060363"/>
                  <a:pt x="1771650" y="2047240"/>
                  <a:pt x="1771650" y="2034117"/>
                </a:cubicBezTo>
                <a:cubicBezTo>
                  <a:pt x="1771650" y="2020993"/>
                  <a:pt x="1778212" y="2009510"/>
                  <a:pt x="1786414" y="1999668"/>
                </a:cubicBezTo>
                <a:cubicBezTo>
                  <a:pt x="1794616" y="1989825"/>
                  <a:pt x="1807739" y="1984904"/>
                  <a:pt x="1820863" y="1984904"/>
                </a:cubicBezTo>
                <a:close/>
                <a:moveTo>
                  <a:pt x="3064298" y="1978342"/>
                </a:moveTo>
                <a:cubicBezTo>
                  <a:pt x="3077421" y="1978342"/>
                  <a:pt x="3088904" y="1983263"/>
                  <a:pt x="3098746" y="1993106"/>
                </a:cubicBezTo>
                <a:cubicBezTo>
                  <a:pt x="3108589" y="2001308"/>
                  <a:pt x="3113510" y="2014431"/>
                  <a:pt x="3113510" y="2027555"/>
                </a:cubicBezTo>
                <a:cubicBezTo>
                  <a:pt x="3113510" y="2040678"/>
                  <a:pt x="3108589" y="2052161"/>
                  <a:pt x="3098746" y="2062003"/>
                </a:cubicBezTo>
                <a:cubicBezTo>
                  <a:pt x="3090544" y="2071846"/>
                  <a:pt x="3077421" y="2076767"/>
                  <a:pt x="3064298" y="2076767"/>
                </a:cubicBezTo>
                <a:cubicBezTo>
                  <a:pt x="3051174" y="2076767"/>
                  <a:pt x="3038051" y="2071846"/>
                  <a:pt x="3029849" y="2062003"/>
                </a:cubicBezTo>
                <a:cubicBezTo>
                  <a:pt x="3020007" y="2053801"/>
                  <a:pt x="3015085" y="2040678"/>
                  <a:pt x="3015085" y="2027555"/>
                </a:cubicBezTo>
                <a:cubicBezTo>
                  <a:pt x="3015085" y="2014431"/>
                  <a:pt x="3020007" y="2002948"/>
                  <a:pt x="3029849" y="1993106"/>
                </a:cubicBezTo>
                <a:cubicBezTo>
                  <a:pt x="3038051" y="1983263"/>
                  <a:pt x="3051174" y="1978342"/>
                  <a:pt x="3064298" y="1978342"/>
                </a:cubicBezTo>
                <a:close/>
                <a:moveTo>
                  <a:pt x="49213" y="1978342"/>
                </a:moveTo>
                <a:cubicBezTo>
                  <a:pt x="62336" y="1978342"/>
                  <a:pt x="73819" y="1983263"/>
                  <a:pt x="83661" y="1993106"/>
                </a:cubicBezTo>
                <a:cubicBezTo>
                  <a:pt x="93504" y="2001308"/>
                  <a:pt x="98425" y="2014431"/>
                  <a:pt x="98425" y="2027555"/>
                </a:cubicBezTo>
                <a:cubicBezTo>
                  <a:pt x="98425" y="2040678"/>
                  <a:pt x="93504" y="2052161"/>
                  <a:pt x="83661" y="2062003"/>
                </a:cubicBezTo>
                <a:cubicBezTo>
                  <a:pt x="75459" y="2071846"/>
                  <a:pt x="62336" y="2076767"/>
                  <a:pt x="49213" y="2076767"/>
                </a:cubicBezTo>
                <a:cubicBezTo>
                  <a:pt x="36089" y="2076767"/>
                  <a:pt x="24606" y="2071846"/>
                  <a:pt x="14764" y="2062003"/>
                </a:cubicBezTo>
                <a:cubicBezTo>
                  <a:pt x="4921" y="2053801"/>
                  <a:pt x="0" y="2040678"/>
                  <a:pt x="0" y="2027555"/>
                </a:cubicBezTo>
                <a:cubicBezTo>
                  <a:pt x="0" y="2014431"/>
                  <a:pt x="4921" y="2002948"/>
                  <a:pt x="14764" y="1993106"/>
                </a:cubicBezTo>
                <a:cubicBezTo>
                  <a:pt x="22966" y="1983263"/>
                  <a:pt x="36089" y="1978342"/>
                  <a:pt x="49213" y="1978342"/>
                </a:cubicBezTo>
                <a:close/>
                <a:moveTo>
                  <a:pt x="1970141" y="1943893"/>
                </a:moveTo>
                <a:cubicBezTo>
                  <a:pt x="1983264" y="1943893"/>
                  <a:pt x="1994747" y="1950455"/>
                  <a:pt x="2004589" y="1958657"/>
                </a:cubicBezTo>
                <a:cubicBezTo>
                  <a:pt x="2014432" y="1966859"/>
                  <a:pt x="2019353" y="1979982"/>
                  <a:pt x="2019353" y="1993106"/>
                </a:cubicBezTo>
                <a:cubicBezTo>
                  <a:pt x="2019353" y="2006229"/>
                  <a:pt x="2012791" y="2017712"/>
                  <a:pt x="2004589" y="2027554"/>
                </a:cubicBezTo>
                <a:cubicBezTo>
                  <a:pt x="1996387" y="2037397"/>
                  <a:pt x="1983264" y="2042318"/>
                  <a:pt x="1970141" y="2042318"/>
                </a:cubicBezTo>
                <a:cubicBezTo>
                  <a:pt x="1957017" y="2042318"/>
                  <a:pt x="1945534" y="2035756"/>
                  <a:pt x="1935692" y="2027554"/>
                </a:cubicBezTo>
                <a:cubicBezTo>
                  <a:pt x="1925849" y="2019352"/>
                  <a:pt x="1920928" y="2006229"/>
                  <a:pt x="1920928" y="1993106"/>
                </a:cubicBezTo>
                <a:cubicBezTo>
                  <a:pt x="1920928" y="1979982"/>
                  <a:pt x="1927490" y="1968499"/>
                  <a:pt x="1935692" y="1958657"/>
                </a:cubicBezTo>
                <a:cubicBezTo>
                  <a:pt x="1943894" y="1948814"/>
                  <a:pt x="1957017" y="1943893"/>
                  <a:pt x="1970141" y="1943893"/>
                </a:cubicBezTo>
                <a:close/>
                <a:moveTo>
                  <a:pt x="408464" y="1942253"/>
                </a:moveTo>
                <a:cubicBezTo>
                  <a:pt x="421587" y="1942253"/>
                  <a:pt x="433070" y="1947174"/>
                  <a:pt x="442912" y="1957017"/>
                </a:cubicBezTo>
                <a:cubicBezTo>
                  <a:pt x="452755" y="1965219"/>
                  <a:pt x="457676" y="1978342"/>
                  <a:pt x="457676" y="1991466"/>
                </a:cubicBezTo>
                <a:cubicBezTo>
                  <a:pt x="457676" y="2004589"/>
                  <a:pt x="452755" y="2016072"/>
                  <a:pt x="442912" y="2025914"/>
                </a:cubicBezTo>
                <a:cubicBezTo>
                  <a:pt x="434710" y="2035757"/>
                  <a:pt x="421587" y="2040678"/>
                  <a:pt x="408464" y="2040678"/>
                </a:cubicBezTo>
                <a:cubicBezTo>
                  <a:pt x="395340" y="2040678"/>
                  <a:pt x="383857" y="2035757"/>
                  <a:pt x="374015" y="2025914"/>
                </a:cubicBezTo>
                <a:cubicBezTo>
                  <a:pt x="364172" y="2017712"/>
                  <a:pt x="359251" y="2004589"/>
                  <a:pt x="359251" y="1991466"/>
                </a:cubicBezTo>
                <a:cubicBezTo>
                  <a:pt x="359251" y="1978342"/>
                  <a:pt x="364172" y="1966859"/>
                  <a:pt x="374015" y="1957017"/>
                </a:cubicBezTo>
                <a:cubicBezTo>
                  <a:pt x="382217" y="1947174"/>
                  <a:pt x="395340" y="1942253"/>
                  <a:pt x="408464" y="1942253"/>
                </a:cubicBezTo>
                <a:close/>
                <a:moveTo>
                  <a:pt x="2401570" y="1932410"/>
                </a:moveTo>
                <a:cubicBezTo>
                  <a:pt x="2414693" y="1932410"/>
                  <a:pt x="2426176" y="1938972"/>
                  <a:pt x="2436018" y="1947174"/>
                </a:cubicBezTo>
                <a:cubicBezTo>
                  <a:pt x="2445861" y="1955376"/>
                  <a:pt x="2450782" y="1968499"/>
                  <a:pt x="2450782" y="1981623"/>
                </a:cubicBezTo>
                <a:cubicBezTo>
                  <a:pt x="2450782" y="1994746"/>
                  <a:pt x="2444220" y="2006229"/>
                  <a:pt x="2436018" y="2016071"/>
                </a:cubicBezTo>
                <a:cubicBezTo>
                  <a:pt x="2427816" y="2025914"/>
                  <a:pt x="2414693" y="2030835"/>
                  <a:pt x="2401570" y="2030835"/>
                </a:cubicBezTo>
                <a:cubicBezTo>
                  <a:pt x="2388446" y="2030835"/>
                  <a:pt x="2376963" y="2024273"/>
                  <a:pt x="2367121" y="2016071"/>
                </a:cubicBezTo>
                <a:cubicBezTo>
                  <a:pt x="2357278" y="2007869"/>
                  <a:pt x="2352357" y="1994746"/>
                  <a:pt x="2352357" y="1981623"/>
                </a:cubicBezTo>
                <a:cubicBezTo>
                  <a:pt x="2352357" y="1968499"/>
                  <a:pt x="2358919" y="1957016"/>
                  <a:pt x="2367121" y="1947174"/>
                </a:cubicBezTo>
                <a:cubicBezTo>
                  <a:pt x="2375323" y="1937331"/>
                  <a:pt x="2388446" y="1932410"/>
                  <a:pt x="2401570" y="1932410"/>
                </a:cubicBezTo>
                <a:close/>
                <a:moveTo>
                  <a:pt x="2370402" y="1838907"/>
                </a:moveTo>
                <a:cubicBezTo>
                  <a:pt x="2383525" y="1838907"/>
                  <a:pt x="2395008" y="1845469"/>
                  <a:pt x="2404850" y="1853671"/>
                </a:cubicBezTo>
                <a:cubicBezTo>
                  <a:pt x="2414693" y="1861873"/>
                  <a:pt x="2419614" y="1874996"/>
                  <a:pt x="2419614" y="1888120"/>
                </a:cubicBezTo>
                <a:cubicBezTo>
                  <a:pt x="2419614" y="1901243"/>
                  <a:pt x="2413052" y="1912726"/>
                  <a:pt x="2404850" y="1922568"/>
                </a:cubicBezTo>
                <a:cubicBezTo>
                  <a:pt x="2396648" y="1932411"/>
                  <a:pt x="2383525" y="1937332"/>
                  <a:pt x="2370402" y="1937332"/>
                </a:cubicBezTo>
                <a:cubicBezTo>
                  <a:pt x="2357278" y="1937332"/>
                  <a:pt x="2345795" y="1930770"/>
                  <a:pt x="2335953" y="1922568"/>
                </a:cubicBezTo>
                <a:cubicBezTo>
                  <a:pt x="2326110" y="1914366"/>
                  <a:pt x="2321189" y="1901243"/>
                  <a:pt x="2321189" y="1888120"/>
                </a:cubicBezTo>
                <a:cubicBezTo>
                  <a:pt x="2321189" y="1874996"/>
                  <a:pt x="2327751" y="1863513"/>
                  <a:pt x="2335953" y="1853671"/>
                </a:cubicBezTo>
                <a:cubicBezTo>
                  <a:pt x="2344155" y="1843828"/>
                  <a:pt x="2357278" y="1838907"/>
                  <a:pt x="2370402" y="1838907"/>
                </a:cubicBezTo>
                <a:close/>
                <a:moveTo>
                  <a:pt x="1678147" y="1829064"/>
                </a:moveTo>
                <a:cubicBezTo>
                  <a:pt x="1691270" y="1829064"/>
                  <a:pt x="1702753" y="1835626"/>
                  <a:pt x="1712595" y="1843828"/>
                </a:cubicBezTo>
                <a:cubicBezTo>
                  <a:pt x="1722438" y="1852030"/>
                  <a:pt x="1727359" y="1865153"/>
                  <a:pt x="1727359" y="1878277"/>
                </a:cubicBezTo>
                <a:cubicBezTo>
                  <a:pt x="1727359" y="1891400"/>
                  <a:pt x="1720797" y="1902883"/>
                  <a:pt x="1712595" y="1912725"/>
                </a:cubicBezTo>
                <a:cubicBezTo>
                  <a:pt x="1704393" y="1922568"/>
                  <a:pt x="1691270" y="1927489"/>
                  <a:pt x="1678147" y="1927489"/>
                </a:cubicBezTo>
                <a:cubicBezTo>
                  <a:pt x="1671585" y="1927489"/>
                  <a:pt x="1665433" y="1925848"/>
                  <a:pt x="1659692" y="1923183"/>
                </a:cubicBezTo>
                <a:lnTo>
                  <a:pt x="1646443" y="1914520"/>
                </a:lnTo>
                <a:lnTo>
                  <a:pt x="1638776" y="1932410"/>
                </a:lnTo>
                <a:cubicBezTo>
                  <a:pt x="1630574" y="1942253"/>
                  <a:pt x="1617451" y="1947174"/>
                  <a:pt x="1604328" y="1947174"/>
                </a:cubicBezTo>
                <a:cubicBezTo>
                  <a:pt x="1591204" y="1947174"/>
                  <a:pt x="1579721" y="1940612"/>
                  <a:pt x="1569879" y="1932410"/>
                </a:cubicBezTo>
                <a:cubicBezTo>
                  <a:pt x="1560036" y="1924208"/>
                  <a:pt x="1555115" y="1911085"/>
                  <a:pt x="1555115" y="1897962"/>
                </a:cubicBezTo>
                <a:cubicBezTo>
                  <a:pt x="1555115" y="1884838"/>
                  <a:pt x="1561677" y="1873355"/>
                  <a:pt x="1569879" y="1863513"/>
                </a:cubicBezTo>
                <a:cubicBezTo>
                  <a:pt x="1578081" y="1853670"/>
                  <a:pt x="1591204" y="1848749"/>
                  <a:pt x="1604328" y="1848749"/>
                </a:cubicBezTo>
                <a:cubicBezTo>
                  <a:pt x="1610889" y="1848749"/>
                  <a:pt x="1617041" y="1850389"/>
                  <a:pt x="1622782" y="1853055"/>
                </a:cubicBezTo>
                <a:lnTo>
                  <a:pt x="1636031" y="1861718"/>
                </a:lnTo>
                <a:lnTo>
                  <a:pt x="1643698" y="1843828"/>
                </a:lnTo>
                <a:cubicBezTo>
                  <a:pt x="1651900" y="1833985"/>
                  <a:pt x="1665023" y="1829064"/>
                  <a:pt x="1678147" y="1829064"/>
                </a:cubicBezTo>
                <a:close/>
                <a:moveTo>
                  <a:pt x="1914367" y="1822503"/>
                </a:moveTo>
                <a:cubicBezTo>
                  <a:pt x="1927490" y="1822503"/>
                  <a:pt x="1938973" y="1829065"/>
                  <a:pt x="1948815" y="1837267"/>
                </a:cubicBezTo>
                <a:cubicBezTo>
                  <a:pt x="1958658" y="1845469"/>
                  <a:pt x="1963579" y="1858592"/>
                  <a:pt x="1963579" y="1871716"/>
                </a:cubicBezTo>
                <a:cubicBezTo>
                  <a:pt x="1963579" y="1884839"/>
                  <a:pt x="1957017" y="1896322"/>
                  <a:pt x="1948815" y="1906164"/>
                </a:cubicBezTo>
                <a:cubicBezTo>
                  <a:pt x="1940613" y="1916007"/>
                  <a:pt x="1927490" y="1920928"/>
                  <a:pt x="1914367" y="1920928"/>
                </a:cubicBezTo>
                <a:cubicBezTo>
                  <a:pt x="1901243" y="1920928"/>
                  <a:pt x="1889760" y="1914366"/>
                  <a:pt x="1879918" y="1906164"/>
                </a:cubicBezTo>
                <a:cubicBezTo>
                  <a:pt x="1870075" y="1897962"/>
                  <a:pt x="1865154" y="1884839"/>
                  <a:pt x="1865154" y="1871716"/>
                </a:cubicBezTo>
                <a:cubicBezTo>
                  <a:pt x="1865154" y="1858592"/>
                  <a:pt x="1871716" y="1847109"/>
                  <a:pt x="1879918" y="1837267"/>
                </a:cubicBezTo>
                <a:cubicBezTo>
                  <a:pt x="1888120" y="1827424"/>
                  <a:pt x="1901243" y="1822503"/>
                  <a:pt x="1914367" y="1822503"/>
                </a:cubicBezTo>
                <a:close/>
                <a:moveTo>
                  <a:pt x="2937987" y="1817581"/>
                </a:moveTo>
                <a:cubicBezTo>
                  <a:pt x="2951110" y="1817581"/>
                  <a:pt x="2962593" y="1822502"/>
                  <a:pt x="2972435" y="1832345"/>
                </a:cubicBezTo>
                <a:cubicBezTo>
                  <a:pt x="2982277" y="1840547"/>
                  <a:pt x="2987199" y="1853670"/>
                  <a:pt x="2987199" y="1866794"/>
                </a:cubicBezTo>
                <a:cubicBezTo>
                  <a:pt x="2987199" y="1879917"/>
                  <a:pt x="2982277" y="1891400"/>
                  <a:pt x="2972435" y="1901242"/>
                </a:cubicBezTo>
                <a:cubicBezTo>
                  <a:pt x="2964233" y="1911085"/>
                  <a:pt x="2951110" y="1916006"/>
                  <a:pt x="2937987" y="1916006"/>
                </a:cubicBezTo>
                <a:cubicBezTo>
                  <a:pt x="2924863" y="1916006"/>
                  <a:pt x="2913380" y="1911085"/>
                  <a:pt x="2903538" y="1901242"/>
                </a:cubicBezTo>
                <a:cubicBezTo>
                  <a:pt x="2893695" y="1893040"/>
                  <a:pt x="2888774" y="1879917"/>
                  <a:pt x="2888774" y="1866794"/>
                </a:cubicBezTo>
                <a:cubicBezTo>
                  <a:pt x="2888774" y="1853670"/>
                  <a:pt x="2893695" y="1842187"/>
                  <a:pt x="2903538" y="1832345"/>
                </a:cubicBezTo>
                <a:cubicBezTo>
                  <a:pt x="2911740" y="1822502"/>
                  <a:pt x="2924863" y="1817581"/>
                  <a:pt x="2937987" y="1817581"/>
                </a:cubicBezTo>
                <a:close/>
                <a:moveTo>
                  <a:pt x="1292649" y="1774931"/>
                </a:moveTo>
                <a:cubicBezTo>
                  <a:pt x="1305772" y="1774931"/>
                  <a:pt x="1317255" y="1781493"/>
                  <a:pt x="1327097" y="1789695"/>
                </a:cubicBezTo>
                <a:cubicBezTo>
                  <a:pt x="1336940" y="1797897"/>
                  <a:pt x="1341861" y="1811020"/>
                  <a:pt x="1341861" y="1824144"/>
                </a:cubicBezTo>
                <a:cubicBezTo>
                  <a:pt x="1341861" y="1837267"/>
                  <a:pt x="1335299" y="1848750"/>
                  <a:pt x="1327097" y="1858592"/>
                </a:cubicBezTo>
                <a:cubicBezTo>
                  <a:pt x="1318895" y="1868435"/>
                  <a:pt x="1305772" y="1873356"/>
                  <a:pt x="1292649" y="1873356"/>
                </a:cubicBezTo>
                <a:cubicBezTo>
                  <a:pt x="1281166" y="1873356"/>
                  <a:pt x="1268042" y="1866794"/>
                  <a:pt x="1258200" y="1858592"/>
                </a:cubicBezTo>
                <a:cubicBezTo>
                  <a:pt x="1248357" y="1850390"/>
                  <a:pt x="1243436" y="1837267"/>
                  <a:pt x="1243436" y="1824144"/>
                </a:cubicBezTo>
                <a:cubicBezTo>
                  <a:pt x="1243436" y="1811020"/>
                  <a:pt x="1249998" y="1799537"/>
                  <a:pt x="1258200" y="1789695"/>
                </a:cubicBezTo>
                <a:cubicBezTo>
                  <a:pt x="1266402" y="1779852"/>
                  <a:pt x="1279525" y="1774931"/>
                  <a:pt x="1292649" y="1774931"/>
                </a:cubicBezTo>
                <a:close/>
                <a:moveTo>
                  <a:pt x="2337594" y="1725718"/>
                </a:moveTo>
                <a:cubicBezTo>
                  <a:pt x="2350717" y="1725718"/>
                  <a:pt x="2362200" y="1732280"/>
                  <a:pt x="2372042" y="1740482"/>
                </a:cubicBezTo>
                <a:cubicBezTo>
                  <a:pt x="2381885" y="1748684"/>
                  <a:pt x="2386806" y="1761807"/>
                  <a:pt x="2386806" y="1774931"/>
                </a:cubicBezTo>
                <a:cubicBezTo>
                  <a:pt x="2386806" y="1788054"/>
                  <a:pt x="2380244" y="1799537"/>
                  <a:pt x="2372042" y="1809379"/>
                </a:cubicBezTo>
                <a:cubicBezTo>
                  <a:pt x="2363840" y="1819222"/>
                  <a:pt x="2350717" y="1824143"/>
                  <a:pt x="2337594" y="1824143"/>
                </a:cubicBezTo>
                <a:cubicBezTo>
                  <a:pt x="2324470" y="1824143"/>
                  <a:pt x="2312987" y="1817581"/>
                  <a:pt x="2303145" y="1809379"/>
                </a:cubicBezTo>
                <a:cubicBezTo>
                  <a:pt x="2293302" y="1801177"/>
                  <a:pt x="2288381" y="1788054"/>
                  <a:pt x="2288381" y="1774931"/>
                </a:cubicBezTo>
                <a:cubicBezTo>
                  <a:pt x="2288381" y="1761807"/>
                  <a:pt x="2294943" y="1750324"/>
                  <a:pt x="2303145" y="1740482"/>
                </a:cubicBezTo>
                <a:cubicBezTo>
                  <a:pt x="2311347" y="1730639"/>
                  <a:pt x="2324470" y="1725718"/>
                  <a:pt x="2337594" y="1725718"/>
                </a:cubicBezTo>
                <a:close/>
                <a:moveTo>
                  <a:pt x="1451769" y="1720797"/>
                </a:moveTo>
                <a:cubicBezTo>
                  <a:pt x="1464892" y="1720797"/>
                  <a:pt x="1476375" y="1727359"/>
                  <a:pt x="1486217" y="1735561"/>
                </a:cubicBezTo>
                <a:cubicBezTo>
                  <a:pt x="1496060" y="1743763"/>
                  <a:pt x="1500981" y="1756886"/>
                  <a:pt x="1500981" y="1770010"/>
                </a:cubicBezTo>
                <a:cubicBezTo>
                  <a:pt x="1500981" y="1783133"/>
                  <a:pt x="1494419" y="1794616"/>
                  <a:pt x="1486217" y="1804458"/>
                </a:cubicBezTo>
                <a:cubicBezTo>
                  <a:pt x="1478015" y="1814301"/>
                  <a:pt x="1464892" y="1819222"/>
                  <a:pt x="1451769" y="1819222"/>
                </a:cubicBezTo>
                <a:cubicBezTo>
                  <a:pt x="1438645" y="1819222"/>
                  <a:pt x="1427162" y="1812660"/>
                  <a:pt x="1417320" y="1804458"/>
                </a:cubicBezTo>
                <a:cubicBezTo>
                  <a:pt x="1407477" y="1796256"/>
                  <a:pt x="1402556" y="1783133"/>
                  <a:pt x="1402556" y="1770010"/>
                </a:cubicBezTo>
                <a:cubicBezTo>
                  <a:pt x="1402556" y="1756886"/>
                  <a:pt x="1409118" y="1745403"/>
                  <a:pt x="1417320" y="1735561"/>
                </a:cubicBezTo>
                <a:cubicBezTo>
                  <a:pt x="1425522" y="1725718"/>
                  <a:pt x="1438645" y="1720797"/>
                  <a:pt x="1451769" y="1720797"/>
                </a:cubicBezTo>
                <a:close/>
                <a:moveTo>
                  <a:pt x="2577095" y="1656820"/>
                </a:moveTo>
                <a:cubicBezTo>
                  <a:pt x="2590218" y="1656820"/>
                  <a:pt x="2601701" y="1663382"/>
                  <a:pt x="2611543" y="1671584"/>
                </a:cubicBezTo>
                <a:cubicBezTo>
                  <a:pt x="2621386" y="1679786"/>
                  <a:pt x="2626307" y="1692909"/>
                  <a:pt x="2626307" y="1706033"/>
                </a:cubicBezTo>
                <a:cubicBezTo>
                  <a:pt x="2626307" y="1719156"/>
                  <a:pt x="2619745" y="1730639"/>
                  <a:pt x="2611543" y="1740481"/>
                </a:cubicBezTo>
                <a:cubicBezTo>
                  <a:pt x="2603341" y="1750324"/>
                  <a:pt x="2590218" y="1755245"/>
                  <a:pt x="2577095" y="1755245"/>
                </a:cubicBezTo>
                <a:cubicBezTo>
                  <a:pt x="2563971" y="1755245"/>
                  <a:pt x="2552488" y="1748683"/>
                  <a:pt x="2542646" y="1740481"/>
                </a:cubicBezTo>
                <a:cubicBezTo>
                  <a:pt x="2532803" y="1732279"/>
                  <a:pt x="2527882" y="1719156"/>
                  <a:pt x="2527882" y="1706033"/>
                </a:cubicBezTo>
                <a:cubicBezTo>
                  <a:pt x="2527882" y="1692909"/>
                  <a:pt x="2534444" y="1681426"/>
                  <a:pt x="2542646" y="1671584"/>
                </a:cubicBezTo>
                <a:cubicBezTo>
                  <a:pt x="2550848" y="1661741"/>
                  <a:pt x="2563971" y="1656820"/>
                  <a:pt x="2577095" y="1656820"/>
                </a:cubicBezTo>
                <a:close/>
                <a:moveTo>
                  <a:pt x="3464561" y="1637135"/>
                </a:moveTo>
                <a:cubicBezTo>
                  <a:pt x="3477684" y="1637135"/>
                  <a:pt x="3489167" y="1642056"/>
                  <a:pt x="3499009" y="1651899"/>
                </a:cubicBezTo>
                <a:cubicBezTo>
                  <a:pt x="3508851" y="1660101"/>
                  <a:pt x="3513773" y="1673224"/>
                  <a:pt x="3513773" y="1686348"/>
                </a:cubicBezTo>
                <a:cubicBezTo>
                  <a:pt x="3513773" y="1699471"/>
                  <a:pt x="3508851" y="1710954"/>
                  <a:pt x="3499009" y="1720796"/>
                </a:cubicBezTo>
                <a:lnTo>
                  <a:pt x="3491353" y="1724077"/>
                </a:lnTo>
                <a:lnTo>
                  <a:pt x="3521974" y="1737201"/>
                </a:lnTo>
                <a:cubicBezTo>
                  <a:pt x="3531816" y="1745403"/>
                  <a:pt x="3536738" y="1758526"/>
                  <a:pt x="3536738" y="1771650"/>
                </a:cubicBezTo>
                <a:cubicBezTo>
                  <a:pt x="3536738" y="1784773"/>
                  <a:pt x="3531816" y="1796256"/>
                  <a:pt x="3521974" y="1806098"/>
                </a:cubicBezTo>
                <a:cubicBezTo>
                  <a:pt x="3513772" y="1815941"/>
                  <a:pt x="3500649" y="1820862"/>
                  <a:pt x="3487526" y="1820862"/>
                </a:cubicBezTo>
                <a:cubicBezTo>
                  <a:pt x="3474402" y="1820862"/>
                  <a:pt x="3462919" y="1814300"/>
                  <a:pt x="3453077" y="1806098"/>
                </a:cubicBezTo>
                <a:cubicBezTo>
                  <a:pt x="3443234" y="1797896"/>
                  <a:pt x="3438313" y="1784773"/>
                  <a:pt x="3438313" y="1771650"/>
                </a:cubicBezTo>
                <a:cubicBezTo>
                  <a:pt x="3438313" y="1758526"/>
                  <a:pt x="3443234" y="1747043"/>
                  <a:pt x="3453077" y="1737201"/>
                </a:cubicBezTo>
                <a:lnTo>
                  <a:pt x="3460734" y="1733919"/>
                </a:lnTo>
                <a:lnTo>
                  <a:pt x="3430112" y="1720796"/>
                </a:lnTo>
                <a:cubicBezTo>
                  <a:pt x="3420269" y="1712594"/>
                  <a:pt x="3415348" y="1699471"/>
                  <a:pt x="3415348" y="1686348"/>
                </a:cubicBezTo>
                <a:cubicBezTo>
                  <a:pt x="3415348" y="1673224"/>
                  <a:pt x="3420269" y="1661741"/>
                  <a:pt x="3430112" y="1651899"/>
                </a:cubicBezTo>
                <a:cubicBezTo>
                  <a:pt x="3438314" y="1642056"/>
                  <a:pt x="3451437" y="1637135"/>
                  <a:pt x="3464561" y="1637135"/>
                </a:cubicBezTo>
                <a:close/>
                <a:moveTo>
                  <a:pt x="370734" y="1622372"/>
                </a:moveTo>
                <a:cubicBezTo>
                  <a:pt x="383857" y="1622372"/>
                  <a:pt x="395340" y="1627293"/>
                  <a:pt x="405182" y="1637136"/>
                </a:cubicBezTo>
                <a:cubicBezTo>
                  <a:pt x="415025" y="1645338"/>
                  <a:pt x="419946" y="1658461"/>
                  <a:pt x="419946" y="1671585"/>
                </a:cubicBezTo>
                <a:cubicBezTo>
                  <a:pt x="419946" y="1684708"/>
                  <a:pt x="415025" y="1696191"/>
                  <a:pt x="405182" y="1706033"/>
                </a:cubicBezTo>
                <a:cubicBezTo>
                  <a:pt x="396980" y="1715876"/>
                  <a:pt x="383857" y="1720797"/>
                  <a:pt x="370734" y="1720797"/>
                </a:cubicBezTo>
                <a:cubicBezTo>
                  <a:pt x="357610" y="1720797"/>
                  <a:pt x="346127" y="1715876"/>
                  <a:pt x="336285" y="1706033"/>
                </a:cubicBezTo>
                <a:cubicBezTo>
                  <a:pt x="326442" y="1697831"/>
                  <a:pt x="321521" y="1684708"/>
                  <a:pt x="321521" y="1671585"/>
                </a:cubicBezTo>
                <a:cubicBezTo>
                  <a:pt x="321521" y="1658461"/>
                  <a:pt x="326442" y="1646978"/>
                  <a:pt x="336285" y="1637136"/>
                </a:cubicBezTo>
                <a:cubicBezTo>
                  <a:pt x="344487" y="1627293"/>
                  <a:pt x="357610" y="1622372"/>
                  <a:pt x="370734" y="1622372"/>
                </a:cubicBezTo>
                <a:close/>
                <a:moveTo>
                  <a:pt x="1999668" y="1612529"/>
                </a:moveTo>
                <a:cubicBezTo>
                  <a:pt x="2012791" y="1612529"/>
                  <a:pt x="2024274" y="1619091"/>
                  <a:pt x="2034116" y="1627293"/>
                </a:cubicBezTo>
                <a:cubicBezTo>
                  <a:pt x="2043959" y="1635495"/>
                  <a:pt x="2048880" y="1648618"/>
                  <a:pt x="2048880" y="1661742"/>
                </a:cubicBezTo>
                <a:cubicBezTo>
                  <a:pt x="2048880" y="1674865"/>
                  <a:pt x="2042318" y="1686348"/>
                  <a:pt x="2034116" y="1696190"/>
                </a:cubicBezTo>
                <a:cubicBezTo>
                  <a:pt x="2025914" y="1706033"/>
                  <a:pt x="2012791" y="1710954"/>
                  <a:pt x="1999668" y="1710954"/>
                </a:cubicBezTo>
                <a:cubicBezTo>
                  <a:pt x="1988185" y="1710954"/>
                  <a:pt x="1975061" y="1704392"/>
                  <a:pt x="1965219" y="1696190"/>
                </a:cubicBezTo>
                <a:cubicBezTo>
                  <a:pt x="1955376" y="1687988"/>
                  <a:pt x="1950455" y="1674865"/>
                  <a:pt x="1950455" y="1661742"/>
                </a:cubicBezTo>
                <a:cubicBezTo>
                  <a:pt x="1950455" y="1648618"/>
                  <a:pt x="1957017" y="1637135"/>
                  <a:pt x="1965219" y="1627293"/>
                </a:cubicBezTo>
                <a:cubicBezTo>
                  <a:pt x="1973421" y="1617450"/>
                  <a:pt x="1986544" y="1612529"/>
                  <a:pt x="1999668" y="1612529"/>
                </a:cubicBezTo>
                <a:close/>
                <a:moveTo>
                  <a:pt x="711941" y="1605968"/>
                </a:moveTo>
                <a:cubicBezTo>
                  <a:pt x="725064" y="1605968"/>
                  <a:pt x="736547" y="1612530"/>
                  <a:pt x="746389" y="1620732"/>
                </a:cubicBezTo>
                <a:cubicBezTo>
                  <a:pt x="756232" y="1628934"/>
                  <a:pt x="761153" y="1642057"/>
                  <a:pt x="761153" y="1655181"/>
                </a:cubicBezTo>
                <a:cubicBezTo>
                  <a:pt x="761153" y="1668304"/>
                  <a:pt x="754591" y="1679787"/>
                  <a:pt x="746389" y="1689629"/>
                </a:cubicBezTo>
                <a:cubicBezTo>
                  <a:pt x="738187" y="1699472"/>
                  <a:pt x="725064" y="1704393"/>
                  <a:pt x="711941" y="1704393"/>
                </a:cubicBezTo>
                <a:cubicBezTo>
                  <a:pt x="698817" y="1704393"/>
                  <a:pt x="687334" y="1697831"/>
                  <a:pt x="677492" y="1689629"/>
                </a:cubicBezTo>
                <a:cubicBezTo>
                  <a:pt x="667649" y="1681427"/>
                  <a:pt x="662728" y="1668304"/>
                  <a:pt x="662728" y="1655181"/>
                </a:cubicBezTo>
                <a:cubicBezTo>
                  <a:pt x="662728" y="1642057"/>
                  <a:pt x="669290" y="1630574"/>
                  <a:pt x="677492" y="1620732"/>
                </a:cubicBezTo>
                <a:cubicBezTo>
                  <a:pt x="685694" y="1610889"/>
                  <a:pt x="698817" y="1605968"/>
                  <a:pt x="711941" y="1605968"/>
                </a:cubicBezTo>
                <a:close/>
                <a:moveTo>
                  <a:pt x="2326111" y="1604327"/>
                </a:moveTo>
                <a:cubicBezTo>
                  <a:pt x="2339234" y="1604327"/>
                  <a:pt x="2350717" y="1610889"/>
                  <a:pt x="2360559" y="1619091"/>
                </a:cubicBezTo>
                <a:cubicBezTo>
                  <a:pt x="2370402" y="1627293"/>
                  <a:pt x="2375323" y="1640416"/>
                  <a:pt x="2375323" y="1653540"/>
                </a:cubicBezTo>
                <a:cubicBezTo>
                  <a:pt x="2375323" y="1666663"/>
                  <a:pt x="2368761" y="1678146"/>
                  <a:pt x="2360559" y="1687988"/>
                </a:cubicBezTo>
                <a:cubicBezTo>
                  <a:pt x="2352357" y="1697831"/>
                  <a:pt x="2339234" y="1702752"/>
                  <a:pt x="2326111" y="1702752"/>
                </a:cubicBezTo>
                <a:cubicBezTo>
                  <a:pt x="2312987" y="1702752"/>
                  <a:pt x="2301504" y="1696190"/>
                  <a:pt x="2291662" y="1687988"/>
                </a:cubicBezTo>
                <a:cubicBezTo>
                  <a:pt x="2281819" y="1679786"/>
                  <a:pt x="2276898" y="1666663"/>
                  <a:pt x="2276898" y="1653540"/>
                </a:cubicBezTo>
                <a:cubicBezTo>
                  <a:pt x="2276898" y="1640416"/>
                  <a:pt x="2283460" y="1628933"/>
                  <a:pt x="2291662" y="1619091"/>
                </a:cubicBezTo>
                <a:cubicBezTo>
                  <a:pt x="2299864" y="1609248"/>
                  <a:pt x="2312987" y="1604327"/>
                  <a:pt x="2326111" y="1604327"/>
                </a:cubicBezTo>
                <a:close/>
                <a:moveTo>
                  <a:pt x="1166337" y="1578081"/>
                </a:moveTo>
                <a:cubicBezTo>
                  <a:pt x="1179460" y="1578081"/>
                  <a:pt x="1190943" y="1584643"/>
                  <a:pt x="1200785" y="1592845"/>
                </a:cubicBezTo>
                <a:cubicBezTo>
                  <a:pt x="1210628" y="1601047"/>
                  <a:pt x="1215549" y="1614170"/>
                  <a:pt x="1215549" y="1627294"/>
                </a:cubicBezTo>
                <a:cubicBezTo>
                  <a:pt x="1215549" y="1640417"/>
                  <a:pt x="1208987" y="1651900"/>
                  <a:pt x="1200785" y="1661742"/>
                </a:cubicBezTo>
                <a:cubicBezTo>
                  <a:pt x="1192583" y="1671585"/>
                  <a:pt x="1179460" y="1676506"/>
                  <a:pt x="1166337" y="1676506"/>
                </a:cubicBezTo>
                <a:cubicBezTo>
                  <a:pt x="1153213" y="1676506"/>
                  <a:pt x="1141730" y="1669944"/>
                  <a:pt x="1131888" y="1661742"/>
                </a:cubicBezTo>
                <a:cubicBezTo>
                  <a:pt x="1122045" y="1653540"/>
                  <a:pt x="1117124" y="1640417"/>
                  <a:pt x="1117124" y="1627294"/>
                </a:cubicBezTo>
                <a:cubicBezTo>
                  <a:pt x="1117124" y="1614170"/>
                  <a:pt x="1123686" y="1602687"/>
                  <a:pt x="1131888" y="1592845"/>
                </a:cubicBezTo>
                <a:cubicBezTo>
                  <a:pt x="1140090" y="1583002"/>
                  <a:pt x="1153213" y="1578081"/>
                  <a:pt x="1166337" y="1578081"/>
                </a:cubicBezTo>
                <a:close/>
                <a:moveTo>
                  <a:pt x="3492447" y="1541991"/>
                </a:moveTo>
                <a:cubicBezTo>
                  <a:pt x="3505570" y="1541991"/>
                  <a:pt x="3517053" y="1546912"/>
                  <a:pt x="3526895" y="1556755"/>
                </a:cubicBezTo>
                <a:cubicBezTo>
                  <a:pt x="3536738" y="1564957"/>
                  <a:pt x="3541659" y="1578080"/>
                  <a:pt x="3541659" y="1591204"/>
                </a:cubicBezTo>
                <a:cubicBezTo>
                  <a:pt x="3541659" y="1604327"/>
                  <a:pt x="3536738" y="1615810"/>
                  <a:pt x="3526895" y="1625652"/>
                </a:cubicBezTo>
                <a:cubicBezTo>
                  <a:pt x="3518693" y="1635495"/>
                  <a:pt x="3505570" y="1640416"/>
                  <a:pt x="3492447" y="1640416"/>
                </a:cubicBezTo>
                <a:cubicBezTo>
                  <a:pt x="3479323" y="1640416"/>
                  <a:pt x="3466200" y="1633854"/>
                  <a:pt x="3457998" y="1625652"/>
                </a:cubicBezTo>
                <a:cubicBezTo>
                  <a:pt x="3448156" y="1617450"/>
                  <a:pt x="3443234" y="1604327"/>
                  <a:pt x="3443234" y="1591204"/>
                </a:cubicBezTo>
                <a:cubicBezTo>
                  <a:pt x="3443234" y="1578080"/>
                  <a:pt x="3448156" y="1566597"/>
                  <a:pt x="3457998" y="1556755"/>
                </a:cubicBezTo>
                <a:cubicBezTo>
                  <a:pt x="3466200" y="1546912"/>
                  <a:pt x="3479323" y="1541991"/>
                  <a:pt x="3492447" y="1541991"/>
                </a:cubicBezTo>
                <a:close/>
                <a:moveTo>
                  <a:pt x="2545927" y="1537070"/>
                </a:moveTo>
                <a:cubicBezTo>
                  <a:pt x="2559050" y="1537070"/>
                  <a:pt x="2570533" y="1543632"/>
                  <a:pt x="2580375" y="1551834"/>
                </a:cubicBezTo>
                <a:cubicBezTo>
                  <a:pt x="2590218" y="1560036"/>
                  <a:pt x="2595139" y="1573159"/>
                  <a:pt x="2595139" y="1586283"/>
                </a:cubicBezTo>
                <a:cubicBezTo>
                  <a:pt x="2595139" y="1599406"/>
                  <a:pt x="2588577" y="1610889"/>
                  <a:pt x="2580375" y="1620731"/>
                </a:cubicBezTo>
                <a:cubicBezTo>
                  <a:pt x="2572173" y="1630574"/>
                  <a:pt x="2559050" y="1635495"/>
                  <a:pt x="2545927" y="1635495"/>
                </a:cubicBezTo>
                <a:cubicBezTo>
                  <a:pt x="2532803" y="1635495"/>
                  <a:pt x="2521320" y="1628933"/>
                  <a:pt x="2511478" y="1620731"/>
                </a:cubicBezTo>
                <a:cubicBezTo>
                  <a:pt x="2501635" y="1612529"/>
                  <a:pt x="2496714" y="1599406"/>
                  <a:pt x="2496714" y="1586283"/>
                </a:cubicBezTo>
                <a:cubicBezTo>
                  <a:pt x="2496714" y="1573159"/>
                  <a:pt x="2503276" y="1561676"/>
                  <a:pt x="2511478" y="1551834"/>
                </a:cubicBezTo>
                <a:cubicBezTo>
                  <a:pt x="2519680" y="1541991"/>
                  <a:pt x="2532803" y="1537070"/>
                  <a:pt x="2545927" y="1537070"/>
                </a:cubicBezTo>
                <a:close/>
                <a:moveTo>
                  <a:pt x="1773291" y="1515745"/>
                </a:moveTo>
                <a:cubicBezTo>
                  <a:pt x="1786414" y="1515745"/>
                  <a:pt x="1797897" y="1522307"/>
                  <a:pt x="1807739" y="1530509"/>
                </a:cubicBezTo>
                <a:cubicBezTo>
                  <a:pt x="1817582" y="1538711"/>
                  <a:pt x="1822503" y="1551834"/>
                  <a:pt x="1822503" y="1564958"/>
                </a:cubicBezTo>
                <a:cubicBezTo>
                  <a:pt x="1822503" y="1578081"/>
                  <a:pt x="1815941" y="1589564"/>
                  <a:pt x="1807739" y="1599406"/>
                </a:cubicBezTo>
                <a:cubicBezTo>
                  <a:pt x="1799537" y="1609249"/>
                  <a:pt x="1786414" y="1614170"/>
                  <a:pt x="1773291" y="1614170"/>
                </a:cubicBezTo>
                <a:cubicBezTo>
                  <a:pt x="1760167" y="1614170"/>
                  <a:pt x="1748684" y="1607608"/>
                  <a:pt x="1738842" y="1599406"/>
                </a:cubicBezTo>
                <a:cubicBezTo>
                  <a:pt x="1728999" y="1591204"/>
                  <a:pt x="1724078" y="1578081"/>
                  <a:pt x="1724078" y="1564958"/>
                </a:cubicBezTo>
                <a:cubicBezTo>
                  <a:pt x="1724078" y="1551834"/>
                  <a:pt x="1730640" y="1540351"/>
                  <a:pt x="1738842" y="1530509"/>
                </a:cubicBezTo>
                <a:cubicBezTo>
                  <a:pt x="1747044" y="1520666"/>
                  <a:pt x="1760167" y="1515745"/>
                  <a:pt x="1773291" y="1515745"/>
                </a:cubicBezTo>
                <a:close/>
                <a:moveTo>
                  <a:pt x="3159443" y="1489498"/>
                </a:moveTo>
                <a:cubicBezTo>
                  <a:pt x="3172566" y="1489498"/>
                  <a:pt x="3184049" y="1494419"/>
                  <a:pt x="3193891" y="1504262"/>
                </a:cubicBezTo>
                <a:cubicBezTo>
                  <a:pt x="3203733" y="1512464"/>
                  <a:pt x="3208655" y="1525587"/>
                  <a:pt x="3208655" y="1538711"/>
                </a:cubicBezTo>
                <a:lnTo>
                  <a:pt x="3201782" y="1554747"/>
                </a:lnTo>
                <a:lnTo>
                  <a:pt x="3221778" y="1563317"/>
                </a:lnTo>
                <a:cubicBezTo>
                  <a:pt x="3231621" y="1571519"/>
                  <a:pt x="3236542" y="1584642"/>
                  <a:pt x="3236542" y="1597766"/>
                </a:cubicBezTo>
                <a:cubicBezTo>
                  <a:pt x="3236542" y="1610889"/>
                  <a:pt x="3231621" y="1622372"/>
                  <a:pt x="3221778" y="1632214"/>
                </a:cubicBezTo>
                <a:cubicBezTo>
                  <a:pt x="3213576" y="1642057"/>
                  <a:pt x="3200453" y="1646978"/>
                  <a:pt x="3187330" y="1646978"/>
                </a:cubicBezTo>
                <a:cubicBezTo>
                  <a:pt x="3175847" y="1646978"/>
                  <a:pt x="3162723" y="1642057"/>
                  <a:pt x="3152881" y="1632214"/>
                </a:cubicBezTo>
                <a:cubicBezTo>
                  <a:pt x="3143039" y="1624012"/>
                  <a:pt x="3138117" y="1610889"/>
                  <a:pt x="3138117" y="1597766"/>
                </a:cubicBezTo>
                <a:lnTo>
                  <a:pt x="3144990" y="1581729"/>
                </a:lnTo>
                <a:lnTo>
                  <a:pt x="3137071" y="1578335"/>
                </a:lnTo>
                <a:lnTo>
                  <a:pt x="3126634" y="1602686"/>
                </a:lnTo>
                <a:cubicBezTo>
                  <a:pt x="3118432" y="1612529"/>
                  <a:pt x="3105309" y="1617450"/>
                  <a:pt x="3092186" y="1617450"/>
                </a:cubicBezTo>
                <a:cubicBezTo>
                  <a:pt x="3079062" y="1617450"/>
                  <a:pt x="3065939" y="1612529"/>
                  <a:pt x="3057737" y="1602686"/>
                </a:cubicBezTo>
                <a:cubicBezTo>
                  <a:pt x="3047894" y="1594484"/>
                  <a:pt x="3042973" y="1581361"/>
                  <a:pt x="3042973" y="1568238"/>
                </a:cubicBezTo>
                <a:cubicBezTo>
                  <a:pt x="3042973" y="1555114"/>
                  <a:pt x="3047894" y="1543631"/>
                  <a:pt x="3057737" y="1533789"/>
                </a:cubicBezTo>
                <a:cubicBezTo>
                  <a:pt x="3065939" y="1523946"/>
                  <a:pt x="3079062" y="1519025"/>
                  <a:pt x="3092186" y="1519025"/>
                </a:cubicBezTo>
                <a:lnTo>
                  <a:pt x="3114558" y="1528613"/>
                </a:lnTo>
                <a:lnTo>
                  <a:pt x="3124994" y="1504262"/>
                </a:lnTo>
                <a:cubicBezTo>
                  <a:pt x="3133196" y="1494419"/>
                  <a:pt x="3146319" y="1489498"/>
                  <a:pt x="3159443" y="1489498"/>
                </a:cubicBezTo>
                <a:close/>
                <a:moveTo>
                  <a:pt x="1186022" y="1418960"/>
                </a:moveTo>
                <a:cubicBezTo>
                  <a:pt x="1199145" y="1418960"/>
                  <a:pt x="1210628" y="1425522"/>
                  <a:pt x="1220470" y="1433724"/>
                </a:cubicBezTo>
                <a:cubicBezTo>
                  <a:pt x="1230313" y="1441926"/>
                  <a:pt x="1235234" y="1455049"/>
                  <a:pt x="1235234" y="1468173"/>
                </a:cubicBezTo>
                <a:cubicBezTo>
                  <a:pt x="1235234" y="1481296"/>
                  <a:pt x="1228672" y="1492779"/>
                  <a:pt x="1220470" y="1502621"/>
                </a:cubicBezTo>
                <a:cubicBezTo>
                  <a:pt x="1212268" y="1512464"/>
                  <a:pt x="1199145" y="1517385"/>
                  <a:pt x="1186022" y="1517385"/>
                </a:cubicBezTo>
                <a:cubicBezTo>
                  <a:pt x="1172898" y="1517385"/>
                  <a:pt x="1161415" y="1510823"/>
                  <a:pt x="1151573" y="1502621"/>
                </a:cubicBezTo>
                <a:cubicBezTo>
                  <a:pt x="1141730" y="1494419"/>
                  <a:pt x="1136809" y="1481296"/>
                  <a:pt x="1136809" y="1468173"/>
                </a:cubicBezTo>
                <a:cubicBezTo>
                  <a:pt x="1136809" y="1455049"/>
                  <a:pt x="1143371" y="1443566"/>
                  <a:pt x="1151573" y="1433724"/>
                </a:cubicBezTo>
                <a:cubicBezTo>
                  <a:pt x="1159775" y="1423881"/>
                  <a:pt x="1172898" y="1418960"/>
                  <a:pt x="1186022" y="1418960"/>
                </a:cubicBezTo>
                <a:close/>
                <a:moveTo>
                  <a:pt x="1715876" y="1400915"/>
                </a:moveTo>
                <a:cubicBezTo>
                  <a:pt x="1728999" y="1400915"/>
                  <a:pt x="1740482" y="1407477"/>
                  <a:pt x="1750324" y="1415679"/>
                </a:cubicBezTo>
                <a:cubicBezTo>
                  <a:pt x="1760167" y="1423881"/>
                  <a:pt x="1765088" y="1437004"/>
                  <a:pt x="1765088" y="1450128"/>
                </a:cubicBezTo>
                <a:cubicBezTo>
                  <a:pt x="1765088" y="1463251"/>
                  <a:pt x="1758526" y="1474734"/>
                  <a:pt x="1750324" y="1484576"/>
                </a:cubicBezTo>
                <a:lnTo>
                  <a:pt x="1717261" y="1498746"/>
                </a:lnTo>
                <a:lnTo>
                  <a:pt x="1722437" y="1510824"/>
                </a:lnTo>
                <a:cubicBezTo>
                  <a:pt x="1722437" y="1523947"/>
                  <a:pt x="1715875" y="1535430"/>
                  <a:pt x="1707673" y="1545272"/>
                </a:cubicBezTo>
                <a:cubicBezTo>
                  <a:pt x="1699471" y="1555115"/>
                  <a:pt x="1686348" y="1560036"/>
                  <a:pt x="1673225" y="1560036"/>
                </a:cubicBezTo>
                <a:cubicBezTo>
                  <a:pt x="1660101" y="1560036"/>
                  <a:pt x="1648618" y="1553474"/>
                  <a:pt x="1638776" y="1545272"/>
                </a:cubicBezTo>
                <a:cubicBezTo>
                  <a:pt x="1628933" y="1537070"/>
                  <a:pt x="1624012" y="1523947"/>
                  <a:pt x="1624012" y="1510824"/>
                </a:cubicBezTo>
                <a:cubicBezTo>
                  <a:pt x="1624012" y="1497700"/>
                  <a:pt x="1630574" y="1486217"/>
                  <a:pt x="1638776" y="1476375"/>
                </a:cubicBezTo>
                <a:lnTo>
                  <a:pt x="1671839" y="1462205"/>
                </a:lnTo>
                <a:lnTo>
                  <a:pt x="1666663" y="1450128"/>
                </a:lnTo>
                <a:cubicBezTo>
                  <a:pt x="1666663" y="1437004"/>
                  <a:pt x="1673225" y="1425521"/>
                  <a:pt x="1681427" y="1415679"/>
                </a:cubicBezTo>
                <a:cubicBezTo>
                  <a:pt x="1689629" y="1405836"/>
                  <a:pt x="1702752" y="1400915"/>
                  <a:pt x="1715876" y="1400915"/>
                </a:cubicBezTo>
                <a:close/>
                <a:moveTo>
                  <a:pt x="834972" y="1391073"/>
                </a:moveTo>
                <a:cubicBezTo>
                  <a:pt x="848095" y="1391073"/>
                  <a:pt x="859578" y="1397635"/>
                  <a:pt x="869420" y="1405837"/>
                </a:cubicBezTo>
                <a:cubicBezTo>
                  <a:pt x="879263" y="1414039"/>
                  <a:pt x="884184" y="1427162"/>
                  <a:pt x="884184" y="1440286"/>
                </a:cubicBezTo>
                <a:cubicBezTo>
                  <a:pt x="884184" y="1453409"/>
                  <a:pt x="877622" y="1464892"/>
                  <a:pt x="869420" y="1474734"/>
                </a:cubicBezTo>
                <a:cubicBezTo>
                  <a:pt x="861218" y="1484577"/>
                  <a:pt x="848095" y="1489498"/>
                  <a:pt x="834972" y="1489498"/>
                </a:cubicBezTo>
                <a:cubicBezTo>
                  <a:pt x="821848" y="1489498"/>
                  <a:pt x="810365" y="1482936"/>
                  <a:pt x="800523" y="1474734"/>
                </a:cubicBezTo>
                <a:cubicBezTo>
                  <a:pt x="790680" y="1466532"/>
                  <a:pt x="785759" y="1453409"/>
                  <a:pt x="785759" y="1440286"/>
                </a:cubicBezTo>
                <a:cubicBezTo>
                  <a:pt x="785759" y="1427162"/>
                  <a:pt x="792321" y="1415679"/>
                  <a:pt x="800523" y="1405837"/>
                </a:cubicBezTo>
                <a:cubicBezTo>
                  <a:pt x="808725" y="1395994"/>
                  <a:pt x="821848" y="1391073"/>
                  <a:pt x="834972" y="1391073"/>
                </a:cubicBezTo>
                <a:close/>
                <a:moveTo>
                  <a:pt x="2196518" y="1353343"/>
                </a:moveTo>
                <a:cubicBezTo>
                  <a:pt x="2209641" y="1353343"/>
                  <a:pt x="2221124" y="1358264"/>
                  <a:pt x="2230966" y="1368107"/>
                </a:cubicBezTo>
                <a:cubicBezTo>
                  <a:pt x="2240809" y="1376309"/>
                  <a:pt x="2245730" y="1389432"/>
                  <a:pt x="2245730" y="1402556"/>
                </a:cubicBezTo>
                <a:cubicBezTo>
                  <a:pt x="2245730" y="1415680"/>
                  <a:pt x="2240809" y="1427163"/>
                  <a:pt x="2230966" y="1437005"/>
                </a:cubicBezTo>
                <a:cubicBezTo>
                  <a:pt x="2222764" y="1446848"/>
                  <a:pt x="2209641" y="1451769"/>
                  <a:pt x="2196518" y="1451769"/>
                </a:cubicBezTo>
                <a:cubicBezTo>
                  <a:pt x="2183394" y="1451769"/>
                  <a:pt x="2171911" y="1446848"/>
                  <a:pt x="2162069" y="1437005"/>
                </a:cubicBezTo>
                <a:cubicBezTo>
                  <a:pt x="2152226" y="1428803"/>
                  <a:pt x="2147305" y="1415680"/>
                  <a:pt x="2147305" y="1402556"/>
                </a:cubicBezTo>
                <a:cubicBezTo>
                  <a:pt x="2147305" y="1389432"/>
                  <a:pt x="2152226" y="1377949"/>
                  <a:pt x="2162069" y="1368107"/>
                </a:cubicBezTo>
                <a:cubicBezTo>
                  <a:pt x="2170271" y="1358264"/>
                  <a:pt x="2183394" y="1353343"/>
                  <a:pt x="2196518" y="1353343"/>
                </a:cubicBezTo>
                <a:close/>
                <a:moveTo>
                  <a:pt x="1358265" y="1320535"/>
                </a:moveTo>
                <a:cubicBezTo>
                  <a:pt x="1371388" y="1320535"/>
                  <a:pt x="1382871" y="1325456"/>
                  <a:pt x="1392713" y="1335299"/>
                </a:cubicBezTo>
                <a:cubicBezTo>
                  <a:pt x="1402556" y="1343501"/>
                  <a:pt x="1407477" y="1356624"/>
                  <a:pt x="1407477" y="1369748"/>
                </a:cubicBezTo>
                <a:cubicBezTo>
                  <a:pt x="1407477" y="1382872"/>
                  <a:pt x="1402556" y="1394355"/>
                  <a:pt x="1392713" y="1404197"/>
                </a:cubicBezTo>
                <a:cubicBezTo>
                  <a:pt x="1384511" y="1414040"/>
                  <a:pt x="1371388" y="1418961"/>
                  <a:pt x="1358265" y="1418961"/>
                </a:cubicBezTo>
                <a:cubicBezTo>
                  <a:pt x="1345141" y="1418961"/>
                  <a:pt x="1332018" y="1414040"/>
                  <a:pt x="1323816" y="1404197"/>
                </a:cubicBezTo>
                <a:cubicBezTo>
                  <a:pt x="1313973" y="1395995"/>
                  <a:pt x="1309052" y="1382872"/>
                  <a:pt x="1309052" y="1369748"/>
                </a:cubicBezTo>
                <a:cubicBezTo>
                  <a:pt x="1309052" y="1356624"/>
                  <a:pt x="1313973" y="1345141"/>
                  <a:pt x="1323816" y="1335299"/>
                </a:cubicBezTo>
                <a:cubicBezTo>
                  <a:pt x="1332018" y="1325456"/>
                  <a:pt x="1345141" y="1320535"/>
                  <a:pt x="1358265" y="1320535"/>
                </a:cubicBezTo>
                <a:close/>
                <a:moveTo>
                  <a:pt x="2470468" y="1318895"/>
                </a:moveTo>
                <a:cubicBezTo>
                  <a:pt x="2483591" y="1318895"/>
                  <a:pt x="2495074" y="1323816"/>
                  <a:pt x="2504916" y="1333659"/>
                </a:cubicBezTo>
                <a:cubicBezTo>
                  <a:pt x="2514759" y="1341861"/>
                  <a:pt x="2519680" y="1354984"/>
                  <a:pt x="2519680" y="1368108"/>
                </a:cubicBezTo>
                <a:cubicBezTo>
                  <a:pt x="2519680" y="1381231"/>
                  <a:pt x="2514759" y="1392714"/>
                  <a:pt x="2504916" y="1402556"/>
                </a:cubicBezTo>
                <a:cubicBezTo>
                  <a:pt x="2496714" y="1412399"/>
                  <a:pt x="2483591" y="1417320"/>
                  <a:pt x="2470468" y="1417320"/>
                </a:cubicBezTo>
                <a:cubicBezTo>
                  <a:pt x="2457344" y="1417320"/>
                  <a:pt x="2445861" y="1412399"/>
                  <a:pt x="2436019" y="1402556"/>
                </a:cubicBezTo>
                <a:cubicBezTo>
                  <a:pt x="2426176" y="1394354"/>
                  <a:pt x="2421255" y="1381231"/>
                  <a:pt x="2421255" y="1368108"/>
                </a:cubicBezTo>
                <a:cubicBezTo>
                  <a:pt x="2421255" y="1354984"/>
                  <a:pt x="2426176" y="1343501"/>
                  <a:pt x="2436019" y="1333659"/>
                </a:cubicBezTo>
                <a:cubicBezTo>
                  <a:pt x="2444221" y="1323816"/>
                  <a:pt x="2457344" y="1318895"/>
                  <a:pt x="2470468" y="1318895"/>
                </a:cubicBezTo>
                <a:close/>
                <a:moveTo>
                  <a:pt x="447834" y="1315614"/>
                </a:moveTo>
                <a:cubicBezTo>
                  <a:pt x="460957" y="1315614"/>
                  <a:pt x="472440" y="1320535"/>
                  <a:pt x="482282" y="1330378"/>
                </a:cubicBezTo>
                <a:cubicBezTo>
                  <a:pt x="492125" y="1338580"/>
                  <a:pt x="497046" y="1351703"/>
                  <a:pt x="497046" y="1364827"/>
                </a:cubicBezTo>
                <a:cubicBezTo>
                  <a:pt x="497046" y="1377950"/>
                  <a:pt x="492125" y="1389433"/>
                  <a:pt x="482282" y="1399275"/>
                </a:cubicBezTo>
                <a:cubicBezTo>
                  <a:pt x="474080" y="1409118"/>
                  <a:pt x="460957" y="1414039"/>
                  <a:pt x="447834" y="1414039"/>
                </a:cubicBezTo>
                <a:cubicBezTo>
                  <a:pt x="434710" y="1414039"/>
                  <a:pt x="423227" y="1409118"/>
                  <a:pt x="413385" y="1399275"/>
                </a:cubicBezTo>
                <a:cubicBezTo>
                  <a:pt x="403542" y="1391073"/>
                  <a:pt x="398621" y="1377950"/>
                  <a:pt x="398621" y="1364827"/>
                </a:cubicBezTo>
                <a:cubicBezTo>
                  <a:pt x="398621" y="1351703"/>
                  <a:pt x="403542" y="1340220"/>
                  <a:pt x="413385" y="1330378"/>
                </a:cubicBezTo>
                <a:cubicBezTo>
                  <a:pt x="421587" y="1320535"/>
                  <a:pt x="434710" y="1315614"/>
                  <a:pt x="447834" y="1315614"/>
                </a:cubicBezTo>
                <a:close/>
                <a:moveTo>
                  <a:pt x="3149600" y="1248357"/>
                </a:moveTo>
                <a:cubicBezTo>
                  <a:pt x="3162723" y="1248357"/>
                  <a:pt x="3174206" y="1253278"/>
                  <a:pt x="3184048" y="1263121"/>
                </a:cubicBezTo>
                <a:lnTo>
                  <a:pt x="3191091" y="1279554"/>
                </a:lnTo>
                <a:lnTo>
                  <a:pt x="3198813" y="1276244"/>
                </a:lnTo>
                <a:cubicBezTo>
                  <a:pt x="3211936" y="1276244"/>
                  <a:pt x="3223419" y="1281165"/>
                  <a:pt x="3233261" y="1291008"/>
                </a:cubicBezTo>
                <a:cubicBezTo>
                  <a:pt x="3243104" y="1299210"/>
                  <a:pt x="3248025" y="1312333"/>
                  <a:pt x="3248025" y="1325457"/>
                </a:cubicBezTo>
                <a:cubicBezTo>
                  <a:pt x="3248025" y="1338580"/>
                  <a:pt x="3243104" y="1350063"/>
                  <a:pt x="3233261" y="1359905"/>
                </a:cubicBezTo>
                <a:cubicBezTo>
                  <a:pt x="3225059" y="1369748"/>
                  <a:pt x="3211936" y="1374669"/>
                  <a:pt x="3198813" y="1374669"/>
                </a:cubicBezTo>
                <a:cubicBezTo>
                  <a:pt x="3185689" y="1374669"/>
                  <a:pt x="3174206" y="1369748"/>
                  <a:pt x="3164364" y="1359905"/>
                </a:cubicBezTo>
                <a:lnTo>
                  <a:pt x="3157322" y="1343473"/>
                </a:lnTo>
                <a:lnTo>
                  <a:pt x="3149600" y="1346782"/>
                </a:lnTo>
                <a:cubicBezTo>
                  <a:pt x="3136476" y="1346782"/>
                  <a:pt x="3123353" y="1341861"/>
                  <a:pt x="3115151" y="1332018"/>
                </a:cubicBezTo>
                <a:cubicBezTo>
                  <a:pt x="3105308" y="1323816"/>
                  <a:pt x="3100387" y="1310693"/>
                  <a:pt x="3100387" y="1297570"/>
                </a:cubicBezTo>
                <a:cubicBezTo>
                  <a:pt x="3100387" y="1284446"/>
                  <a:pt x="3105308" y="1272963"/>
                  <a:pt x="3115151" y="1263121"/>
                </a:cubicBezTo>
                <a:cubicBezTo>
                  <a:pt x="3123353" y="1253278"/>
                  <a:pt x="3136476" y="1248357"/>
                  <a:pt x="3149600" y="1248357"/>
                </a:cubicBezTo>
                <a:close/>
                <a:moveTo>
                  <a:pt x="999014" y="1163055"/>
                </a:moveTo>
                <a:cubicBezTo>
                  <a:pt x="1012137" y="1163055"/>
                  <a:pt x="1023620" y="1167976"/>
                  <a:pt x="1033462" y="1177819"/>
                </a:cubicBezTo>
                <a:cubicBezTo>
                  <a:pt x="1043305" y="1186021"/>
                  <a:pt x="1048226" y="1199144"/>
                  <a:pt x="1048226" y="1212268"/>
                </a:cubicBezTo>
                <a:cubicBezTo>
                  <a:pt x="1048226" y="1225391"/>
                  <a:pt x="1043305" y="1236874"/>
                  <a:pt x="1033462" y="1246716"/>
                </a:cubicBezTo>
                <a:cubicBezTo>
                  <a:pt x="1025260" y="1256559"/>
                  <a:pt x="1012137" y="1261480"/>
                  <a:pt x="999014" y="1261480"/>
                </a:cubicBezTo>
                <a:cubicBezTo>
                  <a:pt x="985890" y="1261480"/>
                  <a:pt x="974407" y="1256559"/>
                  <a:pt x="964565" y="1246716"/>
                </a:cubicBezTo>
                <a:cubicBezTo>
                  <a:pt x="954722" y="1238514"/>
                  <a:pt x="949801" y="1225391"/>
                  <a:pt x="949801" y="1212268"/>
                </a:cubicBezTo>
                <a:cubicBezTo>
                  <a:pt x="949801" y="1199144"/>
                  <a:pt x="954722" y="1187661"/>
                  <a:pt x="964565" y="1177819"/>
                </a:cubicBezTo>
                <a:cubicBezTo>
                  <a:pt x="972767" y="1167976"/>
                  <a:pt x="985890" y="1163055"/>
                  <a:pt x="999014" y="1163055"/>
                </a:cubicBezTo>
                <a:close/>
                <a:moveTo>
                  <a:pt x="1701112" y="1081034"/>
                </a:moveTo>
                <a:cubicBezTo>
                  <a:pt x="1714235" y="1081034"/>
                  <a:pt x="1725718" y="1085955"/>
                  <a:pt x="1735560" y="1095798"/>
                </a:cubicBezTo>
                <a:cubicBezTo>
                  <a:pt x="1745403" y="1104000"/>
                  <a:pt x="1750324" y="1117123"/>
                  <a:pt x="1750324" y="1130247"/>
                </a:cubicBezTo>
                <a:cubicBezTo>
                  <a:pt x="1750324" y="1143370"/>
                  <a:pt x="1745403" y="1154853"/>
                  <a:pt x="1735560" y="1164695"/>
                </a:cubicBezTo>
                <a:cubicBezTo>
                  <a:pt x="1727358" y="1174538"/>
                  <a:pt x="1714235" y="1179459"/>
                  <a:pt x="1701112" y="1179459"/>
                </a:cubicBezTo>
                <a:cubicBezTo>
                  <a:pt x="1687988" y="1179459"/>
                  <a:pt x="1674865" y="1174538"/>
                  <a:pt x="1666663" y="1164695"/>
                </a:cubicBezTo>
                <a:cubicBezTo>
                  <a:pt x="1656820" y="1156493"/>
                  <a:pt x="1651899" y="1143370"/>
                  <a:pt x="1651899" y="1130247"/>
                </a:cubicBezTo>
                <a:cubicBezTo>
                  <a:pt x="1651899" y="1117123"/>
                  <a:pt x="1656820" y="1105640"/>
                  <a:pt x="1666663" y="1095798"/>
                </a:cubicBezTo>
                <a:cubicBezTo>
                  <a:pt x="1674865" y="1085955"/>
                  <a:pt x="1687988" y="1081034"/>
                  <a:pt x="1701112" y="1081034"/>
                </a:cubicBezTo>
                <a:close/>
                <a:moveTo>
                  <a:pt x="2818236" y="1038383"/>
                </a:moveTo>
                <a:cubicBezTo>
                  <a:pt x="2831359" y="1038383"/>
                  <a:pt x="2842842" y="1043304"/>
                  <a:pt x="2852684" y="1053147"/>
                </a:cubicBezTo>
                <a:cubicBezTo>
                  <a:pt x="2862527" y="1061349"/>
                  <a:pt x="2867448" y="1074472"/>
                  <a:pt x="2867448" y="1087596"/>
                </a:cubicBezTo>
                <a:cubicBezTo>
                  <a:pt x="2867448" y="1100719"/>
                  <a:pt x="2862527" y="1112202"/>
                  <a:pt x="2852684" y="1122044"/>
                </a:cubicBezTo>
                <a:cubicBezTo>
                  <a:pt x="2844482" y="1131887"/>
                  <a:pt x="2831359" y="1136808"/>
                  <a:pt x="2818236" y="1136808"/>
                </a:cubicBezTo>
                <a:cubicBezTo>
                  <a:pt x="2805112" y="1136808"/>
                  <a:pt x="2793629" y="1131887"/>
                  <a:pt x="2783787" y="1122044"/>
                </a:cubicBezTo>
                <a:cubicBezTo>
                  <a:pt x="2773945" y="1113842"/>
                  <a:pt x="2769023" y="1100719"/>
                  <a:pt x="2769023" y="1087596"/>
                </a:cubicBezTo>
                <a:cubicBezTo>
                  <a:pt x="2769023" y="1074472"/>
                  <a:pt x="2773945" y="1062989"/>
                  <a:pt x="2783787" y="1053147"/>
                </a:cubicBezTo>
                <a:cubicBezTo>
                  <a:pt x="2791989" y="1043304"/>
                  <a:pt x="2805112" y="1038383"/>
                  <a:pt x="2818236" y="1038383"/>
                </a:cubicBezTo>
                <a:close/>
                <a:moveTo>
                  <a:pt x="2308067" y="1008856"/>
                </a:moveTo>
                <a:cubicBezTo>
                  <a:pt x="2321190" y="1008856"/>
                  <a:pt x="2332673" y="1013777"/>
                  <a:pt x="2342515" y="1023620"/>
                </a:cubicBezTo>
                <a:cubicBezTo>
                  <a:pt x="2352358" y="1031822"/>
                  <a:pt x="2357279" y="1044945"/>
                  <a:pt x="2357279" y="1058069"/>
                </a:cubicBezTo>
                <a:cubicBezTo>
                  <a:pt x="2357279" y="1071192"/>
                  <a:pt x="2352358" y="1082675"/>
                  <a:pt x="2342515" y="1092517"/>
                </a:cubicBezTo>
                <a:cubicBezTo>
                  <a:pt x="2334313" y="1102360"/>
                  <a:pt x="2321190" y="1107281"/>
                  <a:pt x="2308067" y="1107281"/>
                </a:cubicBezTo>
                <a:cubicBezTo>
                  <a:pt x="2294943" y="1107281"/>
                  <a:pt x="2283460" y="1102360"/>
                  <a:pt x="2273618" y="1092517"/>
                </a:cubicBezTo>
                <a:cubicBezTo>
                  <a:pt x="2263775" y="1084315"/>
                  <a:pt x="2258854" y="1071192"/>
                  <a:pt x="2258854" y="1058069"/>
                </a:cubicBezTo>
                <a:cubicBezTo>
                  <a:pt x="2258854" y="1044945"/>
                  <a:pt x="2263775" y="1033462"/>
                  <a:pt x="2273618" y="1023620"/>
                </a:cubicBezTo>
                <a:cubicBezTo>
                  <a:pt x="2281820" y="1013777"/>
                  <a:pt x="2294943" y="1008856"/>
                  <a:pt x="2308067" y="1008856"/>
                </a:cubicBezTo>
                <a:close/>
                <a:moveTo>
                  <a:pt x="1568239" y="971126"/>
                </a:moveTo>
                <a:cubicBezTo>
                  <a:pt x="1581362" y="971126"/>
                  <a:pt x="1592845" y="976047"/>
                  <a:pt x="1602687" y="985890"/>
                </a:cubicBezTo>
                <a:cubicBezTo>
                  <a:pt x="1612530" y="994092"/>
                  <a:pt x="1617451" y="1007215"/>
                  <a:pt x="1617451" y="1020339"/>
                </a:cubicBezTo>
                <a:cubicBezTo>
                  <a:pt x="1617451" y="1033462"/>
                  <a:pt x="1612530" y="1044945"/>
                  <a:pt x="1602687" y="1054787"/>
                </a:cubicBezTo>
                <a:cubicBezTo>
                  <a:pt x="1594485" y="1064630"/>
                  <a:pt x="1581362" y="1069551"/>
                  <a:pt x="1568239" y="1069551"/>
                </a:cubicBezTo>
                <a:cubicBezTo>
                  <a:pt x="1555115" y="1069551"/>
                  <a:pt x="1541992" y="1064630"/>
                  <a:pt x="1533790" y="1054787"/>
                </a:cubicBezTo>
                <a:cubicBezTo>
                  <a:pt x="1523947" y="1046585"/>
                  <a:pt x="1519026" y="1033462"/>
                  <a:pt x="1519026" y="1020339"/>
                </a:cubicBezTo>
                <a:cubicBezTo>
                  <a:pt x="1519026" y="1007215"/>
                  <a:pt x="1523947" y="995732"/>
                  <a:pt x="1533790" y="985890"/>
                </a:cubicBezTo>
                <a:cubicBezTo>
                  <a:pt x="1541992" y="976047"/>
                  <a:pt x="1555115" y="971126"/>
                  <a:pt x="1568239" y="971126"/>
                </a:cubicBezTo>
                <a:close/>
                <a:moveTo>
                  <a:pt x="1935692" y="949801"/>
                </a:moveTo>
                <a:cubicBezTo>
                  <a:pt x="1948815" y="949801"/>
                  <a:pt x="1960298" y="954722"/>
                  <a:pt x="1970140" y="964565"/>
                </a:cubicBezTo>
                <a:cubicBezTo>
                  <a:pt x="1979983" y="972767"/>
                  <a:pt x="1984904" y="985890"/>
                  <a:pt x="1984904" y="999014"/>
                </a:cubicBezTo>
                <a:cubicBezTo>
                  <a:pt x="1984904" y="1012137"/>
                  <a:pt x="1979983" y="1023620"/>
                  <a:pt x="1970140" y="1033462"/>
                </a:cubicBezTo>
                <a:cubicBezTo>
                  <a:pt x="1961938" y="1043305"/>
                  <a:pt x="1948815" y="1048226"/>
                  <a:pt x="1935692" y="1048226"/>
                </a:cubicBezTo>
                <a:cubicBezTo>
                  <a:pt x="1922568" y="1048226"/>
                  <a:pt x="1909445" y="1041664"/>
                  <a:pt x="1901243" y="1033462"/>
                </a:cubicBezTo>
                <a:cubicBezTo>
                  <a:pt x="1891400" y="1025260"/>
                  <a:pt x="1886479" y="1012137"/>
                  <a:pt x="1886479" y="999014"/>
                </a:cubicBezTo>
                <a:cubicBezTo>
                  <a:pt x="1886479" y="985890"/>
                  <a:pt x="1891400" y="974407"/>
                  <a:pt x="1901243" y="964565"/>
                </a:cubicBezTo>
                <a:cubicBezTo>
                  <a:pt x="1909445" y="954722"/>
                  <a:pt x="1922568" y="949801"/>
                  <a:pt x="1935692" y="949801"/>
                </a:cubicBezTo>
                <a:close/>
                <a:moveTo>
                  <a:pt x="2457345" y="880903"/>
                </a:moveTo>
                <a:cubicBezTo>
                  <a:pt x="2470468" y="880903"/>
                  <a:pt x="2481951" y="885824"/>
                  <a:pt x="2491793" y="895667"/>
                </a:cubicBezTo>
                <a:cubicBezTo>
                  <a:pt x="2501636" y="903869"/>
                  <a:pt x="2506557" y="916992"/>
                  <a:pt x="2506557" y="930116"/>
                </a:cubicBezTo>
                <a:cubicBezTo>
                  <a:pt x="2506557" y="943239"/>
                  <a:pt x="2501636" y="954722"/>
                  <a:pt x="2491793" y="964564"/>
                </a:cubicBezTo>
                <a:cubicBezTo>
                  <a:pt x="2483591" y="974407"/>
                  <a:pt x="2470468" y="979328"/>
                  <a:pt x="2457345" y="979328"/>
                </a:cubicBezTo>
                <a:cubicBezTo>
                  <a:pt x="2444221" y="979328"/>
                  <a:pt x="2431098" y="974407"/>
                  <a:pt x="2422896" y="964564"/>
                </a:cubicBezTo>
                <a:cubicBezTo>
                  <a:pt x="2413053" y="956362"/>
                  <a:pt x="2408132" y="943239"/>
                  <a:pt x="2408132" y="930116"/>
                </a:cubicBezTo>
                <a:cubicBezTo>
                  <a:pt x="2408132" y="916992"/>
                  <a:pt x="2413053" y="905509"/>
                  <a:pt x="2422896" y="895667"/>
                </a:cubicBezTo>
                <a:cubicBezTo>
                  <a:pt x="2431098" y="885824"/>
                  <a:pt x="2444221" y="880903"/>
                  <a:pt x="2457345" y="880903"/>
                </a:cubicBezTo>
                <a:close/>
                <a:moveTo>
                  <a:pt x="2234248" y="867780"/>
                </a:moveTo>
                <a:cubicBezTo>
                  <a:pt x="2247371" y="867780"/>
                  <a:pt x="2258854" y="872701"/>
                  <a:pt x="2268696" y="882544"/>
                </a:cubicBezTo>
                <a:cubicBezTo>
                  <a:pt x="2278539" y="890746"/>
                  <a:pt x="2283460" y="903869"/>
                  <a:pt x="2283460" y="916993"/>
                </a:cubicBezTo>
                <a:cubicBezTo>
                  <a:pt x="2283460" y="930116"/>
                  <a:pt x="2278539" y="941599"/>
                  <a:pt x="2268696" y="951441"/>
                </a:cubicBezTo>
                <a:lnTo>
                  <a:pt x="2243270" y="962338"/>
                </a:lnTo>
                <a:lnTo>
                  <a:pt x="2263774" y="971126"/>
                </a:lnTo>
                <a:cubicBezTo>
                  <a:pt x="2273617" y="979328"/>
                  <a:pt x="2278538" y="992451"/>
                  <a:pt x="2278538" y="1005575"/>
                </a:cubicBezTo>
                <a:cubicBezTo>
                  <a:pt x="2278538" y="1018698"/>
                  <a:pt x="2273617" y="1030181"/>
                  <a:pt x="2263774" y="1040023"/>
                </a:cubicBezTo>
                <a:cubicBezTo>
                  <a:pt x="2255572" y="1049866"/>
                  <a:pt x="2242449" y="1054787"/>
                  <a:pt x="2229326" y="1054787"/>
                </a:cubicBezTo>
                <a:cubicBezTo>
                  <a:pt x="2216202" y="1054787"/>
                  <a:pt x="2204719" y="1049866"/>
                  <a:pt x="2194877" y="1040023"/>
                </a:cubicBezTo>
                <a:cubicBezTo>
                  <a:pt x="2185034" y="1031821"/>
                  <a:pt x="2180113" y="1018698"/>
                  <a:pt x="2180113" y="1005575"/>
                </a:cubicBezTo>
                <a:cubicBezTo>
                  <a:pt x="2180113" y="992451"/>
                  <a:pt x="2185034" y="980968"/>
                  <a:pt x="2194877" y="971126"/>
                </a:cubicBezTo>
                <a:lnTo>
                  <a:pt x="2220304" y="960229"/>
                </a:lnTo>
                <a:lnTo>
                  <a:pt x="2199799" y="951441"/>
                </a:lnTo>
                <a:cubicBezTo>
                  <a:pt x="2189956" y="943239"/>
                  <a:pt x="2185035" y="930116"/>
                  <a:pt x="2185035" y="916993"/>
                </a:cubicBezTo>
                <a:cubicBezTo>
                  <a:pt x="2185035" y="903869"/>
                  <a:pt x="2189956" y="892386"/>
                  <a:pt x="2199799" y="882544"/>
                </a:cubicBezTo>
                <a:cubicBezTo>
                  <a:pt x="2208001" y="872701"/>
                  <a:pt x="2221124" y="867780"/>
                  <a:pt x="2234248" y="867780"/>
                </a:cubicBezTo>
                <a:close/>
                <a:moveTo>
                  <a:pt x="2029196" y="833331"/>
                </a:moveTo>
                <a:cubicBezTo>
                  <a:pt x="2042319" y="833331"/>
                  <a:pt x="2053802" y="838252"/>
                  <a:pt x="2063644" y="848095"/>
                </a:cubicBezTo>
                <a:cubicBezTo>
                  <a:pt x="2073487" y="856297"/>
                  <a:pt x="2078408" y="869420"/>
                  <a:pt x="2078408" y="882544"/>
                </a:cubicBezTo>
                <a:cubicBezTo>
                  <a:pt x="2078408" y="895667"/>
                  <a:pt x="2073487" y="907150"/>
                  <a:pt x="2063644" y="916992"/>
                </a:cubicBezTo>
                <a:cubicBezTo>
                  <a:pt x="2055442" y="926835"/>
                  <a:pt x="2042319" y="931756"/>
                  <a:pt x="2029196" y="931756"/>
                </a:cubicBezTo>
                <a:cubicBezTo>
                  <a:pt x="2016072" y="931756"/>
                  <a:pt x="2004589" y="926835"/>
                  <a:pt x="1994747" y="916992"/>
                </a:cubicBezTo>
                <a:cubicBezTo>
                  <a:pt x="1984904" y="908790"/>
                  <a:pt x="1979983" y="895667"/>
                  <a:pt x="1979983" y="882544"/>
                </a:cubicBezTo>
                <a:cubicBezTo>
                  <a:pt x="1979983" y="869420"/>
                  <a:pt x="1984904" y="857937"/>
                  <a:pt x="1994747" y="848095"/>
                </a:cubicBezTo>
                <a:cubicBezTo>
                  <a:pt x="2002949" y="838252"/>
                  <a:pt x="2016072" y="833331"/>
                  <a:pt x="2029196" y="833331"/>
                </a:cubicBezTo>
                <a:close/>
                <a:moveTo>
                  <a:pt x="2601701" y="821848"/>
                </a:moveTo>
                <a:cubicBezTo>
                  <a:pt x="2614824" y="821848"/>
                  <a:pt x="2626307" y="826769"/>
                  <a:pt x="2636149" y="836612"/>
                </a:cubicBezTo>
                <a:cubicBezTo>
                  <a:pt x="2645992" y="844814"/>
                  <a:pt x="2650913" y="857937"/>
                  <a:pt x="2650913" y="871061"/>
                </a:cubicBezTo>
                <a:cubicBezTo>
                  <a:pt x="2650913" y="884184"/>
                  <a:pt x="2645992" y="895667"/>
                  <a:pt x="2636149" y="905509"/>
                </a:cubicBezTo>
                <a:cubicBezTo>
                  <a:pt x="2627947" y="915352"/>
                  <a:pt x="2614824" y="920273"/>
                  <a:pt x="2601701" y="920273"/>
                </a:cubicBezTo>
                <a:cubicBezTo>
                  <a:pt x="2588577" y="920273"/>
                  <a:pt x="2577094" y="915352"/>
                  <a:pt x="2567252" y="905509"/>
                </a:cubicBezTo>
                <a:cubicBezTo>
                  <a:pt x="2557409" y="897307"/>
                  <a:pt x="2552488" y="884184"/>
                  <a:pt x="2552488" y="871061"/>
                </a:cubicBezTo>
                <a:cubicBezTo>
                  <a:pt x="2552488" y="857937"/>
                  <a:pt x="2557409" y="846454"/>
                  <a:pt x="2567252" y="836612"/>
                </a:cubicBezTo>
                <a:cubicBezTo>
                  <a:pt x="2575454" y="826769"/>
                  <a:pt x="2588577" y="821848"/>
                  <a:pt x="2601701" y="821848"/>
                </a:cubicBezTo>
                <a:close/>
                <a:moveTo>
                  <a:pt x="2960952" y="787400"/>
                </a:moveTo>
                <a:cubicBezTo>
                  <a:pt x="2974075" y="787400"/>
                  <a:pt x="2985558" y="792321"/>
                  <a:pt x="2995400" y="802164"/>
                </a:cubicBezTo>
                <a:cubicBezTo>
                  <a:pt x="3005243" y="810366"/>
                  <a:pt x="3010164" y="823489"/>
                  <a:pt x="3010164" y="836613"/>
                </a:cubicBezTo>
                <a:cubicBezTo>
                  <a:pt x="3010164" y="849736"/>
                  <a:pt x="3005243" y="861219"/>
                  <a:pt x="2995400" y="871061"/>
                </a:cubicBezTo>
                <a:cubicBezTo>
                  <a:pt x="2987198" y="880904"/>
                  <a:pt x="2974075" y="885825"/>
                  <a:pt x="2960952" y="885825"/>
                </a:cubicBezTo>
                <a:cubicBezTo>
                  <a:pt x="2947828" y="885825"/>
                  <a:pt x="2934705" y="880904"/>
                  <a:pt x="2926503" y="871061"/>
                </a:cubicBezTo>
                <a:cubicBezTo>
                  <a:pt x="2916660" y="862859"/>
                  <a:pt x="2911739" y="849736"/>
                  <a:pt x="2911739" y="836613"/>
                </a:cubicBezTo>
                <a:cubicBezTo>
                  <a:pt x="2911739" y="823489"/>
                  <a:pt x="2916660" y="812006"/>
                  <a:pt x="2926503" y="802164"/>
                </a:cubicBezTo>
                <a:cubicBezTo>
                  <a:pt x="2934705" y="792321"/>
                  <a:pt x="2947828" y="787400"/>
                  <a:pt x="2960952" y="787400"/>
                </a:cubicBezTo>
                <a:close/>
                <a:moveTo>
                  <a:pt x="1509184" y="784119"/>
                </a:moveTo>
                <a:cubicBezTo>
                  <a:pt x="1522307" y="784119"/>
                  <a:pt x="1533790" y="789040"/>
                  <a:pt x="1543632" y="798883"/>
                </a:cubicBezTo>
                <a:cubicBezTo>
                  <a:pt x="1553475" y="807085"/>
                  <a:pt x="1558396" y="820208"/>
                  <a:pt x="1558396" y="833332"/>
                </a:cubicBezTo>
                <a:cubicBezTo>
                  <a:pt x="1558396" y="846455"/>
                  <a:pt x="1553475" y="857938"/>
                  <a:pt x="1543632" y="867780"/>
                </a:cubicBezTo>
                <a:cubicBezTo>
                  <a:pt x="1535430" y="877623"/>
                  <a:pt x="1522307" y="882544"/>
                  <a:pt x="1509184" y="882544"/>
                </a:cubicBezTo>
                <a:cubicBezTo>
                  <a:pt x="1496060" y="882544"/>
                  <a:pt x="1482937" y="877623"/>
                  <a:pt x="1474735" y="867780"/>
                </a:cubicBezTo>
                <a:cubicBezTo>
                  <a:pt x="1464892" y="859578"/>
                  <a:pt x="1459971" y="846455"/>
                  <a:pt x="1459971" y="833332"/>
                </a:cubicBezTo>
                <a:cubicBezTo>
                  <a:pt x="1459971" y="820208"/>
                  <a:pt x="1464892" y="808725"/>
                  <a:pt x="1474735" y="798883"/>
                </a:cubicBezTo>
                <a:cubicBezTo>
                  <a:pt x="1482937" y="789040"/>
                  <a:pt x="1496060" y="784119"/>
                  <a:pt x="1509184" y="784119"/>
                </a:cubicBezTo>
                <a:close/>
                <a:moveTo>
                  <a:pt x="1346783" y="762793"/>
                </a:moveTo>
                <a:cubicBezTo>
                  <a:pt x="1359906" y="762793"/>
                  <a:pt x="1371389" y="767714"/>
                  <a:pt x="1381231" y="777557"/>
                </a:cubicBezTo>
                <a:cubicBezTo>
                  <a:pt x="1391074" y="785759"/>
                  <a:pt x="1395995" y="798882"/>
                  <a:pt x="1395995" y="812006"/>
                </a:cubicBezTo>
                <a:cubicBezTo>
                  <a:pt x="1395995" y="825129"/>
                  <a:pt x="1391074" y="836612"/>
                  <a:pt x="1381231" y="846454"/>
                </a:cubicBezTo>
                <a:cubicBezTo>
                  <a:pt x="1373029" y="856297"/>
                  <a:pt x="1359906" y="861218"/>
                  <a:pt x="1346783" y="861218"/>
                </a:cubicBezTo>
                <a:cubicBezTo>
                  <a:pt x="1335299" y="861218"/>
                  <a:pt x="1322176" y="856297"/>
                  <a:pt x="1312334" y="846454"/>
                </a:cubicBezTo>
                <a:cubicBezTo>
                  <a:pt x="1302491" y="838252"/>
                  <a:pt x="1297570" y="825129"/>
                  <a:pt x="1297570" y="812006"/>
                </a:cubicBezTo>
                <a:cubicBezTo>
                  <a:pt x="1297570" y="798882"/>
                  <a:pt x="1302491" y="787399"/>
                  <a:pt x="1312334" y="777557"/>
                </a:cubicBezTo>
                <a:cubicBezTo>
                  <a:pt x="1320536" y="767714"/>
                  <a:pt x="1333659" y="762793"/>
                  <a:pt x="1346783" y="762793"/>
                </a:cubicBezTo>
                <a:close/>
                <a:moveTo>
                  <a:pt x="2117778" y="664368"/>
                </a:moveTo>
                <a:cubicBezTo>
                  <a:pt x="2130901" y="664368"/>
                  <a:pt x="2142384" y="669289"/>
                  <a:pt x="2152226" y="679132"/>
                </a:cubicBezTo>
                <a:cubicBezTo>
                  <a:pt x="2162069" y="687334"/>
                  <a:pt x="2166990" y="700457"/>
                  <a:pt x="2166990" y="713581"/>
                </a:cubicBezTo>
                <a:cubicBezTo>
                  <a:pt x="2166990" y="726704"/>
                  <a:pt x="2162069" y="738187"/>
                  <a:pt x="2152226" y="748029"/>
                </a:cubicBezTo>
                <a:cubicBezTo>
                  <a:pt x="2144024" y="757872"/>
                  <a:pt x="2130901" y="762793"/>
                  <a:pt x="2117778" y="762793"/>
                </a:cubicBezTo>
                <a:cubicBezTo>
                  <a:pt x="2104654" y="762793"/>
                  <a:pt x="2091531" y="756231"/>
                  <a:pt x="2083329" y="748029"/>
                </a:cubicBezTo>
                <a:cubicBezTo>
                  <a:pt x="2073486" y="739827"/>
                  <a:pt x="2068565" y="726704"/>
                  <a:pt x="2068565" y="713581"/>
                </a:cubicBezTo>
                <a:cubicBezTo>
                  <a:pt x="2068565" y="700457"/>
                  <a:pt x="2073486" y="688974"/>
                  <a:pt x="2083329" y="679132"/>
                </a:cubicBezTo>
                <a:cubicBezTo>
                  <a:pt x="2091531" y="669289"/>
                  <a:pt x="2104654" y="664368"/>
                  <a:pt x="2117778" y="664368"/>
                </a:cubicBezTo>
                <a:close/>
                <a:moveTo>
                  <a:pt x="2214563" y="559382"/>
                </a:moveTo>
                <a:cubicBezTo>
                  <a:pt x="2227686" y="559382"/>
                  <a:pt x="2239169" y="564303"/>
                  <a:pt x="2249011" y="574146"/>
                </a:cubicBezTo>
                <a:cubicBezTo>
                  <a:pt x="2258854" y="582348"/>
                  <a:pt x="2263775" y="595471"/>
                  <a:pt x="2263775" y="608595"/>
                </a:cubicBezTo>
                <a:cubicBezTo>
                  <a:pt x="2263775" y="621718"/>
                  <a:pt x="2258854" y="633201"/>
                  <a:pt x="2249011" y="643043"/>
                </a:cubicBezTo>
                <a:cubicBezTo>
                  <a:pt x="2240809" y="652886"/>
                  <a:pt x="2227686" y="657807"/>
                  <a:pt x="2214563" y="657807"/>
                </a:cubicBezTo>
                <a:cubicBezTo>
                  <a:pt x="2201439" y="657807"/>
                  <a:pt x="2189956" y="652886"/>
                  <a:pt x="2180114" y="643043"/>
                </a:cubicBezTo>
                <a:cubicBezTo>
                  <a:pt x="2170271" y="634841"/>
                  <a:pt x="2165350" y="621718"/>
                  <a:pt x="2165350" y="608595"/>
                </a:cubicBezTo>
                <a:cubicBezTo>
                  <a:pt x="2165350" y="595471"/>
                  <a:pt x="2170271" y="583988"/>
                  <a:pt x="2180114" y="574146"/>
                </a:cubicBezTo>
                <a:cubicBezTo>
                  <a:pt x="2188316" y="564303"/>
                  <a:pt x="2201439" y="559382"/>
                  <a:pt x="2214563" y="559382"/>
                </a:cubicBezTo>
                <a:close/>
                <a:moveTo>
                  <a:pt x="1351704" y="472440"/>
                </a:moveTo>
                <a:cubicBezTo>
                  <a:pt x="1364827" y="472440"/>
                  <a:pt x="1376310" y="477361"/>
                  <a:pt x="1386152" y="487204"/>
                </a:cubicBezTo>
                <a:cubicBezTo>
                  <a:pt x="1395995" y="495406"/>
                  <a:pt x="1400916" y="508529"/>
                  <a:pt x="1400916" y="521653"/>
                </a:cubicBezTo>
                <a:cubicBezTo>
                  <a:pt x="1400916" y="534776"/>
                  <a:pt x="1395995" y="546259"/>
                  <a:pt x="1386152" y="556101"/>
                </a:cubicBezTo>
                <a:cubicBezTo>
                  <a:pt x="1377950" y="565944"/>
                  <a:pt x="1364827" y="570865"/>
                  <a:pt x="1351704" y="570865"/>
                </a:cubicBezTo>
                <a:cubicBezTo>
                  <a:pt x="1338580" y="570865"/>
                  <a:pt x="1325457" y="565944"/>
                  <a:pt x="1317255" y="556101"/>
                </a:cubicBezTo>
                <a:cubicBezTo>
                  <a:pt x="1307412" y="547899"/>
                  <a:pt x="1302491" y="534776"/>
                  <a:pt x="1302491" y="521653"/>
                </a:cubicBezTo>
                <a:cubicBezTo>
                  <a:pt x="1302491" y="508529"/>
                  <a:pt x="1307412" y="497046"/>
                  <a:pt x="1317255" y="487204"/>
                </a:cubicBezTo>
                <a:cubicBezTo>
                  <a:pt x="1325457" y="477361"/>
                  <a:pt x="1338580" y="472440"/>
                  <a:pt x="1351704" y="472440"/>
                </a:cubicBezTo>
                <a:close/>
                <a:moveTo>
                  <a:pt x="2357279" y="423227"/>
                </a:moveTo>
                <a:cubicBezTo>
                  <a:pt x="2370402" y="423227"/>
                  <a:pt x="2381885" y="428148"/>
                  <a:pt x="2391727" y="437991"/>
                </a:cubicBezTo>
                <a:cubicBezTo>
                  <a:pt x="2401570" y="446193"/>
                  <a:pt x="2406491" y="459316"/>
                  <a:pt x="2406491" y="472440"/>
                </a:cubicBezTo>
                <a:cubicBezTo>
                  <a:pt x="2406491" y="485563"/>
                  <a:pt x="2401570" y="497046"/>
                  <a:pt x="2391727" y="506888"/>
                </a:cubicBezTo>
                <a:cubicBezTo>
                  <a:pt x="2383525" y="516731"/>
                  <a:pt x="2370402" y="521652"/>
                  <a:pt x="2357279" y="521652"/>
                </a:cubicBezTo>
                <a:cubicBezTo>
                  <a:pt x="2344155" y="521652"/>
                  <a:pt x="2331032" y="516731"/>
                  <a:pt x="2322830" y="506888"/>
                </a:cubicBezTo>
                <a:cubicBezTo>
                  <a:pt x="2312987" y="498686"/>
                  <a:pt x="2308066" y="485563"/>
                  <a:pt x="2308066" y="472440"/>
                </a:cubicBezTo>
                <a:cubicBezTo>
                  <a:pt x="2308066" y="459316"/>
                  <a:pt x="2312987" y="447833"/>
                  <a:pt x="2322830" y="437991"/>
                </a:cubicBezTo>
                <a:cubicBezTo>
                  <a:pt x="2331032" y="428148"/>
                  <a:pt x="2344155" y="423227"/>
                  <a:pt x="2357279" y="423227"/>
                </a:cubicBezTo>
                <a:close/>
                <a:moveTo>
                  <a:pt x="1605968" y="423227"/>
                </a:moveTo>
                <a:cubicBezTo>
                  <a:pt x="1619091" y="423227"/>
                  <a:pt x="1630574" y="428148"/>
                  <a:pt x="1640416" y="437991"/>
                </a:cubicBezTo>
                <a:cubicBezTo>
                  <a:pt x="1650259" y="446193"/>
                  <a:pt x="1655180" y="459316"/>
                  <a:pt x="1655180" y="472440"/>
                </a:cubicBezTo>
                <a:cubicBezTo>
                  <a:pt x="1655180" y="485563"/>
                  <a:pt x="1650259" y="497046"/>
                  <a:pt x="1640416" y="506888"/>
                </a:cubicBezTo>
                <a:cubicBezTo>
                  <a:pt x="1632214" y="516731"/>
                  <a:pt x="1619091" y="521652"/>
                  <a:pt x="1605968" y="521652"/>
                </a:cubicBezTo>
                <a:cubicBezTo>
                  <a:pt x="1592844" y="521652"/>
                  <a:pt x="1581361" y="516731"/>
                  <a:pt x="1571519" y="506888"/>
                </a:cubicBezTo>
                <a:cubicBezTo>
                  <a:pt x="1561676" y="498686"/>
                  <a:pt x="1556755" y="485563"/>
                  <a:pt x="1556755" y="472440"/>
                </a:cubicBezTo>
                <a:cubicBezTo>
                  <a:pt x="1556755" y="459316"/>
                  <a:pt x="1561676" y="447833"/>
                  <a:pt x="1571519" y="437991"/>
                </a:cubicBezTo>
                <a:cubicBezTo>
                  <a:pt x="1579721" y="428148"/>
                  <a:pt x="1592844" y="423227"/>
                  <a:pt x="1605968" y="423227"/>
                </a:cubicBezTo>
                <a:close/>
                <a:moveTo>
                  <a:pt x="1074473" y="334645"/>
                </a:moveTo>
                <a:cubicBezTo>
                  <a:pt x="1087596" y="334645"/>
                  <a:pt x="1099079" y="339566"/>
                  <a:pt x="1108921" y="349409"/>
                </a:cubicBezTo>
                <a:cubicBezTo>
                  <a:pt x="1118764" y="357611"/>
                  <a:pt x="1123685" y="370734"/>
                  <a:pt x="1123685" y="383858"/>
                </a:cubicBezTo>
                <a:cubicBezTo>
                  <a:pt x="1123685" y="396981"/>
                  <a:pt x="1118764" y="408464"/>
                  <a:pt x="1108921" y="418306"/>
                </a:cubicBezTo>
                <a:cubicBezTo>
                  <a:pt x="1100719" y="428149"/>
                  <a:pt x="1087596" y="433070"/>
                  <a:pt x="1074473" y="433070"/>
                </a:cubicBezTo>
                <a:cubicBezTo>
                  <a:pt x="1061349" y="433070"/>
                  <a:pt x="1048226" y="428149"/>
                  <a:pt x="1040024" y="418306"/>
                </a:cubicBezTo>
                <a:cubicBezTo>
                  <a:pt x="1030181" y="410104"/>
                  <a:pt x="1025260" y="396981"/>
                  <a:pt x="1025260" y="383858"/>
                </a:cubicBezTo>
                <a:cubicBezTo>
                  <a:pt x="1025260" y="370734"/>
                  <a:pt x="1030181" y="359251"/>
                  <a:pt x="1040024" y="349409"/>
                </a:cubicBezTo>
                <a:cubicBezTo>
                  <a:pt x="1048226" y="339566"/>
                  <a:pt x="1061349" y="334645"/>
                  <a:pt x="1074473" y="334645"/>
                </a:cubicBezTo>
                <a:close/>
                <a:moveTo>
                  <a:pt x="3853339" y="191928"/>
                </a:moveTo>
                <a:cubicBezTo>
                  <a:pt x="3866462" y="191928"/>
                  <a:pt x="3877945" y="196849"/>
                  <a:pt x="3887787" y="206692"/>
                </a:cubicBezTo>
                <a:cubicBezTo>
                  <a:pt x="3897630" y="214894"/>
                  <a:pt x="3902551" y="228017"/>
                  <a:pt x="3902551" y="241141"/>
                </a:cubicBezTo>
                <a:cubicBezTo>
                  <a:pt x="3902551" y="254264"/>
                  <a:pt x="3897630" y="265747"/>
                  <a:pt x="3887787" y="275589"/>
                </a:cubicBezTo>
                <a:cubicBezTo>
                  <a:pt x="3879585" y="285432"/>
                  <a:pt x="3866462" y="290353"/>
                  <a:pt x="3853339" y="290353"/>
                </a:cubicBezTo>
                <a:cubicBezTo>
                  <a:pt x="3840215" y="290353"/>
                  <a:pt x="3827092" y="285432"/>
                  <a:pt x="3818890" y="275589"/>
                </a:cubicBezTo>
                <a:cubicBezTo>
                  <a:pt x="3809048" y="267387"/>
                  <a:pt x="3804126" y="254264"/>
                  <a:pt x="3804126" y="241141"/>
                </a:cubicBezTo>
                <a:cubicBezTo>
                  <a:pt x="3804126" y="228017"/>
                  <a:pt x="3809048" y="216534"/>
                  <a:pt x="3818890" y="206692"/>
                </a:cubicBezTo>
                <a:cubicBezTo>
                  <a:pt x="3827092" y="196849"/>
                  <a:pt x="3840215" y="191928"/>
                  <a:pt x="3853339" y="191928"/>
                </a:cubicBezTo>
                <a:close/>
                <a:moveTo>
                  <a:pt x="3981292" y="0"/>
                </a:moveTo>
                <a:cubicBezTo>
                  <a:pt x="3994415" y="0"/>
                  <a:pt x="4005898" y="4921"/>
                  <a:pt x="4015740" y="14764"/>
                </a:cubicBezTo>
                <a:cubicBezTo>
                  <a:pt x="4025582" y="22966"/>
                  <a:pt x="4030504" y="36089"/>
                  <a:pt x="4030504" y="49213"/>
                </a:cubicBezTo>
                <a:cubicBezTo>
                  <a:pt x="4030504" y="62336"/>
                  <a:pt x="4025582" y="73819"/>
                  <a:pt x="4015740" y="83661"/>
                </a:cubicBezTo>
                <a:cubicBezTo>
                  <a:pt x="4007538" y="93504"/>
                  <a:pt x="3994415" y="98425"/>
                  <a:pt x="3981292" y="98425"/>
                </a:cubicBezTo>
                <a:cubicBezTo>
                  <a:pt x="3968168" y="98425"/>
                  <a:pt x="3955045" y="93504"/>
                  <a:pt x="3946843" y="83661"/>
                </a:cubicBezTo>
                <a:cubicBezTo>
                  <a:pt x="3937000" y="75459"/>
                  <a:pt x="3932079" y="62336"/>
                  <a:pt x="3932079" y="49213"/>
                </a:cubicBezTo>
                <a:cubicBezTo>
                  <a:pt x="3932079" y="36089"/>
                  <a:pt x="3937000" y="24606"/>
                  <a:pt x="3946843" y="14764"/>
                </a:cubicBezTo>
                <a:cubicBezTo>
                  <a:pt x="3955045" y="4921"/>
                  <a:pt x="3968168" y="0"/>
                  <a:pt x="3981292" y="0"/>
                </a:cubicBezTo>
                <a:close/>
              </a:path>
            </a:pathLst>
          </a:custGeom>
          <a:solidFill>
            <a:schemeClr val="tx1">
              <a:alpha val="30000"/>
            </a:schemeClr>
          </a:solidFill>
          <a:ln w="164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7914D29-AB99-4DE5-8201-9FA65499DBAA}"/>
              </a:ext>
            </a:extLst>
          </p:cNvPr>
          <p:cNvSpPr/>
          <p:nvPr/>
        </p:nvSpPr>
        <p:spPr>
          <a:xfrm>
            <a:off x="3365714" y="2208008"/>
            <a:ext cx="2455330" cy="2552836"/>
          </a:xfrm>
          <a:custGeom>
            <a:avLst/>
            <a:gdLst>
              <a:gd name="connsiteX0" fmla="*/ 0 w 1817581"/>
              <a:gd name="connsiteY0" fmla="*/ 1791335 h 1889760"/>
              <a:gd name="connsiteX1" fmla="*/ 98425 w 1817581"/>
              <a:gd name="connsiteY1" fmla="*/ 1791335 h 1889760"/>
              <a:gd name="connsiteX2" fmla="*/ 98425 w 1817581"/>
              <a:gd name="connsiteY2" fmla="*/ 1889760 h 1889760"/>
              <a:gd name="connsiteX3" fmla="*/ 0 w 1817581"/>
              <a:gd name="connsiteY3" fmla="*/ 1889760 h 1889760"/>
              <a:gd name="connsiteX4" fmla="*/ 487203 w 1817581"/>
              <a:gd name="connsiteY4" fmla="*/ 1733920 h 1889760"/>
              <a:gd name="connsiteX5" fmla="*/ 585628 w 1817581"/>
              <a:gd name="connsiteY5" fmla="*/ 1733920 h 1889760"/>
              <a:gd name="connsiteX6" fmla="*/ 585628 w 1817581"/>
              <a:gd name="connsiteY6" fmla="*/ 1832345 h 1889760"/>
              <a:gd name="connsiteX7" fmla="*/ 487203 w 1817581"/>
              <a:gd name="connsiteY7" fmla="*/ 1832345 h 1889760"/>
              <a:gd name="connsiteX8" fmla="*/ 677492 w 1817581"/>
              <a:gd name="connsiteY8" fmla="*/ 1112202 h 1889760"/>
              <a:gd name="connsiteX9" fmla="*/ 775917 w 1817581"/>
              <a:gd name="connsiteY9" fmla="*/ 1112202 h 1889760"/>
              <a:gd name="connsiteX10" fmla="*/ 775917 w 1817581"/>
              <a:gd name="connsiteY10" fmla="*/ 1210627 h 1889760"/>
              <a:gd name="connsiteX11" fmla="*/ 677492 w 1817581"/>
              <a:gd name="connsiteY11" fmla="*/ 1210627 h 1889760"/>
              <a:gd name="connsiteX12" fmla="*/ 546258 w 1817581"/>
              <a:gd name="connsiteY12" fmla="*/ 872702 h 1889760"/>
              <a:gd name="connsiteX13" fmla="*/ 644683 w 1817581"/>
              <a:gd name="connsiteY13" fmla="*/ 872702 h 1889760"/>
              <a:gd name="connsiteX14" fmla="*/ 644683 w 1817581"/>
              <a:gd name="connsiteY14" fmla="*/ 971127 h 1889760"/>
              <a:gd name="connsiteX15" fmla="*/ 546258 w 1817581"/>
              <a:gd name="connsiteY15" fmla="*/ 971127 h 1889760"/>
              <a:gd name="connsiteX16" fmla="*/ 707019 w 1817581"/>
              <a:gd name="connsiteY16" fmla="*/ 831691 h 1889760"/>
              <a:gd name="connsiteX17" fmla="*/ 805444 w 1817581"/>
              <a:gd name="connsiteY17" fmla="*/ 831691 h 1889760"/>
              <a:gd name="connsiteX18" fmla="*/ 805444 w 1817581"/>
              <a:gd name="connsiteY18" fmla="*/ 930116 h 1889760"/>
              <a:gd name="connsiteX19" fmla="*/ 707019 w 1817581"/>
              <a:gd name="connsiteY19" fmla="*/ 930116 h 1889760"/>
              <a:gd name="connsiteX20" fmla="*/ 456035 w 1817581"/>
              <a:gd name="connsiteY20" fmla="*/ 602033 h 1889760"/>
              <a:gd name="connsiteX21" fmla="*/ 554460 w 1817581"/>
              <a:gd name="connsiteY21" fmla="*/ 602033 h 1889760"/>
              <a:gd name="connsiteX22" fmla="*/ 554460 w 1817581"/>
              <a:gd name="connsiteY22" fmla="*/ 626639 h 1889760"/>
              <a:gd name="connsiteX23" fmla="*/ 605313 w 1817581"/>
              <a:gd name="connsiteY23" fmla="*/ 626639 h 1889760"/>
              <a:gd name="connsiteX24" fmla="*/ 605313 w 1817581"/>
              <a:gd name="connsiteY24" fmla="*/ 725064 h 1889760"/>
              <a:gd name="connsiteX25" fmla="*/ 506888 w 1817581"/>
              <a:gd name="connsiteY25" fmla="*/ 725064 h 1889760"/>
              <a:gd name="connsiteX26" fmla="*/ 506888 w 1817581"/>
              <a:gd name="connsiteY26" fmla="*/ 700458 h 1889760"/>
              <a:gd name="connsiteX27" fmla="*/ 456035 w 1817581"/>
              <a:gd name="connsiteY27" fmla="*/ 700458 h 1889760"/>
              <a:gd name="connsiteX28" fmla="*/ 900588 w 1817581"/>
              <a:gd name="connsiteY28" fmla="*/ 380577 h 1889760"/>
              <a:gd name="connsiteX29" fmla="*/ 999014 w 1817581"/>
              <a:gd name="connsiteY29" fmla="*/ 380577 h 1889760"/>
              <a:gd name="connsiteX30" fmla="*/ 999014 w 1817581"/>
              <a:gd name="connsiteY30" fmla="*/ 479002 h 1889760"/>
              <a:gd name="connsiteX31" fmla="*/ 900588 w 1817581"/>
              <a:gd name="connsiteY31" fmla="*/ 479002 h 1889760"/>
              <a:gd name="connsiteX32" fmla="*/ 1719156 w 1817581"/>
              <a:gd name="connsiteY32" fmla="*/ 221456 h 1889760"/>
              <a:gd name="connsiteX33" fmla="*/ 1817581 w 1817581"/>
              <a:gd name="connsiteY33" fmla="*/ 221456 h 1889760"/>
              <a:gd name="connsiteX34" fmla="*/ 1817581 w 1817581"/>
              <a:gd name="connsiteY34" fmla="*/ 319881 h 1889760"/>
              <a:gd name="connsiteX35" fmla="*/ 1719156 w 1817581"/>
              <a:gd name="connsiteY35" fmla="*/ 319881 h 1889760"/>
              <a:gd name="connsiteX36" fmla="*/ 523292 w 1817581"/>
              <a:gd name="connsiteY36" fmla="*/ 0 h 1889760"/>
              <a:gd name="connsiteX37" fmla="*/ 621717 w 1817581"/>
              <a:gd name="connsiteY37" fmla="*/ 0 h 1889760"/>
              <a:gd name="connsiteX38" fmla="*/ 621717 w 1817581"/>
              <a:gd name="connsiteY38" fmla="*/ 98425 h 1889760"/>
              <a:gd name="connsiteX39" fmla="*/ 523292 w 1817581"/>
              <a:gd name="connsiteY39" fmla="*/ 98425 h 18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17581" h="1889760">
                <a:moveTo>
                  <a:pt x="0" y="1791335"/>
                </a:moveTo>
                <a:lnTo>
                  <a:pt x="98425" y="1791335"/>
                </a:lnTo>
                <a:lnTo>
                  <a:pt x="98425" y="1889760"/>
                </a:lnTo>
                <a:lnTo>
                  <a:pt x="0" y="1889760"/>
                </a:lnTo>
                <a:close/>
                <a:moveTo>
                  <a:pt x="487203" y="1733920"/>
                </a:moveTo>
                <a:lnTo>
                  <a:pt x="585628" y="1733920"/>
                </a:lnTo>
                <a:lnTo>
                  <a:pt x="585628" y="1832345"/>
                </a:lnTo>
                <a:lnTo>
                  <a:pt x="487203" y="1832345"/>
                </a:lnTo>
                <a:close/>
                <a:moveTo>
                  <a:pt x="677492" y="1112202"/>
                </a:moveTo>
                <a:lnTo>
                  <a:pt x="775917" y="1112202"/>
                </a:lnTo>
                <a:lnTo>
                  <a:pt x="775917" y="1210627"/>
                </a:lnTo>
                <a:lnTo>
                  <a:pt x="677492" y="1210627"/>
                </a:lnTo>
                <a:close/>
                <a:moveTo>
                  <a:pt x="546258" y="872702"/>
                </a:moveTo>
                <a:lnTo>
                  <a:pt x="644683" y="872702"/>
                </a:lnTo>
                <a:lnTo>
                  <a:pt x="644683" y="971127"/>
                </a:lnTo>
                <a:lnTo>
                  <a:pt x="546258" y="971127"/>
                </a:lnTo>
                <a:close/>
                <a:moveTo>
                  <a:pt x="707019" y="831691"/>
                </a:moveTo>
                <a:lnTo>
                  <a:pt x="805444" y="831691"/>
                </a:lnTo>
                <a:lnTo>
                  <a:pt x="805444" y="930116"/>
                </a:lnTo>
                <a:lnTo>
                  <a:pt x="707019" y="930116"/>
                </a:lnTo>
                <a:close/>
                <a:moveTo>
                  <a:pt x="456035" y="602033"/>
                </a:moveTo>
                <a:lnTo>
                  <a:pt x="554460" y="602033"/>
                </a:lnTo>
                <a:lnTo>
                  <a:pt x="554460" y="626639"/>
                </a:lnTo>
                <a:lnTo>
                  <a:pt x="605313" y="626639"/>
                </a:lnTo>
                <a:lnTo>
                  <a:pt x="605313" y="725064"/>
                </a:lnTo>
                <a:lnTo>
                  <a:pt x="506888" y="725064"/>
                </a:lnTo>
                <a:lnTo>
                  <a:pt x="506888" y="700458"/>
                </a:lnTo>
                <a:lnTo>
                  <a:pt x="456035" y="700458"/>
                </a:lnTo>
                <a:close/>
                <a:moveTo>
                  <a:pt x="900588" y="380577"/>
                </a:moveTo>
                <a:lnTo>
                  <a:pt x="999014" y="380577"/>
                </a:lnTo>
                <a:lnTo>
                  <a:pt x="999014" y="479002"/>
                </a:lnTo>
                <a:lnTo>
                  <a:pt x="900588" y="479002"/>
                </a:lnTo>
                <a:close/>
                <a:moveTo>
                  <a:pt x="1719156" y="221456"/>
                </a:moveTo>
                <a:lnTo>
                  <a:pt x="1817581" y="221456"/>
                </a:lnTo>
                <a:lnTo>
                  <a:pt x="1817581" y="319881"/>
                </a:lnTo>
                <a:lnTo>
                  <a:pt x="1719156" y="319881"/>
                </a:lnTo>
                <a:close/>
                <a:moveTo>
                  <a:pt x="523292" y="0"/>
                </a:moveTo>
                <a:lnTo>
                  <a:pt x="621717" y="0"/>
                </a:lnTo>
                <a:lnTo>
                  <a:pt x="621717" y="98425"/>
                </a:lnTo>
                <a:lnTo>
                  <a:pt x="523292" y="98425"/>
                </a:lnTo>
                <a:close/>
              </a:path>
            </a:pathLst>
          </a:custGeom>
          <a:solidFill>
            <a:schemeClr val="tx1">
              <a:alpha val="30000"/>
            </a:schemeClr>
          </a:solidFill>
          <a:ln w="164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F27C637-058F-445E-9EC1-7639EEFB9E91}"/>
              </a:ext>
            </a:extLst>
          </p:cNvPr>
          <p:cNvSpPr/>
          <p:nvPr/>
        </p:nvSpPr>
        <p:spPr>
          <a:xfrm>
            <a:off x="2872831" y="1277669"/>
            <a:ext cx="5876142" cy="4320887"/>
          </a:xfrm>
          <a:custGeom>
            <a:avLst/>
            <a:gdLst>
              <a:gd name="connsiteX0" fmla="*/ 0 w 5876142"/>
              <a:gd name="connsiteY0" fmla="*/ 4189084 h 4320887"/>
              <a:gd name="connsiteX1" fmla="*/ 131803 w 5876142"/>
              <a:gd name="connsiteY1" fmla="*/ 4189084 h 4320887"/>
              <a:gd name="connsiteX2" fmla="*/ 131803 w 5876142"/>
              <a:gd name="connsiteY2" fmla="*/ 4320887 h 4320887"/>
              <a:gd name="connsiteX3" fmla="*/ 0 w 5876142"/>
              <a:gd name="connsiteY3" fmla="*/ 4320887 h 4320887"/>
              <a:gd name="connsiteX4" fmla="*/ 1625549 w 5876142"/>
              <a:gd name="connsiteY4" fmla="*/ 4052890 h 4320887"/>
              <a:gd name="connsiteX5" fmla="*/ 1757352 w 5876142"/>
              <a:gd name="connsiteY5" fmla="*/ 4052890 h 4320887"/>
              <a:gd name="connsiteX6" fmla="*/ 1757352 w 5876142"/>
              <a:gd name="connsiteY6" fmla="*/ 4184693 h 4320887"/>
              <a:gd name="connsiteX7" fmla="*/ 1625549 w 5876142"/>
              <a:gd name="connsiteY7" fmla="*/ 4184693 h 4320887"/>
              <a:gd name="connsiteX8" fmla="*/ 2266982 w 5876142"/>
              <a:gd name="connsiteY8" fmla="*/ 2600879 h 4320887"/>
              <a:gd name="connsiteX9" fmla="*/ 2398785 w 5876142"/>
              <a:gd name="connsiteY9" fmla="*/ 2600879 h 4320887"/>
              <a:gd name="connsiteX10" fmla="*/ 2398785 w 5876142"/>
              <a:gd name="connsiteY10" fmla="*/ 2732682 h 4320887"/>
              <a:gd name="connsiteX11" fmla="*/ 2266982 w 5876142"/>
              <a:gd name="connsiteY11" fmla="*/ 2732682 h 4320887"/>
              <a:gd name="connsiteX12" fmla="*/ 1825448 w 5876142"/>
              <a:gd name="connsiteY12" fmla="*/ 2042920 h 4320887"/>
              <a:gd name="connsiteX13" fmla="*/ 1957251 w 5876142"/>
              <a:gd name="connsiteY13" fmla="*/ 2042920 h 4320887"/>
              <a:gd name="connsiteX14" fmla="*/ 1957251 w 5876142"/>
              <a:gd name="connsiteY14" fmla="*/ 2174723 h 4320887"/>
              <a:gd name="connsiteX15" fmla="*/ 1825448 w 5876142"/>
              <a:gd name="connsiteY15" fmla="*/ 2174723 h 4320887"/>
              <a:gd name="connsiteX16" fmla="*/ 2361439 w 5876142"/>
              <a:gd name="connsiteY16" fmla="*/ 1944070 h 4320887"/>
              <a:gd name="connsiteX17" fmla="*/ 2493242 w 5876142"/>
              <a:gd name="connsiteY17" fmla="*/ 1944070 h 4320887"/>
              <a:gd name="connsiteX18" fmla="*/ 2493242 w 5876142"/>
              <a:gd name="connsiteY18" fmla="*/ 2075873 h 4320887"/>
              <a:gd name="connsiteX19" fmla="*/ 2361439 w 5876142"/>
              <a:gd name="connsiteY19" fmla="*/ 2075873 h 4320887"/>
              <a:gd name="connsiteX20" fmla="*/ 1695843 w 5876142"/>
              <a:gd name="connsiteY20" fmla="*/ 1465191 h 4320887"/>
              <a:gd name="connsiteX21" fmla="*/ 1827646 w 5876142"/>
              <a:gd name="connsiteY21" fmla="*/ 1465191 h 4320887"/>
              <a:gd name="connsiteX22" fmla="*/ 1827646 w 5876142"/>
              <a:gd name="connsiteY22" fmla="*/ 1596994 h 4320887"/>
              <a:gd name="connsiteX23" fmla="*/ 1695843 w 5876142"/>
              <a:gd name="connsiteY23" fmla="*/ 1596994 h 4320887"/>
              <a:gd name="connsiteX24" fmla="*/ 1524502 w 5876142"/>
              <a:gd name="connsiteY24" fmla="*/ 1410274 h 4320887"/>
              <a:gd name="connsiteX25" fmla="*/ 1656305 w 5876142"/>
              <a:gd name="connsiteY25" fmla="*/ 1410274 h 4320887"/>
              <a:gd name="connsiteX26" fmla="*/ 1656305 w 5876142"/>
              <a:gd name="connsiteY26" fmla="*/ 1542077 h 4320887"/>
              <a:gd name="connsiteX27" fmla="*/ 1524502 w 5876142"/>
              <a:gd name="connsiteY27" fmla="*/ 1542077 h 4320887"/>
              <a:gd name="connsiteX28" fmla="*/ 3007266 w 5876142"/>
              <a:gd name="connsiteY28" fmla="*/ 891856 h 4320887"/>
              <a:gd name="connsiteX29" fmla="*/ 3139069 w 5876142"/>
              <a:gd name="connsiteY29" fmla="*/ 891856 h 4320887"/>
              <a:gd name="connsiteX30" fmla="*/ 3139069 w 5876142"/>
              <a:gd name="connsiteY30" fmla="*/ 1023659 h 4320887"/>
              <a:gd name="connsiteX31" fmla="*/ 3007266 w 5876142"/>
              <a:gd name="connsiteY31" fmla="*/ 1023659 h 4320887"/>
              <a:gd name="connsiteX32" fmla="*/ 5744339 w 5876142"/>
              <a:gd name="connsiteY32" fmla="*/ 516222 h 4320887"/>
              <a:gd name="connsiteX33" fmla="*/ 5876142 w 5876142"/>
              <a:gd name="connsiteY33" fmla="*/ 516222 h 4320887"/>
              <a:gd name="connsiteX34" fmla="*/ 5876142 w 5876142"/>
              <a:gd name="connsiteY34" fmla="*/ 648025 h 4320887"/>
              <a:gd name="connsiteX35" fmla="*/ 5744339 w 5876142"/>
              <a:gd name="connsiteY35" fmla="*/ 648025 h 4320887"/>
              <a:gd name="connsiteX36" fmla="*/ 1750760 w 5876142"/>
              <a:gd name="connsiteY36" fmla="*/ 0 h 4320887"/>
              <a:gd name="connsiteX37" fmla="*/ 1882563 w 5876142"/>
              <a:gd name="connsiteY37" fmla="*/ 0 h 4320887"/>
              <a:gd name="connsiteX38" fmla="*/ 1882563 w 5876142"/>
              <a:gd name="connsiteY38" fmla="*/ 131803 h 4320887"/>
              <a:gd name="connsiteX39" fmla="*/ 1750760 w 5876142"/>
              <a:gd name="connsiteY39" fmla="*/ 131803 h 432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76142" h="4320887">
                <a:moveTo>
                  <a:pt x="0" y="4189084"/>
                </a:moveTo>
                <a:lnTo>
                  <a:pt x="131803" y="4189084"/>
                </a:lnTo>
                <a:lnTo>
                  <a:pt x="131803" y="4320887"/>
                </a:lnTo>
                <a:lnTo>
                  <a:pt x="0" y="4320887"/>
                </a:lnTo>
                <a:close/>
                <a:moveTo>
                  <a:pt x="1625549" y="4052890"/>
                </a:moveTo>
                <a:lnTo>
                  <a:pt x="1757352" y="4052890"/>
                </a:lnTo>
                <a:lnTo>
                  <a:pt x="1757352" y="4184693"/>
                </a:lnTo>
                <a:lnTo>
                  <a:pt x="1625549" y="4184693"/>
                </a:lnTo>
                <a:close/>
                <a:moveTo>
                  <a:pt x="2266982" y="2600879"/>
                </a:moveTo>
                <a:lnTo>
                  <a:pt x="2398785" y="2600879"/>
                </a:lnTo>
                <a:lnTo>
                  <a:pt x="2398785" y="2732682"/>
                </a:lnTo>
                <a:lnTo>
                  <a:pt x="2266982" y="2732682"/>
                </a:lnTo>
                <a:close/>
                <a:moveTo>
                  <a:pt x="1825448" y="2042920"/>
                </a:moveTo>
                <a:lnTo>
                  <a:pt x="1957251" y="2042920"/>
                </a:lnTo>
                <a:lnTo>
                  <a:pt x="1957251" y="2174723"/>
                </a:lnTo>
                <a:lnTo>
                  <a:pt x="1825448" y="2174723"/>
                </a:lnTo>
                <a:close/>
                <a:moveTo>
                  <a:pt x="2361439" y="1944070"/>
                </a:moveTo>
                <a:lnTo>
                  <a:pt x="2493242" y="1944070"/>
                </a:lnTo>
                <a:lnTo>
                  <a:pt x="2493242" y="2075873"/>
                </a:lnTo>
                <a:lnTo>
                  <a:pt x="2361439" y="2075873"/>
                </a:lnTo>
                <a:close/>
                <a:moveTo>
                  <a:pt x="1695843" y="1465191"/>
                </a:moveTo>
                <a:lnTo>
                  <a:pt x="1827646" y="1465191"/>
                </a:lnTo>
                <a:lnTo>
                  <a:pt x="1827646" y="1596994"/>
                </a:lnTo>
                <a:lnTo>
                  <a:pt x="1695843" y="1596994"/>
                </a:lnTo>
                <a:close/>
                <a:moveTo>
                  <a:pt x="1524502" y="1410274"/>
                </a:moveTo>
                <a:lnTo>
                  <a:pt x="1656305" y="1410274"/>
                </a:lnTo>
                <a:lnTo>
                  <a:pt x="1656305" y="1542077"/>
                </a:lnTo>
                <a:lnTo>
                  <a:pt x="1524502" y="1542077"/>
                </a:lnTo>
                <a:close/>
                <a:moveTo>
                  <a:pt x="3007266" y="891856"/>
                </a:moveTo>
                <a:lnTo>
                  <a:pt x="3139069" y="891856"/>
                </a:lnTo>
                <a:lnTo>
                  <a:pt x="3139069" y="1023659"/>
                </a:lnTo>
                <a:lnTo>
                  <a:pt x="3007266" y="1023659"/>
                </a:lnTo>
                <a:close/>
                <a:moveTo>
                  <a:pt x="5744339" y="516222"/>
                </a:moveTo>
                <a:lnTo>
                  <a:pt x="5876142" y="516222"/>
                </a:lnTo>
                <a:lnTo>
                  <a:pt x="5876142" y="648025"/>
                </a:lnTo>
                <a:lnTo>
                  <a:pt x="5744339" y="648025"/>
                </a:lnTo>
                <a:close/>
                <a:moveTo>
                  <a:pt x="1750760" y="0"/>
                </a:moveTo>
                <a:lnTo>
                  <a:pt x="1882563" y="0"/>
                </a:lnTo>
                <a:lnTo>
                  <a:pt x="1882563" y="131803"/>
                </a:lnTo>
                <a:lnTo>
                  <a:pt x="1750760" y="131803"/>
                </a:lnTo>
                <a:close/>
              </a:path>
            </a:pathLst>
          </a:custGeom>
          <a:solidFill>
            <a:srgbClr val="FF7F0E"/>
          </a:solidFill>
          <a:ln w="20660" cap="flat">
            <a:solidFill>
              <a:srgbClr val="FF7F0E"/>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45862A13-4BE6-46AF-886B-A81AF37564F7}"/>
              </a:ext>
            </a:extLst>
          </p:cNvPr>
          <p:cNvSpPr/>
          <p:nvPr/>
        </p:nvSpPr>
        <p:spPr>
          <a:xfrm>
            <a:off x="3971176" y="1194195"/>
            <a:ext cx="5647687" cy="3554244"/>
          </a:xfrm>
          <a:custGeom>
            <a:avLst/>
            <a:gdLst>
              <a:gd name="connsiteX0" fmla="*/ 1364144 w 5647687"/>
              <a:gd name="connsiteY0" fmla="*/ 3422441 h 3554244"/>
              <a:gd name="connsiteX1" fmla="*/ 1410275 w 5647687"/>
              <a:gd name="connsiteY1" fmla="*/ 3442211 h 3554244"/>
              <a:gd name="connsiteX2" fmla="*/ 1430046 w 5647687"/>
              <a:gd name="connsiteY2" fmla="*/ 3488342 h 3554244"/>
              <a:gd name="connsiteX3" fmla="*/ 1410275 w 5647687"/>
              <a:gd name="connsiteY3" fmla="*/ 3534473 h 3554244"/>
              <a:gd name="connsiteX4" fmla="*/ 1364144 w 5647687"/>
              <a:gd name="connsiteY4" fmla="*/ 3554244 h 3554244"/>
              <a:gd name="connsiteX5" fmla="*/ 1318013 w 5647687"/>
              <a:gd name="connsiteY5" fmla="*/ 3534473 h 3554244"/>
              <a:gd name="connsiteX6" fmla="*/ 1298243 w 5647687"/>
              <a:gd name="connsiteY6" fmla="*/ 3488342 h 3554244"/>
              <a:gd name="connsiteX7" fmla="*/ 1318013 w 5647687"/>
              <a:gd name="connsiteY7" fmla="*/ 3442211 h 3554244"/>
              <a:gd name="connsiteX8" fmla="*/ 1364144 w 5647687"/>
              <a:gd name="connsiteY8" fmla="*/ 3422441 h 3554244"/>
              <a:gd name="connsiteX9" fmla="*/ 2286753 w 5647687"/>
              <a:gd name="connsiteY9" fmla="*/ 3330179 h 3554244"/>
              <a:gd name="connsiteX10" fmla="*/ 2332884 w 5647687"/>
              <a:gd name="connsiteY10" fmla="*/ 3349949 h 3554244"/>
              <a:gd name="connsiteX11" fmla="*/ 2352655 w 5647687"/>
              <a:gd name="connsiteY11" fmla="*/ 3396080 h 3554244"/>
              <a:gd name="connsiteX12" fmla="*/ 2332884 w 5647687"/>
              <a:gd name="connsiteY12" fmla="*/ 3442211 h 3554244"/>
              <a:gd name="connsiteX13" fmla="*/ 2286753 w 5647687"/>
              <a:gd name="connsiteY13" fmla="*/ 3461982 h 3554244"/>
              <a:gd name="connsiteX14" fmla="*/ 2240622 w 5647687"/>
              <a:gd name="connsiteY14" fmla="*/ 3442211 h 3554244"/>
              <a:gd name="connsiteX15" fmla="*/ 2220852 w 5647687"/>
              <a:gd name="connsiteY15" fmla="*/ 3396080 h 3554244"/>
              <a:gd name="connsiteX16" fmla="*/ 2240622 w 5647687"/>
              <a:gd name="connsiteY16" fmla="*/ 3349949 h 3554244"/>
              <a:gd name="connsiteX17" fmla="*/ 2286753 w 5647687"/>
              <a:gd name="connsiteY17" fmla="*/ 3330179 h 3554244"/>
              <a:gd name="connsiteX18" fmla="*/ 65901 w 5647687"/>
              <a:gd name="connsiteY18" fmla="*/ 2791991 h 3554244"/>
              <a:gd name="connsiteX19" fmla="*/ 112032 w 5647687"/>
              <a:gd name="connsiteY19" fmla="*/ 2811761 h 3554244"/>
              <a:gd name="connsiteX20" fmla="*/ 131803 w 5647687"/>
              <a:gd name="connsiteY20" fmla="*/ 2857892 h 3554244"/>
              <a:gd name="connsiteX21" fmla="*/ 112032 w 5647687"/>
              <a:gd name="connsiteY21" fmla="*/ 2904023 h 3554244"/>
              <a:gd name="connsiteX22" fmla="*/ 65901 w 5647687"/>
              <a:gd name="connsiteY22" fmla="*/ 2923794 h 3554244"/>
              <a:gd name="connsiteX23" fmla="*/ 19771 w 5647687"/>
              <a:gd name="connsiteY23" fmla="*/ 2904023 h 3554244"/>
              <a:gd name="connsiteX24" fmla="*/ 0 w 5647687"/>
              <a:gd name="connsiteY24" fmla="*/ 2857892 h 3554244"/>
              <a:gd name="connsiteX25" fmla="*/ 19771 w 5647687"/>
              <a:gd name="connsiteY25" fmla="*/ 2811761 h 3554244"/>
              <a:gd name="connsiteX26" fmla="*/ 65901 w 5647687"/>
              <a:gd name="connsiteY26" fmla="*/ 2791991 h 3554244"/>
              <a:gd name="connsiteX27" fmla="*/ 2277965 w 5647687"/>
              <a:gd name="connsiteY27" fmla="*/ 1922102 h 3554244"/>
              <a:gd name="connsiteX28" fmla="*/ 2324096 w 5647687"/>
              <a:gd name="connsiteY28" fmla="*/ 1941873 h 3554244"/>
              <a:gd name="connsiteX29" fmla="*/ 2343867 w 5647687"/>
              <a:gd name="connsiteY29" fmla="*/ 1988003 h 3554244"/>
              <a:gd name="connsiteX30" fmla="*/ 2324096 w 5647687"/>
              <a:gd name="connsiteY30" fmla="*/ 2034134 h 3554244"/>
              <a:gd name="connsiteX31" fmla="*/ 2277965 w 5647687"/>
              <a:gd name="connsiteY31" fmla="*/ 2053905 h 3554244"/>
              <a:gd name="connsiteX32" fmla="*/ 2231835 w 5647687"/>
              <a:gd name="connsiteY32" fmla="*/ 2034134 h 3554244"/>
              <a:gd name="connsiteX33" fmla="*/ 2212064 w 5647687"/>
              <a:gd name="connsiteY33" fmla="*/ 1988003 h 3554244"/>
              <a:gd name="connsiteX34" fmla="*/ 2231835 w 5647687"/>
              <a:gd name="connsiteY34" fmla="*/ 1941873 h 3554244"/>
              <a:gd name="connsiteX35" fmla="*/ 2277965 w 5647687"/>
              <a:gd name="connsiteY35" fmla="*/ 1922102 h 3554244"/>
              <a:gd name="connsiteX36" fmla="*/ 2690944 w 5647687"/>
              <a:gd name="connsiteY36" fmla="*/ 1421258 h 3554244"/>
              <a:gd name="connsiteX37" fmla="*/ 2737075 w 5647687"/>
              <a:gd name="connsiteY37" fmla="*/ 1441029 h 3554244"/>
              <a:gd name="connsiteX38" fmla="*/ 2756846 w 5647687"/>
              <a:gd name="connsiteY38" fmla="*/ 1487159 h 3554244"/>
              <a:gd name="connsiteX39" fmla="*/ 2737075 w 5647687"/>
              <a:gd name="connsiteY39" fmla="*/ 1533290 h 3554244"/>
              <a:gd name="connsiteX40" fmla="*/ 2690944 w 5647687"/>
              <a:gd name="connsiteY40" fmla="*/ 1553061 h 3554244"/>
              <a:gd name="connsiteX41" fmla="*/ 2644814 w 5647687"/>
              <a:gd name="connsiteY41" fmla="*/ 1533290 h 3554244"/>
              <a:gd name="connsiteX42" fmla="*/ 2625043 w 5647687"/>
              <a:gd name="connsiteY42" fmla="*/ 1487159 h 3554244"/>
              <a:gd name="connsiteX43" fmla="*/ 2644814 w 5647687"/>
              <a:gd name="connsiteY43" fmla="*/ 1441029 h 3554244"/>
              <a:gd name="connsiteX44" fmla="*/ 2690944 w 5647687"/>
              <a:gd name="connsiteY44" fmla="*/ 1421258 h 3554244"/>
              <a:gd name="connsiteX45" fmla="*/ 1397094 w 5647687"/>
              <a:gd name="connsiteY45" fmla="*/ 1243326 h 3554244"/>
              <a:gd name="connsiteX46" fmla="*/ 1443225 w 5647687"/>
              <a:gd name="connsiteY46" fmla="*/ 1263096 h 3554244"/>
              <a:gd name="connsiteX47" fmla="*/ 1462996 w 5647687"/>
              <a:gd name="connsiteY47" fmla="*/ 1309227 h 3554244"/>
              <a:gd name="connsiteX48" fmla="*/ 1443225 w 5647687"/>
              <a:gd name="connsiteY48" fmla="*/ 1355358 h 3554244"/>
              <a:gd name="connsiteX49" fmla="*/ 1397094 w 5647687"/>
              <a:gd name="connsiteY49" fmla="*/ 1375129 h 3554244"/>
              <a:gd name="connsiteX50" fmla="*/ 1350963 w 5647687"/>
              <a:gd name="connsiteY50" fmla="*/ 1355358 h 3554244"/>
              <a:gd name="connsiteX51" fmla="*/ 1331193 w 5647687"/>
              <a:gd name="connsiteY51" fmla="*/ 1309227 h 3554244"/>
              <a:gd name="connsiteX52" fmla="*/ 1350963 w 5647687"/>
              <a:gd name="connsiteY52" fmla="*/ 1263096 h 3554244"/>
              <a:gd name="connsiteX53" fmla="*/ 1397094 w 5647687"/>
              <a:gd name="connsiteY53" fmla="*/ 1243326 h 3554244"/>
              <a:gd name="connsiteX54" fmla="*/ 3237919 w 5647687"/>
              <a:gd name="connsiteY54" fmla="*/ 887462 h 3554244"/>
              <a:gd name="connsiteX55" fmla="*/ 3284050 w 5647687"/>
              <a:gd name="connsiteY55" fmla="*/ 907233 h 3554244"/>
              <a:gd name="connsiteX56" fmla="*/ 3303821 w 5647687"/>
              <a:gd name="connsiteY56" fmla="*/ 953363 h 3554244"/>
              <a:gd name="connsiteX57" fmla="*/ 3284050 w 5647687"/>
              <a:gd name="connsiteY57" fmla="*/ 999494 h 3554244"/>
              <a:gd name="connsiteX58" fmla="*/ 3237919 w 5647687"/>
              <a:gd name="connsiteY58" fmla="*/ 1019265 h 3554244"/>
              <a:gd name="connsiteX59" fmla="*/ 3191788 w 5647687"/>
              <a:gd name="connsiteY59" fmla="*/ 999494 h 3554244"/>
              <a:gd name="connsiteX60" fmla="*/ 3172018 w 5647687"/>
              <a:gd name="connsiteY60" fmla="*/ 953363 h 3554244"/>
              <a:gd name="connsiteX61" fmla="*/ 3191788 w 5647687"/>
              <a:gd name="connsiteY61" fmla="*/ 907233 h 3554244"/>
              <a:gd name="connsiteX62" fmla="*/ 3237919 w 5647687"/>
              <a:gd name="connsiteY62" fmla="*/ 887462 h 3554244"/>
              <a:gd name="connsiteX63" fmla="*/ 5581785 w 5647687"/>
              <a:gd name="connsiteY63" fmla="*/ 694154 h 3554244"/>
              <a:gd name="connsiteX64" fmla="*/ 5627916 w 5647687"/>
              <a:gd name="connsiteY64" fmla="*/ 713924 h 3554244"/>
              <a:gd name="connsiteX65" fmla="*/ 5647687 w 5647687"/>
              <a:gd name="connsiteY65" fmla="*/ 760055 h 3554244"/>
              <a:gd name="connsiteX66" fmla="*/ 5627916 w 5647687"/>
              <a:gd name="connsiteY66" fmla="*/ 806186 h 3554244"/>
              <a:gd name="connsiteX67" fmla="*/ 5581785 w 5647687"/>
              <a:gd name="connsiteY67" fmla="*/ 825957 h 3554244"/>
              <a:gd name="connsiteX68" fmla="*/ 5535655 w 5647687"/>
              <a:gd name="connsiteY68" fmla="*/ 806186 h 3554244"/>
              <a:gd name="connsiteX69" fmla="*/ 5515884 w 5647687"/>
              <a:gd name="connsiteY69" fmla="*/ 760055 h 3554244"/>
              <a:gd name="connsiteX70" fmla="*/ 5535655 w 5647687"/>
              <a:gd name="connsiteY70" fmla="*/ 713924 h 3554244"/>
              <a:gd name="connsiteX71" fmla="*/ 5581785 w 5647687"/>
              <a:gd name="connsiteY71" fmla="*/ 694154 h 3554244"/>
              <a:gd name="connsiteX72" fmla="*/ 5138054 w 5647687"/>
              <a:gd name="connsiteY72" fmla="*/ 437141 h 3554244"/>
              <a:gd name="connsiteX73" fmla="*/ 5184185 w 5647687"/>
              <a:gd name="connsiteY73" fmla="*/ 456912 h 3554244"/>
              <a:gd name="connsiteX74" fmla="*/ 5203956 w 5647687"/>
              <a:gd name="connsiteY74" fmla="*/ 503042 h 3554244"/>
              <a:gd name="connsiteX75" fmla="*/ 5184185 w 5647687"/>
              <a:gd name="connsiteY75" fmla="*/ 549173 h 3554244"/>
              <a:gd name="connsiteX76" fmla="*/ 5138054 w 5647687"/>
              <a:gd name="connsiteY76" fmla="*/ 568944 h 3554244"/>
              <a:gd name="connsiteX77" fmla="*/ 5091923 w 5647687"/>
              <a:gd name="connsiteY77" fmla="*/ 549173 h 3554244"/>
              <a:gd name="connsiteX78" fmla="*/ 5072153 w 5647687"/>
              <a:gd name="connsiteY78" fmla="*/ 503042 h 3554244"/>
              <a:gd name="connsiteX79" fmla="*/ 5091923 w 5647687"/>
              <a:gd name="connsiteY79" fmla="*/ 456912 h 3554244"/>
              <a:gd name="connsiteX80" fmla="*/ 5138054 w 5647687"/>
              <a:gd name="connsiteY80" fmla="*/ 437141 h 3554244"/>
              <a:gd name="connsiteX81" fmla="*/ 4942549 w 5647687"/>
              <a:gd name="connsiteY81" fmla="*/ 0 h 3554244"/>
              <a:gd name="connsiteX82" fmla="*/ 4988680 w 5647687"/>
              <a:gd name="connsiteY82" fmla="*/ 19770 h 3554244"/>
              <a:gd name="connsiteX83" fmla="*/ 5008451 w 5647687"/>
              <a:gd name="connsiteY83" fmla="*/ 65901 h 3554244"/>
              <a:gd name="connsiteX84" fmla="*/ 4988680 w 5647687"/>
              <a:gd name="connsiteY84" fmla="*/ 112032 h 3554244"/>
              <a:gd name="connsiteX85" fmla="*/ 4942549 w 5647687"/>
              <a:gd name="connsiteY85" fmla="*/ 131803 h 3554244"/>
              <a:gd name="connsiteX86" fmla="*/ 4896418 w 5647687"/>
              <a:gd name="connsiteY86" fmla="*/ 112032 h 3554244"/>
              <a:gd name="connsiteX87" fmla="*/ 4876648 w 5647687"/>
              <a:gd name="connsiteY87" fmla="*/ 65901 h 3554244"/>
              <a:gd name="connsiteX88" fmla="*/ 4896418 w 5647687"/>
              <a:gd name="connsiteY88" fmla="*/ 19770 h 3554244"/>
              <a:gd name="connsiteX89" fmla="*/ 4942549 w 5647687"/>
              <a:gd name="connsiteY89" fmla="*/ 0 h 355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647687" h="3554244">
                <a:moveTo>
                  <a:pt x="1364144" y="3422441"/>
                </a:moveTo>
                <a:cubicBezTo>
                  <a:pt x="1381718" y="3422441"/>
                  <a:pt x="1397095" y="3431228"/>
                  <a:pt x="1410275" y="3442211"/>
                </a:cubicBezTo>
                <a:cubicBezTo>
                  <a:pt x="1423456" y="3453195"/>
                  <a:pt x="1430046" y="3470769"/>
                  <a:pt x="1430046" y="3488342"/>
                </a:cubicBezTo>
                <a:cubicBezTo>
                  <a:pt x="1430046" y="3505917"/>
                  <a:pt x="1421258" y="3521294"/>
                  <a:pt x="1410275" y="3534473"/>
                </a:cubicBezTo>
                <a:cubicBezTo>
                  <a:pt x="1399292" y="3547654"/>
                  <a:pt x="1381718" y="3554244"/>
                  <a:pt x="1364144" y="3554244"/>
                </a:cubicBezTo>
                <a:cubicBezTo>
                  <a:pt x="1346570" y="3554244"/>
                  <a:pt x="1331193" y="3545458"/>
                  <a:pt x="1318013" y="3534473"/>
                </a:cubicBezTo>
                <a:cubicBezTo>
                  <a:pt x="1304833" y="3523490"/>
                  <a:pt x="1298243" y="3505917"/>
                  <a:pt x="1298243" y="3488342"/>
                </a:cubicBezTo>
                <a:cubicBezTo>
                  <a:pt x="1298243" y="3470769"/>
                  <a:pt x="1307029" y="3455392"/>
                  <a:pt x="1318013" y="3442211"/>
                </a:cubicBezTo>
                <a:cubicBezTo>
                  <a:pt x="1328997" y="3429032"/>
                  <a:pt x="1346570" y="3422441"/>
                  <a:pt x="1364144" y="3422441"/>
                </a:cubicBezTo>
                <a:close/>
                <a:moveTo>
                  <a:pt x="2286753" y="3330179"/>
                </a:moveTo>
                <a:cubicBezTo>
                  <a:pt x="2304327" y="3330179"/>
                  <a:pt x="2319704" y="3338966"/>
                  <a:pt x="2332884" y="3349949"/>
                </a:cubicBezTo>
                <a:cubicBezTo>
                  <a:pt x="2346065" y="3360933"/>
                  <a:pt x="2352655" y="3378507"/>
                  <a:pt x="2352655" y="3396080"/>
                </a:cubicBezTo>
                <a:cubicBezTo>
                  <a:pt x="2352655" y="3413655"/>
                  <a:pt x="2343867" y="3429032"/>
                  <a:pt x="2332884" y="3442211"/>
                </a:cubicBezTo>
                <a:cubicBezTo>
                  <a:pt x="2321901" y="3455392"/>
                  <a:pt x="2304327" y="3461982"/>
                  <a:pt x="2286753" y="3461982"/>
                </a:cubicBezTo>
                <a:cubicBezTo>
                  <a:pt x="2269179" y="3461982"/>
                  <a:pt x="2253802" y="3453195"/>
                  <a:pt x="2240622" y="3442211"/>
                </a:cubicBezTo>
                <a:cubicBezTo>
                  <a:pt x="2227442" y="3431228"/>
                  <a:pt x="2220852" y="3413655"/>
                  <a:pt x="2220852" y="3396080"/>
                </a:cubicBezTo>
                <a:cubicBezTo>
                  <a:pt x="2220852" y="3378507"/>
                  <a:pt x="2229638" y="3363130"/>
                  <a:pt x="2240622" y="3349949"/>
                </a:cubicBezTo>
                <a:cubicBezTo>
                  <a:pt x="2251606" y="3336770"/>
                  <a:pt x="2269179" y="3330179"/>
                  <a:pt x="2286753" y="3330179"/>
                </a:cubicBezTo>
                <a:close/>
                <a:moveTo>
                  <a:pt x="65901" y="2791991"/>
                </a:moveTo>
                <a:cubicBezTo>
                  <a:pt x="83475" y="2791991"/>
                  <a:pt x="98852" y="2798581"/>
                  <a:pt x="112032" y="2811761"/>
                </a:cubicBezTo>
                <a:cubicBezTo>
                  <a:pt x="125213" y="2822745"/>
                  <a:pt x="131803" y="2840319"/>
                  <a:pt x="131803" y="2857892"/>
                </a:cubicBezTo>
                <a:cubicBezTo>
                  <a:pt x="131803" y="2875467"/>
                  <a:pt x="125213" y="2890844"/>
                  <a:pt x="112032" y="2904023"/>
                </a:cubicBezTo>
                <a:cubicBezTo>
                  <a:pt x="101049" y="2917204"/>
                  <a:pt x="83475" y="2923794"/>
                  <a:pt x="65901" y="2923794"/>
                </a:cubicBezTo>
                <a:cubicBezTo>
                  <a:pt x="48327" y="2923794"/>
                  <a:pt x="30754" y="2915006"/>
                  <a:pt x="19771" y="2904023"/>
                </a:cubicBezTo>
                <a:cubicBezTo>
                  <a:pt x="6590" y="2893040"/>
                  <a:pt x="0" y="2875467"/>
                  <a:pt x="0" y="2857892"/>
                </a:cubicBezTo>
                <a:cubicBezTo>
                  <a:pt x="0" y="2840319"/>
                  <a:pt x="6590" y="2824942"/>
                  <a:pt x="19771" y="2811761"/>
                </a:cubicBezTo>
                <a:cubicBezTo>
                  <a:pt x="30754" y="2798581"/>
                  <a:pt x="48327" y="2791991"/>
                  <a:pt x="65901" y="2791991"/>
                </a:cubicBezTo>
                <a:close/>
                <a:moveTo>
                  <a:pt x="2277965" y="1922102"/>
                </a:moveTo>
                <a:cubicBezTo>
                  <a:pt x="2295539" y="1922102"/>
                  <a:pt x="2310916" y="1930889"/>
                  <a:pt x="2324096" y="1941873"/>
                </a:cubicBezTo>
                <a:cubicBezTo>
                  <a:pt x="2337277" y="1952856"/>
                  <a:pt x="2343867" y="1970430"/>
                  <a:pt x="2343867" y="1988003"/>
                </a:cubicBezTo>
                <a:cubicBezTo>
                  <a:pt x="2343867" y="2005578"/>
                  <a:pt x="2335080" y="2020955"/>
                  <a:pt x="2324096" y="2034134"/>
                </a:cubicBezTo>
                <a:cubicBezTo>
                  <a:pt x="2313113" y="2047315"/>
                  <a:pt x="2295539" y="2053905"/>
                  <a:pt x="2277965" y="2053905"/>
                </a:cubicBezTo>
                <a:cubicBezTo>
                  <a:pt x="2260391" y="2053905"/>
                  <a:pt x="2245014" y="2045118"/>
                  <a:pt x="2231835" y="2034134"/>
                </a:cubicBezTo>
                <a:cubicBezTo>
                  <a:pt x="2218654" y="2023151"/>
                  <a:pt x="2212064" y="2005578"/>
                  <a:pt x="2212064" y="1988003"/>
                </a:cubicBezTo>
                <a:cubicBezTo>
                  <a:pt x="2212064" y="1970430"/>
                  <a:pt x="2220850" y="1955053"/>
                  <a:pt x="2231835" y="1941873"/>
                </a:cubicBezTo>
                <a:cubicBezTo>
                  <a:pt x="2242818" y="1928692"/>
                  <a:pt x="2260391" y="1922102"/>
                  <a:pt x="2277965" y="1922102"/>
                </a:cubicBezTo>
                <a:close/>
                <a:moveTo>
                  <a:pt x="2690944" y="1421258"/>
                </a:moveTo>
                <a:cubicBezTo>
                  <a:pt x="2708518" y="1421258"/>
                  <a:pt x="2723895" y="1427848"/>
                  <a:pt x="2737075" y="1441029"/>
                </a:cubicBezTo>
                <a:cubicBezTo>
                  <a:pt x="2750256" y="1452012"/>
                  <a:pt x="2756846" y="1469586"/>
                  <a:pt x="2756846" y="1487159"/>
                </a:cubicBezTo>
                <a:cubicBezTo>
                  <a:pt x="2756846" y="1504733"/>
                  <a:pt x="2750256" y="1520111"/>
                  <a:pt x="2737075" y="1533290"/>
                </a:cubicBezTo>
                <a:cubicBezTo>
                  <a:pt x="2726092" y="1546471"/>
                  <a:pt x="2708518" y="1553061"/>
                  <a:pt x="2690944" y="1553061"/>
                </a:cubicBezTo>
                <a:cubicBezTo>
                  <a:pt x="2673370" y="1553061"/>
                  <a:pt x="2655797" y="1544274"/>
                  <a:pt x="2644814" y="1533290"/>
                </a:cubicBezTo>
                <a:cubicBezTo>
                  <a:pt x="2631633" y="1522307"/>
                  <a:pt x="2625043" y="1504733"/>
                  <a:pt x="2625043" y="1487159"/>
                </a:cubicBezTo>
                <a:cubicBezTo>
                  <a:pt x="2625043" y="1469586"/>
                  <a:pt x="2631633" y="1454209"/>
                  <a:pt x="2644814" y="1441029"/>
                </a:cubicBezTo>
                <a:cubicBezTo>
                  <a:pt x="2655797" y="1427848"/>
                  <a:pt x="2673370" y="1421258"/>
                  <a:pt x="2690944" y="1421258"/>
                </a:cubicBezTo>
                <a:close/>
                <a:moveTo>
                  <a:pt x="1397094" y="1243326"/>
                </a:moveTo>
                <a:cubicBezTo>
                  <a:pt x="1414668" y="1243326"/>
                  <a:pt x="1430045" y="1249916"/>
                  <a:pt x="1443225" y="1263096"/>
                </a:cubicBezTo>
                <a:cubicBezTo>
                  <a:pt x="1456406" y="1274080"/>
                  <a:pt x="1462996" y="1291654"/>
                  <a:pt x="1462996" y="1309227"/>
                </a:cubicBezTo>
                <a:cubicBezTo>
                  <a:pt x="1462996" y="1326801"/>
                  <a:pt x="1456406" y="1342179"/>
                  <a:pt x="1443225" y="1355358"/>
                </a:cubicBezTo>
                <a:cubicBezTo>
                  <a:pt x="1432242" y="1368539"/>
                  <a:pt x="1414668" y="1375129"/>
                  <a:pt x="1397094" y="1375129"/>
                </a:cubicBezTo>
                <a:cubicBezTo>
                  <a:pt x="1379520" y="1375129"/>
                  <a:pt x="1364143" y="1368539"/>
                  <a:pt x="1350963" y="1355358"/>
                </a:cubicBezTo>
                <a:cubicBezTo>
                  <a:pt x="1337783" y="1344375"/>
                  <a:pt x="1331193" y="1326801"/>
                  <a:pt x="1331193" y="1309227"/>
                </a:cubicBezTo>
                <a:cubicBezTo>
                  <a:pt x="1331193" y="1291654"/>
                  <a:pt x="1337783" y="1276277"/>
                  <a:pt x="1350963" y="1263096"/>
                </a:cubicBezTo>
                <a:cubicBezTo>
                  <a:pt x="1361947" y="1249916"/>
                  <a:pt x="1379520" y="1243326"/>
                  <a:pt x="1397094" y="1243326"/>
                </a:cubicBezTo>
                <a:close/>
                <a:moveTo>
                  <a:pt x="3237919" y="887462"/>
                </a:moveTo>
                <a:cubicBezTo>
                  <a:pt x="3255492" y="887462"/>
                  <a:pt x="3270870" y="894052"/>
                  <a:pt x="3284050" y="907233"/>
                </a:cubicBezTo>
                <a:cubicBezTo>
                  <a:pt x="3297229" y="918216"/>
                  <a:pt x="3303821" y="935790"/>
                  <a:pt x="3303821" y="953363"/>
                </a:cubicBezTo>
                <a:cubicBezTo>
                  <a:pt x="3303821" y="970938"/>
                  <a:pt x="3297229" y="986315"/>
                  <a:pt x="3284050" y="999494"/>
                </a:cubicBezTo>
                <a:cubicBezTo>
                  <a:pt x="3273067" y="1012675"/>
                  <a:pt x="3255492" y="1019265"/>
                  <a:pt x="3237919" y="1019265"/>
                </a:cubicBezTo>
                <a:cubicBezTo>
                  <a:pt x="3220345" y="1019265"/>
                  <a:pt x="3204968" y="1012675"/>
                  <a:pt x="3191788" y="999494"/>
                </a:cubicBezTo>
                <a:cubicBezTo>
                  <a:pt x="3178608" y="988511"/>
                  <a:pt x="3172018" y="970938"/>
                  <a:pt x="3172018" y="953363"/>
                </a:cubicBezTo>
                <a:cubicBezTo>
                  <a:pt x="3172018" y="935790"/>
                  <a:pt x="3178608" y="920413"/>
                  <a:pt x="3191788" y="907233"/>
                </a:cubicBezTo>
                <a:cubicBezTo>
                  <a:pt x="3202772" y="894052"/>
                  <a:pt x="3220345" y="887462"/>
                  <a:pt x="3237919" y="887462"/>
                </a:cubicBezTo>
                <a:close/>
                <a:moveTo>
                  <a:pt x="5581785" y="694154"/>
                </a:moveTo>
                <a:cubicBezTo>
                  <a:pt x="5599360" y="694154"/>
                  <a:pt x="5614737" y="700744"/>
                  <a:pt x="5627916" y="713924"/>
                </a:cubicBezTo>
                <a:cubicBezTo>
                  <a:pt x="5641097" y="724908"/>
                  <a:pt x="5647687" y="742482"/>
                  <a:pt x="5647687" y="760055"/>
                </a:cubicBezTo>
                <a:cubicBezTo>
                  <a:pt x="5647687" y="777629"/>
                  <a:pt x="5641097" y="793007"/>
                  <a:pt x="5627916" y="806186"/>
                </a:cubicBezTo>
                <a:cubicBezTo>
                  <a:pt x="5616933" y="819367"/>
                  <a:pt x="5599360" y="825957"/>
                  <a:pt x="5581785" y="825957"/>
                </a:cubicBezTo>
                <a:cubicBezTo>
                  <a:pt x="5564212" y="825957"/>
                  <a:pt x="5546638" y="819367"/>
                  <a:pt x="5535655" y="806186"/>
                </a:cubicBezTo>
                <a:cubicBezTo>
                  <a:pt x="5522474" y="795203"/>
                  <a:pt x="5515884" y="777629"/>
                  <a:pt x="5515884" y="760055"/>
                </a:cubicBezTo>
                <a:cubicBezTo>
                  <a:pt x="5515884" y="742482"/>
                  <a:pt x="5522474" y="727105"/>
                  <a:pt x="5535655" y="713924"/>
                </a:cubicBezTo>
                <a:cubicBezTo>
                  <a:pt x="5546638" y="700744"/>
                  <a:pt x="5564212" y="694154"/>
                  <a:pt x="5581785" y="694154"/>
                </a:cubicBezTo>
                <a:close/>
                <a:moveTo>
                  <a:pt x="5138054" y="437141"/>
                </a:moveTo>
                <a:cubicBezTo>
                  <a:pt x="5155627" y="437141"/>
                  <a:pt x="5171006" y="443731"/>
                  <a:pt x="5184185" y="456912"/>
                </a:cubicBezTo>
                <a:cubicBezTo>
                  <a:pt x="5197365" y="467895"/>
                  <a:pt x="5203956" y="485469"/>
                  <a:pt x="5203956" y="503042"/>
                </a:cubicBezTo>
                <a:cubicBezTo>
                  <a:pt x="5203956" y="520617"/>
                  <a:pt x="5197365" y="535993"/>
                  <a:pt x="5184185" y="549173"/>
                </a:cubicBezTo>
                <a:cubicBezTo>
                  <a:pt x="5173202" y="562354"/>
                  <a:pt x="5155627" y="568944"/>
                  <a:pt x="5138054" y="568944"/>
                </a:cubicBezTo>
                <a:cubicBezTo>
                  <a:pt x="5120481" y="568944"/>
                  <a:pt x="5102907" y="562354"/>
                  <a:pt x="5091923" y="549173"/>
                </a:cubicBezTo>
                <a:cubicBezTo>
                  <a:pt x="5078743" y="538190"/>
                  <a:pt x="5072153" y="520617"/>
                  <a:pt x="5072153" y="503042"/>
                </a:cubicBezTo>
                <a:cubicBezTo>
                  <a:pt x="5072153" y="485469"/>
                  <a:pt x="5078743" y="470091"/>
                  <a:pt x="5091923" y="456912"/>
                </a:cubicBezTo>
                <a:cubicBezTo>
                  <a:pt x="5102907" y="443731"/>
                  <a:pt x="5120481" y="437141"/>
                  <a:pt x="5138054" y="437141"/>
                </a:cubicBezTo>
                <a:close/>
                <a:moveTo>
                  <a:pt x="4942549" y="0"/>
                </a:moveTo>
                <a:cubicBezTo>
                  <a:pt x="4960122" y="0"/>
                  <a:pt x="4975501" y="6590"/>
                  <a:pt x="4988680" y="19770"/>
                </a:cubicBezTo>
                <a:cubicBezTo>
                  <a:pt x="5001860" y="30754"/>
                  <a:pt x="5008451" y="48327"/>
                  <a:pt x="5008451" y="65901"/>
                </a:cubicBezTo>
                <a:cubicBezTo>
                  <a:pt x="5008451" y="83475"/>
                  <a:pt x="5001860" y="98852"/>
                  <a:pt x="4988680" y="112032"/>
                </a:cubicBezTo>
                <a:cubicBezTo>
                  <a:pt x="4977696" y="125213"/>
                  <a:pt x="4960122" y="131803"/>
                  <a:pt x="4942549" y="131803"/>
                </a:cubicBezTo>
                <a:cubicBezTo>
                  <a:pt x="4924976" y="131803"/>
                  <a:pt x="4907402" y="125213"/>
                  <a:pt x="4896418" y="112032"/>
                </a:cubicBezTo>
                <a:cubicBezTo>
                  <a:pt x="4883238" y="101049"/>
                  <a:pt x="4876648" y="83475"/>
                  <a:pt x="4876648" y="65901"/>
                </a:cubicBezTo>
                <a:cubicBezTo>
                  <a:pt x="4876648" y="48327"/>
                  <a:pt x="4883238" y="32951"/>
                  <a:pt x="4896418" y="19770"/>
                </a:cubicBezTo>
                <a:cubicBezTo>
                  <a:pt x="4907402" y="6590"/>
                  <a:pt x="4924976" y="0"/>
                  <a:pt x="4942549" y="0"/>
                </a:cubicBezTo>
                <a:close/>
              </a:path>
            </a:pathLst>
          </a:custGeom>
          <a:solidFill>
            <a:srgbClr val="1F77B4"/>
          </a:solidFill>
          <a:ln w="20660" cap="flat">
            <a:solidFill>
              <a:srgbClr val="1F77B4"/>
            </a:solidFill>
            <a:prstDash val="solid"/>
            <a:round/>
          </a:ln>
        </p:spPr>
        <p:txBody>
          <a:bodyPr rtlCol="0" anchor="ctr"/>
          <a:lstStyle/>
          <a:p>
            <a:endParaRPr lang="en-US"/>
          </a:p>
        </p:txBody>
      </p:sp>
      <p:grpSp>
        <p:nvGrpSpPr>
          <p:cNvPr id="120" name="Graphic 2">
            <a:extLst>
              <a:ext uri="{FF2B5EF4-FFF2-40B4-BE49-F238E27FC236}">
                <a16:creationId xmlns:a16="http://schemas.microsoft.com/office/drawing/2014/main" id="{07801FDD-A215-42D3-B3F6-6AAA0638BEF6}"/>
              </a:ext>
            </a:extLst>
          </p:cNvPr>
          <p:cNvGrpSpPr/>
          <p:nvPr/>
        </p:nvGrpSpPr>
        <p:grpSpPr>
          <a:xfrm>
            <a:off x="2076773" y="640432"/>
            <a:ext cx="7873064" cy="5470610"/>
            <a:chOff x="3099251" y="2087368"/>
            <a:chExt cx="5828108" cy="4049671"/>
          </a:xfrm>
          <a:solidFill>
            <a:schemeClr val="tx1"/>
          </a:solidFill>
        </p:grpSpPr>
        <p:grpSp>
          <p:nvGrpSpPr>
            <p:cNvPr id="121" name="Graphic 2">
              <a:extLst>
                <a:ext uri="{FF2B5EF4-FFF2-40B4-BE49-F238E27FC236}">
                  <a16:creationId xmlns:a16="http://schemas.microsoft.com/office/drawing/2014/main" id="{07801FDD-A215-42D3-B3F6-6AAA0638BEF6}"/>
                </a:ext>
              </a:extLst>
            </p:cNvPr>
            <p:cNvGrpSpPr/>
            <p:nvPr/>
          </p:nvGrpSpPr>
          <p:grpSpPr>
            <a:xfrm>
              <a:off x="3472768" y="5902321"/>
              <a:ext cx="4899072" cy="234718"/>
              <a:chOff x="3472768" y="5902321"/>
              <a:chExt cx="4899072" cy="234718"/>
            </a:xfrm>
            <a:grpFill/>
          </p:grpSpPr>
          <p:grpSp>
            <p:nvGrpSpPr>
              <p:cNvPr id="122" name="Graphic 2">
                <a:extLst>
                  <a:ext uri="{FF2B5EF4-FFF2-40B4-BE49-F238E27FC236}">
                    <a16:creationId xmlns:a16="http://schemas.microsoft.com/office/drawing/2014/main" id="{07801FDD-A215-42D3-B3F6-6AAA0638BEF6}"/>
                  </a:ext>
                </a:extLst>
              </p:cNvPr>
              <p:cNvGrpSpPr/>
              <p:nvPr/>
            </p:nvGrpSpPr>
            <p:grpSpPr>
              <a:xfrm>
                <a:off x="3472768" y="5902321"/>
                <a:ext cx="213254" cy="234718"/>
                <a:chOff x="3472768" y="5902321"/>
                <a:chExt cx="213254" cy="234718"/>
              </a:xfrm>
              <a:grpFill/>
            </p:grpSpPr>
            <p:sp>
              <p:nvSpPr>
                <p:cNvPr id="123" name="Freeform: Shape 122">
                  <a:extLst>
                    <a:ext uri="{FF2B5EF4-FFF2-40B4-BE49-F238E27FC236}">
                      <a16:creationId xmlns:a16="http://schemas.microsoft.com/office/drawing/2014/main" id="{B039C682-B945-4DCE-943B-EF2114031EE2}"/>
                    </a:ext>
                  </a:extLst>
                </p:cNvPr>
                <p:cNvSpPr/>
                <p:nvPr/>
              </p:nvSpPr>
              <p:spPr>
                <a:xfrm>
                  <a:off x="3576320"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4" name="Graphic 2">
                  <a:extLst>
                    <a:ext uri="{FF2B5EF4-FFF2-40B4-BE49-F238E27FC236}">
                      <a16:creationId xmlns:a16="http://schemas.microsoft.com/office/drawing/2014/main" id="{07801FDD-A215-42D3-B3F6-6AAA0638BEF6}"/>
                    </a:ext>
                  </a:extLst>
                </p:cNvPr>
                <p:cNvGrpSpPr/>
                <p:nvPr/>
              </p:nvGrpSpPr>
              <p:grpSpPr>
                <a:xfrm>
                  <a:off x="3472768" y="6022210"/>
                  <a:ext cx="213254" cy="114829"/>
                  <a:chOff x="3472768" y="6022210"/>
                  <a:chExt cx="213254" cy="114829"/>
                </a:xfrm>
                <a:grpFill/>
              </p:grpSpPr>
              <p:sp>
                <p:nvSpPr>
                  <p:cNvPr id="125" name="Freeform: Shape 124">
                    <a:extLst>
                      <a:ext uri="{FF2B5EF4-FFF2-40B4-BE49-F238E27FC236}">
                        <a16:creationId xmlns:a16="http://schemas.microsoft.com/office/drawing/2014/main" id="{78A9A906-D6E3-4498-BB08-61496CA45FC2}"/>
                      </a:ext>
                    </a:extLst>
                  </p:cNvPr>
                  <p:cNvSpPr/>
                  <p:nvPr/>
                </p:nvSpPr>
                <p:spPr>
                  <a:xfrm>
                    <a:off x="3472768"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5DDA308-223A-4CEF-9C60-3BD3D9567DC5}"/>
                      </a:ext>
                    </a:extLst>
                  </p:cNvPr>
                  <p:cNvSpPr/>
                  <p:nvPr/>
                </p:nvSpPr>
                <p:spPr>
                  <a:xfrm>
                    <a:off x="3600884"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27" name="Graphic 2">
                <a:extLst>
                  <a:ext uri="{FF2B5EF4-FFF2-40B4-BE49-F238E27FC236}">
                    <a16:creationId xmlns:a16="http://schemas.microsoft.com/office/drawing/2014/main" id="{07801FDD-A215-42D3-B3F6-6AAA0638BEF6}"/>
                  </a:ext>
                </a:extLst>
              </p:cNvPr>
              <p:cNvGrpSpPr/>
              <p:nvPr/>
            </p:nvGrpSpPr>
            <p:grpSpPr>
              <a:xfrm>
                <a:off x="4662185" y="5902321"/>
                <a:ext cx="196850" cy="232421"/>
                <a:chOff x="4662185" y="5902321"/>
                <a:chExt cx="196850" cy="232421"/>
              </a:xfrm>
              <a:grpFill/>
            </p:grpSpPr>
            <p:sp>
              <p:nvSpPr>
                <p:cNvPr id="128" name="Freeform: Shape 127">
                  <a:extLst>
                    <a:ext uri="{FF2B5EF4-FFF2-40B4-BE49-F238E27FC236}">
                      <a16:creationId xmlns:a16="http://schemas.microsoft.com/office/drawing/2014/main" id="{7ECE46A5-C1D0-40E4-A1AE-D57AC55220B0}"/>
                    </a:ext>
                  </a:extLst>
                </p:cNvPr>
                <p:cNvSpPr/>
                <p:nvPr/>
              </p:nvSpPr>
              <p:spPr>
                <a:xfrm>
                  <a:off x="4765622"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grpSp>
              <p:nvGrpSpPr>
                <p:cNvPr id="129" name="Graphic 2">
                  <a:extLst>
                    <a:ext uri="{FF2B5EF4-FFF2-40B4-BE49-F238E27FC236}">
                      <a16:creationId xmlns:a16="http://schemas.microsoft.com/office/drawing/2014/main" id="{07801FDD-A215-42D3-B3F6-6AAA0638BEF6}"/>
                    </a:ext>
                  </a:extLst>
                </p:cNvPr>
                <p:cNvGrpSpPr/>
                <p:nvPr/>
              </p:nvGrpSpPr>
              <p:grpSpPr>
                <a:xfrm>
                  <a:off x="4662185" y="6019913"/>
                  <a:ext cx="196850" cy="114829"/>
                  <a:chOff x="4662185" y="6019913"/>
                  <a:chExt cx="196850" cy="114829"/>
                </a:xfrm>
                <a:grpFill/>
              </p:grpSpPr>
              <p:sp>
                <p:nvSpPr>
                  <p:cNvPr id="130" name="Freeform: Shape 129">
                    <a:extLst>
                      <a:ext uri="{FF2B5EF4-FFF2-40B4-BE49-F238E27FC236}">
                        <a16:creationId xmlns:a16="http://schemas.microsoft.com/office/drawing/2014/main" id="{4B9F84F4-4E13-4AAE-82E6-E0E7D25258B0}"/>
                      </a:ext>
                    </a:extLst>
                  </p:cNvPr>
                  <p:cNvSpPr/>
                  <p:nvPr/>
                </p:nvSpPr>
                <p:spPr>
                  <a:xfrm>
                    <a:off x="4662185" y="6083561"/>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6ED88F8-99BE-4266-AA2D-A1C4BBC74E92}"/>
                      </a:ext>
                    </a:extLst>
                  </p:cNvPr>
                  <p:cNvSpPr/>
                  <p:nvPr/>
                </p:nvSpPr>
                <p:spPr>
                  <a:xfrm>
                    <a:off x="4794239"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32" name="Graphic 2">
                <a:extLst>
                  <a:ext uri="{FF2B5EF4-FFF2-40B4-BE49-F238E27FC236}">
                    <a16:creationId xmlns:a16="http://schemas.microsoft.com/office/drawing/2014/main" id="{07801FDD-A215-42D3-B3F6-6AAA0638BEF6}"/>
                  </a:ext>
                </a:extLst>
              </p:cNvPr>
              <p:cNvGrpSpPr/>
              <p:nvPr/>
            </p:nvGrpSpPr>
            <p:grpSpPr>
              <a:xfrm>
                <a:off x="5913772" y="5902321"/>
                <a:ext cx="82021" cy="229658"/>
                <a:chOff x="5913772" y="5902321"/>
                <a:chExt cx="82021" cy="229658"/>
              </a:xfrm>
              <a:grpFill/>
            </p:grpSpPr>
            <p:sp>
              <p:nvSpPr>
                <p:cNvPr id="133" name="Freeform: Shape 132">
                  <a:extLst>
                    <a:ext uri="{FF2B5EF4-FFF2-40B4-BE49-F238E27FC236}">
                      <a16:creationId xmlns:a16="http://schemas.microsoft.com/office/drawing/2014/main" id="{693FB87D-7FE6-49B4-B984-2A1F8B84CCE0}"/>
                    </a:ext>
                  </a:extLst>
                </p:cNvPr>
                <p:cNvSpPr/>
                <p:nvPr/>
              </p:nvSpPr>
              <p:spPr>
                <a:xfrm>
                  <a:off x="5954924"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7D8813-EE34-4D55-86D3-745D7C5D5784}"/>
                    </a:ext>
                  </a:extLst>
                </p:cNvPr>
                <p:cNvSpPr/>
                <p:nvPr/>
              </p:nvSpPr>
              <p:spPr>
                <a:xfrm>
                  <a:off x="5913772" y="6020077"/>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35" name="Graphic 2">
                <a:extLst>
                  <a:ext uri="{FF2B5EF4-FFF2-40B4-BE49-F238E27FC236}">
                    <a16:creationId xmlns:a16="http://schemas.microsoft.com/office/drawing/2014/main" id="{07801FDD-A215-42D3-B3F6-6AAA0638BEF6}"/>
                  </a:ext>
                </a:extLst>
              </p:cNvPr>
              <p:cNvGrpSpPr/>
              <p:nvPr/>
            </p:nvGrpSpPr>
            <p:grpSpPr>
              <a:xfrm>
                <a:off x="7104338" y="5902321"/>
                <a:ext cx="65617" cy="229658"/>
                <a:chOff x="7104338" y="5902321"/>
                <a:chExt cx="65617" cy="229658"/>
              </a:xfrm>
              <a:grpFill/>
            </p:grpSpPr>
            <p:sp>
              <p:nvSpPr>
                <p:cNvPr id="136" name="Freeform: Shape 135">
                  <a:extLst>
                    <a:ext uri="{FF2B5EF4-FFF2-40B4-BE49-F238E27FC236}">
                      <a16:creationId xmlns:a16="http://schemas.microsoft.com/office/drawing/2014/main" id="{1F937933-9AEF-4315-98D2-B319BB925D0B}"/>
                    </a:ext>
                  </a:extLst>
                </p:cNvPr>
                <p:cNvSpPr/>
                <p:nvPr/>
              </p:nvSpPr>
              <p:spPr>
                <a:xfrm>
                  <a:off x="7144226"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9AF0180-4C4A-4FC3-9593-A2B65352DEA0}"/>
                    </a:ext>
                  </a:extLst>
                </p:cNvPr>
                <p:cNvSpPr/>
                <p:nvPr/>
              </p:nvSpPr>
              <p:spPr>
                <a:xfrm>
                  <a:off x="7104338" y="6019913"/>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38" name="Graphic 2">
                <a:extLst>
                  <a:ext uri="{FF2B5EF4-FFF2-40B4-BE49-F238E27FC236}">
                    <a16:creationId xmlns:a16="http://schemas.microsoft.com/office/drawing/2014/main" id="{07801FDD-A215-42D3-B3F6-6AAA0638BEF6}"/>
                  </a:ext>
                </a:extLst>
              </p:cNvPr>
              <p:cNvGrpSpPr/>
              <p:nvPr/>
            </p:nvGrpSpPr>
            <p:grpSpPr>
              <a:xfrm>
                <a:off x="8289819" y="5902321"/>
                <a:ext cx="82021" cy="229658"/>
                <a:chOff x="8289819" y="5902321"/>
                <a:chExt cx="82021" cy="229658"/>
              </a:xfrm>
              <a:grpFill/>
            </p:grpSpPr>
            <p:sp>
              <p:nvSpPr>
                <p:cNvPr id="139" name="Freeform: Shape 138">
                  <a:extLst>
                    <a:ext uri="{FF2B5EF4-FFF2-40B4-BE49-F238E27FC236}">
                      <a16:creationId xmlns:a16="http://schemas.microsoft.com/office/drawing/2014/main" id="{22265D02-8623-4BBC-B9AB-B0A832DCD18D}"/>
                    </a:ext>
                  </a:extLst>
                </p:cNvPr>
                <p:cNvSpPr/>
                <p:nvPr/>
              </p:nvSpPr>
              <p:spPr>
                <a:xfrm>
                  <a:off x="8333528" y="5902321"/>
                  <a:ext cx="16404" cy="49213"/>
                </a:xfrm>
                <a:custGeom>
                  <a:avLst/>
                  <a:gdLst>
                    <a:gd name="connsiteX0" fmla="*/ 0 w 0"/>
                    <a:gd name="connsiteY0" fmla="*/ 0 h 49212"/>
                    <a:gd name="connsiteX1" fmla="*/ 0 w 0"/>
                    <a:gd name="connsiteY1" fmla="*/ 57415 h 49212"/>
                  </a:gdLst>
                  <a:ahLst/>
                  <a:cxnLst>
                    <a:cxn ang="0">
                      <a:pos x="connsiteX0" y="connsiteY0"/>
                    </a:cxn>
                    <a:cxn ang="0">
                      <a:pos x="connsiteX1" y="connsiteY1"/>
                    </a:cxn>
                  </a:cxnLst>
                  <a:rect l="l" t="t" r="r" b="b"/>
                  <a:pathLst>
                    <a:path h="49212">
                      <a:moveTo>
                        <a:pt x="0" y="0"/>
                      </a:moveTo>
                      <a:lnTo>
                        <a:pt x="0" y="57415"/>
                      </a:lnTo>
                    </a:path>
                  </a:pathLst>
                </a:custGeom>
                <a:grpFill/>
                <a:ln w="13123" cap="flat">
                  <a:no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D4E932F9-5D4E-4CF5-ADA3-504F9B243CE4}"/>
                    </a:ext>
                  </a:extLst>
                </p:cNvPr>
                <p:cNvSpPr/>
                <p:nvPr/>
              </p:nvSpPr>
              <p:spPr>
                <a:xfrm>
                  <a:off x="8289819" y="6022210"/>
                  <a:ext cx="82021" cy="114829"/>
                </a:xfrm>
                <a:custGeom>
                  <a:avLst/>
                  <a:gdLst>
                    <a:gd name="connsiteX0" fmla="*/ 53970 w 82020"/>
                    <a:gd name="connsiteY0" fmla="*/ 14108 h 114829"/>
                    <a:gd name="connsiteX1" fmla="*/ 13123 w 82020"/>
                    <a:gd name="connsiteY1" fmla="*/ 77920 h 114829"/>
                    <a:gd name="connsiteX2" fmla="*/ 53970 w 82020"/>
                    <a:gd name="connsiteY2" fmla="*/ 77920 h 114829"/>
                    <a:gd name="connsiteX3" fmla="*/ 53970 w 82020"/>
                    <a:gd name="connsiteY3" fmla="*/ 14108 h 114829"/>
                    <a:gd name="connsiteX4" fmla="*/ 49705 w 82020"/>
                    <a:gd name="connsiteY4" fmla="*/ 0 h 114829"/>
                    <a:gd name="connsiteX5" fmla="*/ 70046 w 82020"/>
                    <a:gd name="connsiteY5" fmla="*/ 0 h 114829"/>
                    <a:gd name="connsiteX6" fmla="*/ 70046 w 82020"/>
                    <a:gd name="connsiteY6" fmla="*/ 77920 h 114829"/>
                    <a:gd name="connsiteX7" fmla="*/ 87106 w 82020"/>
                    <a:gd name="connsiteY7" fmla="*/ 77920 h 114829"/>
                    <a:gd name="connsiteX8" fmla="*/ 87106 w 82020"/>
                    <a:gd name="connsiteY8" fmla="*/ 91371 h 114829"/>
                    <a:gd name="connsiteX9" fmla="*/ 70046 w 82020"/>
                    <a:gd name="connsiteY9" fmla="*/ 91371 h 114829"/>
                    <a:gd name="connsiteX10" fmla="*/ 70046 w 82020"/>
                    <a:gd name="connsiteY10" fmla="*/ 119586 h 114829"/>
                    <a:gd name="connsiteX11" fmla="*/ 53970 w 82020"/>
                    <a:gd name="connsiteY11" fmla="*/ 119586 h 114829"/>
                    <a:gd name="connsiteX12" fmla="*/ 53970 w 82020"/>
                    <a:gd name="connsiteY12" fmla="*/ 91371 h 114829"/>
                    <a:gd name="connsiteX13" fmla="*/ 0 w 82020"/>
                    <a:gd name="connsiteY13" fmla="*/ 91371 h 114829"/>
                    <a:gd name="connsiteX14" fmla="*/ 0 w 82020"/>
                    <a:gd name="connsiteY14" fmla="*/ 75787 h 114829"/>
                    <a:gd name="connsiteX15" fmla="*/ 49705 w 82020"/>
                    <a:gd name="connsiteY15"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020" h="114829">
                      <a:moveTo>
                        <a:pt x="53970" y="14108"/>
                      </a:moveTo>
                      <a:lnTo>
                        <a:pt x="13123" y="77920"/>
                      </a:lnTo>
                      <a:lnTo>
                        <a:pt x="53970" y="77920"/>
                      </a:lnTo>
                      <a:lnTo>
                        <a:pt x="53970" y="14108"/>
                      </a:lnTo>
                      <a:close/>
                      <a:moveTo>
                        <a:pt x="49705" y="0"/>
                      </a:moveTo>
                      <a:lnTo>
                        <a:pt x="70046" y="0"/>
                      </a:lnTo>
                      <a:lnTo>
                        <a:pt x="70046" y="77920"/>
                      </a:lnTo>
                      <a:lnTo>
                        <a:pt x="87106" y="77920"/>
                      </a:lnTo>
                      <a:lnTo>
                        <a:pt x="87106" y="91371"/>
                      </a:lnTo>
                      <a:lnTo>
                        <a:pt x="70046" y="91371"/>
                      </a:lnTo>
                      <a:lnTo>
                        <a:pt x="70046" y="119586"/>
                      </a:lnTo>
                      <a:lnTo>
                        <a:pt x="53970" y="119586"/>
                      </a:lnTo>
                      <a:lnTo>
                        <a:pt x="53970" y="91371"/>
                      </a:lnTo>
                      <a:lnTo>
                        <a:pt x="0" y="91371"/>
                      </a:lnTo>
                      <a:lnTo>
                        <a:pt x="0" y="75787"/>
                      </a:lnTo>
                      <a:lnTo>
                        <a:pt x="49705" y="0"/>
                      </a:lnTo>
                      <a:close/>
                    </a:path>
                  </a:pathLst>
                </a:custGeom>
                <a:grpFill/>
                <a:ln w="1640" cap="flat">
                  <a:noFill/>
                  <a:prstDash val="solid"/>
                  <a:miter/>
                </a:ln>
              </p:spPr>
              <p:txBody>
                <a:bodyPr rtlCol="0" anchor="ctr"/>
                <a:lstStyle/>
                <a:p>
                  <a:endParaRPr lang="en-US"/>
                </a:p>
              </p:txBody>
            </p:sp>
          </p:grpSp>
        </p:grpSp>
        <p:grpSp>
          <p:nvGrpSpPr>
            <p:cNvPr id="141" name="Graphic 2">
              <a:extLst>
                <a:ext uri="{FF2B5EF4-FFF2-40B4-BE49-F238E27FC236}">
                  <a16:creationId xmlns:a16="http://schemas.microsoft.com/office/drawing/2014/main" id="{07801FDD-A215-42D3-B3F6-6AAA0638BEF6}"/>
                </a:ext>
              </a:extLst>
            </p:cNvPr>
            <p:cNvGrpSpPr/>
            <p:nvPr/>
          </p:nvGrpSpPr>
          <p:grpSpPr>
            <a:xfrm>
              <a:off x="3099251" y="2606932"/>
              <a:ext cx="334968" cy="3174333"/>
              <a:chOff x="3099251" y="2606932"/>
              <a:chExt cx="334968" cy="3174333"/>
            </a:xfrm>
            <a:grpFill/>
          </p:grpSpPr>
          <p:grpSp>
            <p:nvGrpSpPr>
              <p:cNvPr id="142" name="Graphic 2">
                <a:extLst>
                  <a:ext uri="{FF2B5EF4-FFF2-40B4-BE49-F238E27FC236}">
                    <a16:creationId xmlns:a16="http://schemas.microsoft.com/office/drawing/2014/main" id="{07801FDD-A215-42D3-B3F6-6AAA0638BEF6}"/>
                  </a:ext>
                </a:extLst>
              </p:cNvPr>
              <p:cNvGrpSpPr/>
              <p:nvPr/>
            </p:nvGrpSpPr>
            <p:grpSpPr>
              <a:xfrm>
                <a:off x="3099251" y="5666436"/>
                <a:ext cx="331072" cy="114829"/>
                <a:chOff x="3099251" y="5666436"/>
                <a:chExt cx="331072" cy="114829"/>
              </a:xfrm>
              <a:grpFill/>
            </p:grpSpPr>
            <p:sp>
              <p:nvSpPr>
                <p:cNvPr id="143" name="Freeform: Shape 142">
                  <a:extLst>
                    <a:ext uri="{FF2B5EF4-FFF2-40B4-BE49-F238E27FC236}">
                      <a16:creationId xmlns:a16="http://schemas.microsoft.com/office/drawing/2014/main" id="{C86B5250-9B43-4965-A880-826B2703A451}"/>
                    </a:ext>
                  </a:extLst>
                </p:cNvPr>
                <p:cNvSpPr/>
                <p:nvPr/>
              </p:nvSpPr>
              <p:spPr>
                <a:xfrm>
                  <a:off x="3381110" y="5725156"/>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4" name="Graphic 2">
                  <a:extLst>
                    <a:ext uri="{FF2B5EF4-FFF2-40B4-BE49-F238E27FC236}">
                      <a16:creationId xmlns:a16="http://schemas.microsoft.com/office/drawing/2014/main" id="{07801FDD-A215-42D3-B3F6-6AAA0638BEF6}"/>
                    </a:ext>
                  </a:extLst>
                </p:cNvPr>
                <p:cNvGrpSpPr/>
                <p:nvPr/>
              </p:nvGrpSpPr>
              <p:grpSpPr>
                <a:xfrm>
                  <a:off x="3099251" y="5666436"/>
                  <a:ext cx="196850" cy="114829"/>
                  <a:chOff x="3099251" y="5666436"/>
                  <a:chExt cx="196850" cy="114829"/>
                </a:xfrm>
                <a:grpFill/>
              </p:grpSpPr>
              <p:sp>
                <p:nvSpPr>
                  <p:cNvPr id="145" name="Freeform: Shape 144">
                    <a:extLst>
                      <a:ext uri="{FF2B5EF4-FFF2-40B4-BE49-F238E27FC236}">
                        <a16:creationId xmlns:a16="http://schemas.microsoft.com/office/drawing/2014/main" id="{6F94E901-F0BE-43B9-9D3A-2E67BDC8BEFE}"/>
                      </a:ext>
                    </a:extLst>
                  </p:cNvPr>
                  <p:cNvSpPr/>
                  <p:nvPr/>
                </p:nvSpPr>
                <p:spPr>
                  <a:xfrm>
                    <a:off x="3099251" y="5729920"/>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6428E3-7F3F-4334-B442-FCD564136532}"/>
                      </a:ext>
                    </a:extLst>
                  </p:cNvPr>
                  <p:cNvSpPr/>
                  <p:nvPr/>
                </p:nvSpPr>
                <p:spPr>
                  <a:xfrm>
                    <a:off x="3231961" y="5666436"/>
                    <a:ext cx="65617" cy="114829"/>
                  </a:xfrm>
                  <a:custGeom>
                    <a:avLst/>
                    <a:gdLst>
                      <a:gd name="connsiteX0" fmla="*/ 53970 w 65616"/>
                      <a:gd name="connsiteY0" fmla="*/ 57251 h 114829"/>
                      <a:gd name="connsiteX1" fmla="*/ 72014 w 65616"/>
                      <a:gd name="connsiteY1" fmla="*/ 67585 h 114829"/>
                      <a:gd name="connsiteX2" fmla="*/ 78576 w 65616"/>
                      <a:gd name="connsiteY2" fmla="*/ 86942 h 114829"/>
                      <a:gd name="connsiteX3" fmla="*/ 66437 w 65616"/>
                      <a:gd name="connsiteY3" fmla="*/ 114337 h 114829"/>
                      <a:gd name="connsiteX4" fmla="*/ 31824 w 65616"/>
                      <a:gd name="connsiteY4" fmla="*/ 124015 h 114829"/>
                      <a:gd name="connsiteX5" fmla="*/ 16404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505 w 65616"/>
                      <a:gd name="connsiteY14" fmla="*/ 64468 h 114829"/>
                      <a:gd name="connsiteX15" fmla="*/ 20505 w 65616"/>
                      <a:gd name="connsiteY15" fmla="*/ 51181 h 114829"/>
                      <a:gd name="connsiteX16" fmla="*/ 35105 w 65616"/>
                      <a:gd name="connsiteY16" fmla="*/ 51181 h 114829"/>
                      <a:gd name="connsiteX17" fmla="*/ 53314 w 65616"/>
                      <a:gd name="connsiteY17" fmla="*/ 46424 h 114829"/>
                      <a:gd name="connsiteX18" fmla="*/ 59711 w 65616"/>
                      <a:gd name="connsiteY18" fmla="*/ 32644 h 114829"/>
                      <a:gd name="connsiteX19" fmla="*/ 53150 w 65616"/>
                      <a:gd name="connsiteY19" fmla="*/ 18537 h 114829"/>
                      <a:gd name="connsiteX20" fmla="*/ 34449 w 65616"/>
                      <a:gd name="connsiteY20" fmla="*/ 13615 h 114829"/>
                      <a:gd name="connsiteX21" fmla="*/ 20177 w 65616"/>
                      <a:gd name="connsiteY21" fmla="*/ 15092 h 114829"/>
                      <a:gd name="connsiteX22" fmla="*/ 3445 w 65616"/>
                      <a:gd name="connsiteY22" fmla="*/ 19521 h 114829"/>
                      <a:gd name="connsiteX23" fmla="*/ 3445 w 65616"/>
                      <a:gd name="connsiteY23" fmla="*/ 5085 h 114829"/>
                      <a:gd name="connsiteX24" fmla="*/ 20669 w 65616"/>
                      <a:gd name="connsiteY24" fmla="*/ 1312 h 114829"/>
                      <a:gd name="connsiteX25" fmla="*/ 35925 w 65616"/>
                      <a:gd name="connsiteY25" fmla="*/ 0 h 114829"/>
                      <a:gd name="connsiteX26" fmla="*/ 65125 w 65616"/>
                      <a:gd name="connsiteY26" fmla="*/ 8366 h 114829"/>
                      <a:gd name="connsiteX27" fmla="*/ 75787 w 65616"/>
                      <a:gd name="connsiteY27" fmla="*/ 31004 h 114829"/>
                      <a:gd name="connsiteX28" fmla="*/ 70046 w 65616"/>
                      <a:gd name="connsiteY28" fmla="*/ 47736 h 114829"/>
                      <a:gd name="connsiteX29" fmla="*/ 53970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3970" y="57251"/>
                        </a:moveTo>
                        <a:cubicBezTo>
                          <a:pt x="61680" y="58891"/>
                          <a:pt x="67749" y="62336"/>
                          <a:pt x="72014" y="67585"/>
                        </a:cubicBezTo>
                        <a:cubicBezTo>
                          <a:pt x="76443" y="72835"/>
                          <a:pt x="78576" y="79232"/>
                          <a:pt x="78576" y="86942"/>
                        </a:cubicBezTo>
                        <a:cubicBezTo>
                          <a:pt x="78576" y="98753"/>
                          <a:pt x="74475" y="107939"/>
                          <a:pt x="66437" y="114337"/>
                        </a:cubicBezTo>
                        <a:cubicBezTo>
                          <a:pt x="58399" y="120735"/>
                          <a:pt x="46752" y="124015"/>
                          <a:pt x="31824" y="124015"/>
                        </a:cubicBezTo>
                        <a:cubicBezTo>
                          <a:pt x="26739" y="124015"/>
                          <a:pt x="21653" y="123523"/>
                          <a:pt x="16404" y="122539"/>
                        </a:cubicBezTo>
                        <a:cubicBezTo>
                          <a:pt x="11155" y="121555"/>
                          <a:pt x="5577"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393"/>
                          <a:pt x="62664" y="94488"/>
                          <a:pt x="62664" y="86942"/>
                        </a:cubicBezTo>
                        <a:cubicBezTo>
                          <a:pt x="62664" y="79888"/>
                          <a:pt x="60203" y="74311"/>
                          <a:pt x="55282" y="70374"/>
                        </a:cubicBezTo>
                        <a:cubicBezTo>
                          <a:pt x="50361" y="66437"/>
                          <a:pt x="43471" y="64468"/>
                          <a:pt x="34613" y="64468"/>
                        </a:cubicBezTo>
                        <a:lnTo>
                          <a:pt x="20505" y="64468"/>
                        </a:lnTo>
                        <a:lnTo>
                          <a:pt x="20505" y="51181"/>
                        </a:lnTo>
                        <a:lnTo>
                          <a:pt x="35105" y="51181"/>
                        </a:lnTo>
                        <a:cubicBezTo>
                          <a:pt x="42979" y="51181"/>
                          <a:pt x="49213" y="49541"/>
                          <a:pt x="53314" y="46424"/>
                        </a:cubicBezTo>
                        <a:cubicBezTo>
                          <a:pt x="57579" y="43307"/>
                          <a:pt x="59711" y="38714"/>
                          <a:pt x="59711" y="32644"/>
                        </a:cubicBezTo>
                        <a:cubicBezTo>
                          <a:pt x="59711" y="26575"/>
                          <a:pt x="57579" y="21818"/>
                          <a:pt x="53150" y="18537"/>
                        </a:cubicBezTo>
                        <a:cubicBezTo>
                          <a:pt x="48884" y="15256"/>
                          <a:pt x="42651" y="13615"/>
                          <a:pt x="34449" y="13615"/>
                        </a:cubicBezTo>
                        <a:cubicBezTo>
                          <a:pt x="30020" y="13615"/>
                          <a:pt x="25262" y="14108"/>
                          <a:pt x="20177" y="15092"/>
                        </a:cubicBezTo>
                        <a:cubicBezTo>
                          <a:pt x="15092" y="16076"/>
                          <a:pt x="9514" y="17552"/>
                          <a:pt x="3445" y="19521"/>
                        </a:cubicBezTo>
                        <a:lnTo>
                          <a:pt x="3445" y="5085"/>
                        </a:lnTo>
                        <a:cubicBezTo>
                          <a:pt x="9678" y="3445"/>
                          <a:pt x="15420" y="2133"/>
                          <a:pt x="20669" y="1312"/>
                        </a:cubicBezTo>
                        <a:cubicBezTo>
                          <a:pt x="26083" y="492"/>
                          <a:pt x="31168" y="0"/>
                          <a:pt x="35925" y="0"/>
                        </a:cubicBezTo>
                        <a:cubicBezTo>
                          <a:pt x="48228" y="0"/>
                          <a:pt x="57907" y="2789"/>
                          <a:pt x="65125" y="8366"/>
                        </a:cubicBezTo>
                        <a:cubicBezTo>
                          <a:pt x="72342" y="13944"/>
                          <a:pt x="75787" y="21489"/>
                          <a:pt x="75787" y="31004"/>
                        </a:cubicBezTo>
                        <a:cubicBezTo>
                          <a:pt x="75787" y="37566"/>
                          <a:pt x="73819" y="43307"/>
                          <a:pt x="70046" y="47736"/>
                        </a:cubicBezTo>
                        <a:cubicBezTo>
                          <a:pt x="66273" y="52165"/>
                          <a:pt x="60859" y="55446"/>
                          <a:pt x="53970" y="57251"/>
                        </a:cubicBezTo>
                        <a:close/>
                      </a:path>
                    </a:pathLst>
                  </a:custGeom>
                  <a:grpFill/>
                  <a:ln w="1640" cap="flat">
                    <a:noFill/>
                    <a:prstDash val="solid"/>
                    <a:miter/>
                  </a:ln>
                </p:spPr>
                <p:txBody>
                  <a:bodyPr rtlCol="0" anchor="ctr"/>
                  <a:lstStyle/>
                  <a:p>
                    <a:endParaRPr lang="en-US"/>
                  </a:p>
                </p:txBody>
              </p:sp>
            </p:grpSp>
          </p:grpSp>
          <p:grpSp>
            <p:nvGrpSpPr>
              <p:cNvPr id="147" name="Graphic 2">
                <a:extLst>
                  <a:ext uri="{FF2B5EF4-FFF2-40B4-BE49-F238E27FC236}">
                    <a16:creationId xmlns:a16="http://schemas.microsoft.com/office/drawing/2014/main" id="{07801FDD-A215-42D3-B3F6-6AAA0638BEF6}"/>
                  </a:ext>
                </a:extLst>
              </p:cNvPr>
              <p:cNvGrpSpPr/>
              <p:nvPr/>
            </p:nvGrpSpPr>
            <p:grpSpPr>
              <a:xfrm>
                <a:off x="3099251" y="5156355"/>
                <a:ext cx="331072" cy="114829"/>
                <a:chOff x="3099251" y="5156355"/>
                <a:chExt cx="331072" cy="114829"/>
              </a:xfrm>
              <a:grpFill/>
            </p:grpSpPr>
            <p:sp>
              <p:nvSpPr>
                <p:cNvPr id="148" name="Freeform: Shape 147">
                  <a:extLst>
                    <a:ext uri="{FF2B5EF4-FFF2-40B4-BE49-F238E27FC236}">
                      <a16:creationId xmlns:a16="http://schemas.microsoft.com/office/drawing/2014/main" id="{EF85CF09-4AE7-4969-A38A-9844C619E49F}"/>
                    </a:ext>
                  </a:extLst>
                </p:cNvPr>
                <p:cNvSpPr/>
                <p:nvPr/>
              </p:nvSpPr>
              <p:spPr>
                <a:xfrm>
                  <a:off x="3381110" y="521662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49" name="Graphic 2">
                  <a:extLst>
                    <a:ext uri="{FF2B5EF4-FFF2-40B4-BE49-F238E27FC236}">
                      <a16:creationId xmlns:a16="http://schemas.microsoft.com/office/drawing/2014/main" id="{07801FDD-A215-42D3-B3F6-6AAA0638BEF6}"/>
                    </a:ext>
                  </a:extLst>
                </p:cNvPr>
                <p:cNvGrpSpPr/>
                <p:nvPr/>
              </p:nvGrpSpPr>
              <p:grpSpPr>
                <a:xfrm>
                  <a:off x="3099251" y="5156355"/>
                  <a:ext cx="196850" cy="114829"/>
                  <a:chOff x="3099251" y="5156355"/>
                  <a:chExt cx="196850" cy="114829"/>
                </a:xfrm>
                <a:grpFill/>
              </p:grpSpPr>
              <p:sp>
                <p:nvSpPr>
                  <p:cNvPr id="150" name="Freeform: Shape 149">
                    <a:extLst>
                      <a:ext uri="{FF2B5EF4-FFF2-40B4-BE49-F238E27FC236}">
                        <a16:creationId xmlns:a16="http://schemas.microsoft.com/office/drawing/2014/main" id="{9B5DCBC5-E68B-45A9-9E66-5C81819AB296}"/>
                      </a:ext>
                    </a:extLst>
                  </p:cNvPr>
                  <p:cNvSpPr/>
                  <p:nvPr/>
                </p:nvSpPr>
                <p:spPr>
                  <a:xfrm>
                    <a:off x="3099251" y="5220003"/>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93D90C-AADC-4C98-B313-28371D81B841}"/>
                      </a:ext>
                    </a:extLst>
                  </p:cNvPr>
                  <p:cNvSpPr/>
                  <p:nvPr/>
                </p:nvSpPr>
                <p:spPr>
                  <a:xfrm>
                    <a:off x="3231304" y="515635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grpSp>
            <p:nvGrpSpPr>
              <p:cNvPr id="152" name="Graphic 2">
                <a:extLst>
                  <a:ext uri="{FF2B5EF4-FFF2-40B4-BE49-F238E27FC236}">
                    <a16:creationId xmlns:a16="http://schemas.microsoft.com/office/drawing/2014/main" id="{07801FDD-A215-42D3-B3F6-6AAA0638BEF6}"/>
                  </a:ext>
                </a:extLst>
              </p:cNvPr>
              <p:cNvGrpSpPr/>
              <p:nvPr/>
            </p:nvGrpSpPr>
            <p:grpSpPr>
              <a:xfrm>
                <a:off x="3099251" y="4648734"/>
                <a:ext cx="331072" cy="114829"/>
                <a:chOff x="3099251" y="4648734"/>
                <a:chExt cx="331072" cy="114829"/>
              </a:xfrm>
              <a:grpFill/>
            </p:grpSpPr>
            <p:sp>
              <p:nvSpPr>
                <p:cNvPr id="153" name="Freeform: Shape 152">
                  <a:extLst>
                    <a:ext uri="{FF2B5EF4-FFF2-40B4-BE49-F238E27FC236}">
                      <a16:creationId xmlns:a16="http://schemas.microsoft.com/office/drawing/2014/main" id="{FABBF6DE-5A2A-4F9F-91B8-A828ABDEB269}"/>
                    </a:ext>
                  </a:extLst>
                </p:cNvPr>
                <p:cNvSpPr/>
                <p:nvPr/>
              </p:nvSpPr>
              <p:spPr>
                <a:xfrm>
                  <a:off x="3381110" y="4706457"/>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grpSp>
              <p:nvGrpSpPr>
                <p:cNvPr id="154" name="Graphic 2">
                  <a:extLst>
                    <a:ext uri="{FF2B5EF4-FFF2-40B4-BE49-F238E27FC236}">
                      <a16:creationId xmlns:a16="http://schemas.microsoft.com/office/drawing/2014/main" id="{07801FDD-A215-42D3-B3F6-6AAA0638BEF6}"/>
                    </a:ext>
                  </a:extLst>
                </p:cNvPr>
                <p:cNvGrpSpPr/>
                <p:nvPr/>
              </p:nvGrpSpPr>
              <p:grpSpPr>
                <a:xfrm>
                  <a:off x="3099251" y="4648734"/>
                  <a:ext cx="196850" cy="114829"/>
                  <a:chOff x="3099251" y="4648734"/>
                  <a:chExt cx="196850" cy="114829"/>
                </a:xfrm>
                <a:grpFill/>
              </p:grpSpPr>
              <p:sp>
                <p:nvSpPr>
                  <p:cNvPr id="155" name="Freeform: Shape 154">
                    <a:extLst>
                      <a:ext uri="{FF2B5EF4-FFF2-40B4-BE49-F238E27FC236}">
                        <a16:creationId xmlns:a16="http://schemas.microsoft.com/office/drawing/2014/main" id="{83D64B7C-A2D5-40D3-B21E-390CB927AE2B}"/>
                      </a:ext>
                    </a:extLst>
                  </p:cNvPr>
                  <p:cNvSpPr/>
                  <p:nvPr/>
                </p:nvSpPr>
                <p:spPr>
                  <a:xfrm>
                    <a:off x="3099251" y="4710086"/>
                    <a:ext cx="98425" cy="16404"/>
                  </a:xfrm>
                  <a:custGeom>
                    <a:avLst/>
                    <a:gdLst>
                      <a:gd name="connsiteX0" fmla="*/ 0 w 98425"/>
                      <a:gd name="connsiteY0" fmla="*/ 0 h 0"/>
                      <a:gd name="connsiteX1" fmla="*/ 102690 w 98425"/>
                      <a:gd name="connsiteY1" fmla="*/ 0 h 0"/>
                      <a:gd name="connsiteX2" fmla="*/ 102690 w 98425"/>
                      <a:gd name="connsiteY2" fmla="*/ 13615 h 0"/>
                      <a:gd name="connsiteX3" fmla="*/ 0 w 98425"/>
                      <a:gd name="connsiteY3" fmla="*/ 13615 h 0"/>
                      <a:gd name="connsiteX4" fmla="*/ 0 w 98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a:moveTo>
                          <a:pt x="0" y="0"/>
                        </a:moveTo>
                        <a:lnTo>
                          <a:pt x="102690" y="0"/>
                        </a:lnTo>
                        <a:lnTo>
                          <a:pt x="102690" y="13615"/>
                        </a:lnTo>
                        <a:lnTo>
                          <a:pt x="0" y="13615"/>
                        </a:lnTo>
                        <a:lnTo>
                          <a:pt x="0" y="0"/>
                        </a:lnTo>
                        <a:close/>
                      </a:path>
                    </a:pathLst>
                  </a:custGeom>
                  <a:grpFill/>
                  <a:ln w="164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E438A2-2E19-4A0C-93BF-AF02F605CD0C}"/>
                      </a:ext>
                    </a:extLst>
                  </p:cNvPr>
                  <p:cNvSpPr/>
                  <p:nvPr/>
                </p:nvSpPr>
                <p:spPr>
                  <a:xfrm>
                    <a:off x="3237374" y="4648734"/>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grpSp>
            <p:nvGrpSpPr>
              <p:cNvPr id="157" name="Graphic 2">
                <a:extLst>
                  <a:ext uri="{FF2B5EF4-FFF2-40B4-BE49-F238E27FC236}">
                    <a16:creationId xmlns:a16="http://schemas.microsoft.com/office/drawing/2014/main" id="{07801FDD-A215-42D3-B3F6-6AAA0638BEF6}"/>
                  </a:ext>
                </a:extLst>
              </p:cNvPr>
              <p:cNvGrpSpPr/>
              <p:nvPr/>
            </p:nvGrpSpPr>
            <p:grpSpPr>
              <a:xfrm>
                <a:off x="3230151" y="4136684"/>
                <a:ext cx="196850" cy="114829"/>
                <a:chOff x="3230151" y="4136684"/>
                <a:chExt cx="196850" cy="114829"/>
              </a:xfrm>
              <a:grpFill/>
            </p:grpSpPr>
            <p:sp>
              <p:nvSpPr>
                <p:cNvPr id="158" name="Freeform: Shape 157">
                  <a:extLst>
                    <a:ext uri="{FF2B5EF4-FFF2-40B4-BE49-F238E27FC236}">
                      <a16:creationId xmlns:a16="http://schemas.microsoft.com/office/drawing/2014/main" id="{71D10CFC-908C-4A88-9B4D-481658A72538}"/>
                    </a:ext>
                  </a:extLst>
                </p:cNvPr>
                <p:cNvSpPr/>
                <p:nvPr/>
              </p:nvSpPr>
              <p:spPr>
                <a:xfrm>
                  <a:off x="3381110" y="419628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9080B1B-3FF2-471E-979E-6C3221A46EE2}"/>
                    </a:ext>
                  </a:extLst>
                </p:cNvPr>
                <p:cNvSpPr/>
                <p:nvPr/>
              </p:nvSpPr>
              <p:spPr>
                <a:xfrm>
                  <a:off x="3230151" y="413668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grpFill/>
                <a:ln w="1640" cap="flat">
                  <a:noFill/>
                  <a:prstDash val="solid"/>
                  <a:miter/>
                </a:ln>
              </p:spPr>
              <p:txBody>
                <a:bodyPr rtlCol="0" anchor="ctr"/>
                <a:lstStyle/>
                <a:p>
                  <a:endParaRPr lang="en-US"/>
                </a:p>
              </p:txBody>
            </p:sp>
          </p:grpSp>
          <p:grpSp>
            <p:nvGrpSpPr>
              <p:cNvPr id="160" name="Graphic 2">
                <a:extLst>
                  <a:ext uri="{FF2B5EF4-FFF2-40B4-BE49-F238E27FC236}">
                    <a16:creationId xmlns:a16="http://schemas.microsoft.com/office/drawing/2014/main" id="{07801FDD-A215-42D3-B3F6-6AAA0638BEF6}"/>
                  </a:ext>
                </a:extLst>
              </p:cNvPr>
              <p:cNvGrpSpPr/>
              <p:nvPr/>
            </p:nvGrpSpPr>
            <p:grpSpPr>
              <a:xfrm>
                <a:off x="3237369" y="3628899"/>
                <a:ext cx="196850" cy="114829"/>
                <a:chOff x="3237369" y="3628899"/>
                <a:chExt cx="196850" cy="114829"/>
              </a:xfrm>
              <a:grpFill/>
            </p:grpSpPr>
            <p:sp>
              <p:nvSpPr>
                <p:cNvPr id="161" name="Freeform: Shape 160">
                  <a:extLst>
                    <a:ext uri="{FF2B5EF4-FFF2-40B4-BE49-F238E27FC236}">
                      <a16:creationId xmlns:a16="http://schemas.microsoft.com/office/drawing/2014/main" id="{D069CB93-8AFA-4999-993F-6F61710AFBBA}"/>
                    </a:ext>
                  </a:extLst>
                </p:cNvPr>
                <p:cNvSpPr/>
                <p:nvPr/>
              </p:nvSpPr>
              <p:spPr>
                <a:xfrm>
                  <a:off x="3381110" y="3686118"/>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F7A5E405-AA5F-44C0-8FAE-A1643D37D848}"/>
                    </a:ext>
                  </a:extLst>
                </p:cNvPr>
                <p:cNvSpPr/>
                <p:nvPr/>
              </p:nvSpPr>
              <p:spPr>
                <a:xfrm>
                  <a:off x="3237369" y="362889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grpFill/>
                <a:ln w="1640" cap="flat">
                  <a:noFill/>
                  <a:prstDash val="solid"/>
                  <a:miter/>
                </a:ln>
              </p:spPr>
              <p:txBody>
                <a:bodyPr rtlCol="0" anchor="ctr"/>
                <a:lstStyle/>
                <a:p>
                  <a:endParaRPr lang="en-US"/>
                </a:p>
              </p:txBody>
            </p:sp>
          </p:grpSp>
          <p:grpSp>
            <p:nvGrpSpPr>
              <p:cNvPr id="163" name="Graphic 2">
                <a:extLst>
                  <a:ext uri="{FF2B5EF4-FFF2-40B4-BE49-F238E27FC236}">
                    <a16:creationId xmlns:a16="http://schemas.microsoft.com/office/drawing/2014/main" id="{07801FDD-A215-42D3-B3F6-6AAA0638BEF6}"/>
                  </a:ext>
                </a:extLst>
              </p:cNvPr>
              <p:cNvGrpSpPr/>
              <p:nvPr/>
            </p:nvGrpSpPr>
            <p:grpSpPr>
              <a:xfrm>
                <a:off x="3231299" y="3116685"/>
                <a:ext cx="196850" cy="114829"/>
                <a:chOff x="3231299" y="3116685"/>
                <a:chExt cx="196850" cy="114829"/>
              </a:xfrm>
              <a:grpFill/>
            </p:grpSpPr>
            <p:sp>
              <p:nvSpPr>
                <p:cNvPr id="164" name="Freeform: Shape 163">
                  <a:extLst>
                    <a:ext uri="{FF2B5EF4-FFF2-40B4-BE49-F238E27FC236}">
                      <a16:creationId xmlns:a16="http://schemas.microsoft.com/office/drawing/2014/main" id="{C189B086-4594-4C40-BA32-50EC2618B212}"/>
                    </a:ext>
                  </a:extLst>
                </p:cNvPr>
                <p:cNvSpPr/>
                <p:nvPr/>
              </p:nvSpPr>
              <p:spPr>
                <a:xfrm>
                  <a:off x="3381110" y="317594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E9D0575A-AB8E-4988-B7FD-267D6FE2BCD9}"/>
                    </a:ext>
                  </a:extLst>
                </p:cNvPr>
                <p:cNvSpPr/>
                <p:nvPr/>
              </p:nvSpPr>
              <p:spPr>
                <a:xfrm>
                  <a:off x="3231299" y="3116685"/>
                  <a:ext cx="65617" cy="114829"/>
                </a:xfrm>
                <a:custGeom>
                  <a:avLst/>
                  <a:gdLst>
                    <a:gd name="connsiteX0" fmla="*/ 19521 w 65616"/>
                    <a:gd name="connsiteY0" fmla="*/ 108268 h 114829"/>
                    <a:gd name="connsiteX1" fmla="*/ 75951 w 65616"/>
                    <a:gd name="connsiteY1" fmla="*/ 108268 h 114829"/>
                    <a:gd name="connsiteX2" fmla="*/ 75951 w 65616"/>
                    <a:gd name="connsiteY2" fmla="*/ 121883 h 114829"/>
                    <a:gd name="connsiteX3" fmla="*/ 0 w 65616"/>
                    <a:gd name="connsiteY3" fmla="*/ 121883 h 114829"/>
                    <a:gd name="connsiteX4" fmla="*/ 0 w 65616"/>
                    <a:gd name="connsiteY4" fmla="*/ 108268 h 114829"/>
                    <a:gd name="connsiteX5" fmla="*/ 25098 w 65616"/>
                    <a:gd name="connsiteY5" fmla="*/ 82677 h 114829"/>
                    <a:gd name="connsiteX6" fmla="*/ 45111 w 65616"/>
                    <a:gd name="connsiteY6" fmla="*/ 62008 h 114829"/>
                    <a:gd name="connsiteX7" fmla="*/ 55938 w 65616"/>
                    <a:gd name="connsiteY7" fmla="*/ 47244 h 114829"/>
                    <a:gd name="connsiteX8" fmla="*/ 59055 w 65616"/>
                    <a:gd name="connsiteY8" fmla="*/ 35269 h 114829"/>
                    <a:gd name="connsiteX9" fmla="*/ 52329 w 65616"/>
                    <a:gd name="connsiteY9" fmla="*/ 19685 h 114829"/>
                    <a:gd name="connsiteX10" fmla="*/ 34941 w 65616"/>
                    <a:gd name="connsiteY10" fmla="*/ 13615 h 114829"/>
                    <a:gd name="connsiteX11" fmla="*/ 18865 w 65616"/>
                    <a:gd name="connsiteY11" fmla="*/ 16240 h 114829"/>
                    <a:gd name="connsiteX12" fmla="*/ 820 w 65616"/>
                    <a:gd name="connsiteY12" fmla="*/ 24278 h 114829"/>
                    <a:gd name="connsiteX13" fmla="*/ 820 w 65616"/>
                    <a:gd name="connsiteY13" fmla="*/ 7874 h 114829"/>
                    <a:gd name="connsiteX14" fmla="*/ 19029 w 65616"/>
                    <a:gd name="connsiteY14" fmla="*/ 1969 h 114829"/>
                    <a:gd name="connsiteX15" fmla="*/ 34613 w 65616"/>
                    <a:gd name="connsiteY15" fmla="*/ 0 h 114829"/>
                    <a:gd name="connsiteX16" fmla="*/ 64304 w 65616"/>
                    <a:gd name="connsiteY16" fmla="*/ 9350 h 114829"/>
                    <a:gd name="connsiteX17" fmla="*/ 75295 w 65616"/>
                    <a:gd name="connsiteY17" fmla="*/ 34121 h 114829"/>
                    <a:gd name="connsiteX18" fmla="*/ 72506 w 65616"/>
                    <a:gd name="connsiteY18" fmla="*/ 48064 h 114829"/>
                    <a:gd name="connsiteX19" fmla="*/ 62500 w 65616"/>
                    <a:gd name="connsiteY19" fmla="*/ 63648 h 114829"/>
                    <a:gd name="connsiteX20" fmla="*/ 49705 w 65616"/>
                    <a:gd name="connsiteY20" fmla="*/ 77100 h 114829"/>
                    <a:gd name="connsiteX21" fmla="*/ 19521 w 65616"/>
                    <a:gd name="connsiteY21" fmla="*/ 108268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616" h="114829">
                      <a:moveTo>
                        <a:pt x="19521" y="108268"/>
                      </a:moveTo>
                      <a:lnTo>
                        <a:pt x="75951" y="108268"/>
                      </a:lnTo>
                      <a:lnTo>
                        <a:pt x="75951" y="121883"/>
                      </a:lnTo>
                      <a:lnTo>
                        <a:pt x="0" y="121883"/>
                      </a:lnTo>
                      <a:lnTo>
                        <a:pt x="0" y="108268"/>
                      </a:lnTo>
                      <a:cubicBezTo>
                        <a:pt x="6070" y="101870"/>
                        <a:pt x="14436" y="93340"/>
                        <a:pt x="25098" y="82677"/>
                      </a:cubicBezTo>
                      <a:cubicBezTo>
                        <a:pt x="35761" y="72014"/>
                        <a:pt x="42323" y="65125"/>
                        <a:pt x="45111" y="62008"/>
                      </a:cubicBezTo>
                      <a:cubicBezTo>
                        <a:pt x="50361" y="56266"/>
                        <a:pt x="53970" y="51345"/>
                        <a:pt x="55938" y="47244"/>
                      </a:cubicBezTo>
                      <a:cubicBezTo>
                        <a:pt x="58071" y="43143"/>
                        <a:pt x="59055" y="39206"/>
                        <a:pt x="59055" y="35269"/>
                      </a:cubicBezTo>
                      <a:cubicBezTo>
                        <a:pt x="59055" y="28871"/>
                        <a:pt x="56758" y="23786"/>
                        <a:pt x="52329" y="19685"/>
                      </a:cubicBezTo>
                      <a:cubicBezTo>
                        <a:pt x="47900" y="15748"/>
                        <a:pt x="41995" y="13615"/>
                        <a:pt x="34941" y="13615"/>
                      </a:cubicBezTo>
                      <a:cubicBezTo>
                        <a:pt x="29856" y="13615"/>
                        <a:pt x="24442" y="14436"/>
                        <a:pt x="18865" y="16240"/>
                      </a:cubicBezTo>
                      <a:cubicBezTo>
                        <a:pt x="13287" y="18045"/>
                        <a:pt x="7218" y="20669"/>
                        <a:pt x="820" y="24278"/>
                      </a:cubicBezTo>
                      <a:lnTo>
                        <a:pt x="820" y="7874"/>
                      </a:lnTo>
                      <a:cubicBezTo>
                        <a:pt x="7382" y="5249"/>
                        <a:pt x="13451" y="3281"/>
                        <a:pt x="19029" y="1969"/>
                      </a:cubicBezTo>
                      <a:cubicBezTo>
                        <a:pt x="24770" y="656"/>
                        <a:pt x="29856" y="0"/>
                        <a:pt x="34613" y="0"/>
                      </a:cubicBezTo>
                      <a:cubicBezTo>
                        <a:pt x="47080" y="0"/>
                        <a:pt x="56922" y="3117"/>
                        <a:pt x="64304" y="9350"/>
                      </a:cubicBezTo>
                      <a:cubicBezTo>
                        <a:pt x="71686" y="15584"/>
                        <a:pt x="75295" y="23786"/>
                        <a:pt x="75295" y="34121"/>
                      </a:cubicBezTo>
                      <a:cubicBezTo>
                        <a:pt x="75295" y="39042"/>
                        <a:pt x="74311" y="43635"/>
                        <a:pt x="72506" y="48064"/>
                      </a:cubicBezTo>
                      <a:cubicBezTo>
                        <a:pt x="70702" y="52493"/>
                        <a:pt x="67257" y="57579"/>
                        <a:pt x="62500" y="63648"/>
                      </a:cubicBezTo>
                      <a:cubicBezTo>
                        <a:pt x="61188" y="65125"/>
                        <a:pt x="56922" y="69718"/>
                        <a:pt x="49705" y="77100"/>
                      </a:cubicBezTo>
                      <a:cubicBezTo>
                        <a:pt x="42651" y="84646"/>
                        <a:pt x="32480" y="94980"/>
                        <a:pt x="19521" y="108268"/>
                      </a:cubicBezTo>
                      <a:close/>
                    </a:path>
                  </a:pathLst>
                </a:custGeom>
                <a:grpFill/>
                <a:ln w="1640" cap="flat">
                  <a:noFill/>
                  <a:prstDash val="solid"/>
                  <a:miter/>
                </a:ln>
              </p:spPr>
              <p:txBody>
                <a:bodyPr rtlCol="0" anchor="ctr"/>
                <a:lstStyle/>
                <a:p>
                  <a:endParaRPr lang="en-US"/>
                </a:p>
              </p:txBody>
            </p:sp>
          </p:grpSp>
          <p:grpSp>
            <p:nvGrpSpPr>
              <p:cNvPr id="166" name="Graphic 2">
                <a:extLst>
                  <a:ext uri="{FF2B5EF4-FFF2-40B4-BE49-F238E27FC236}">
                    <a16:creationId xmlns:a16="http://schemas.microsoft.com/office/drawing/2014/main" id="{07801FDD-A215-42D3-B3F6-6AAA0638BEF6}"/>
                  </a:ext>
                </a:extLst>
              </p:cNvPr>
              <p:cNvGrpSpPr/>
              <p:nvPr/>
            </p:nvGrpSpPr>
            <p:grpSpPr>
              <a:xfrm>
                <a:off x="3231791" y="2606932"/>
                <a:ext cx="196850" cy="114829"/>
                <a:chOff x="3231791" y="2606932"/>
                <a:chExt cx="196850" cy="114829"/>
              </a:xfrm>
              <a:grpFill/>
            </p:grpSpPr>
            <p:sp>
              <p:nvSpPr>
                <p:cNvPr id="167" name="Freeform: Shape 166">
                  <a:extLst>
                    <a:ext uri="{FF2B5EF4-FFF2-40B4-BE49-F238E27FC236}">
                      <a16:creationId xmlns:a16="http://schemas.microsoft.com/office/drawing/2014/main" id="{5E0B882B-5E5B-4E0C-B820-6311CFE64934}"/>
                    </a:ext>
                  </a:extLst>
                </p:cNvPr>
                <p:cNvSpPr/>
                <p:nvPr/>
              </p:nvSpPr>
              <p:spPr>
                <a:xfrm>
                  <a:off x="3381110" y="2665779"/>
                  <a:ext cx="49213" cy="16404"/>
                </a:xfrm>
                <a:custGeom>
                  <a:avLst/>
                  <a:gdLst>
                    <a:gd name="connsiteX0" fmla="*/ 57415 w 49212"/>
                    <a:gd name="connsiteY0" fmla="*/ 0 h 0"/>
                    <a:gd name="connsiteX1" fmla="*/ 0 w 49212"/>
                    <a:gd name="connsiteY1" fmla="*/ 0 h 0"/>
                  </a:gdLst>
                  <a:ahLst/>
                  <a:cxnLst>
                    <a:cxn ang="0">
                      <a:pos x="connsiteX0" y="connsiteY0"/>
                    </a:cxn>
                    <a:cxn ang="0">
                      <a:pos x="connsiteX1" y="connsiteY1"/>
                    </a:cxn>
                  </a:cxnLst>
                  <a:rect l="l" t="t" r="r" b="b"/>
                  <a:pathLst>
                    <a:path w="49212">
                      <a:moveTo>
                        <a:pt x="57415" y="0"/>
                      </a:moveTo>
                      <a:lnTo>
                        <a:pt x="0" y="0"/>
                      </a:lnTo>
                    </a:path>
                  </a:pathLst>
                </a:custGeom>
                <a:grpFill/>
                <a:ln w="13123"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EBE107E-1E37-404B-86FD-915D5593A22F}"/>
                    </a:ext>
                  </a:extLst>
                </p:cNvPr>
                <p:cNvSpPr/>
                <p:nvPr/>
              </p:nvSpPr>
              <p:spPr>
                <a:xfrm>
                  <a:off x="3231791" y="2606932"/>
                  <a:ext cx="65617" cy="114829"/>
                </a:xfrm>
                <a:custGeom>
                  <a:avLst/>
                  <a:gdLst>
                    <a:gd name="connsiteX0" fmla="*/ 54134 w 65616"/>
                    <a:gd name="connsiteY0" fmla="*/ 57251 h 114829"/>
                    <a:gd name="connsiteX1" fmla="*/ 72178 w 65616"/>
                    <a:gd name="connsiteY1" fmla="*/ 67585 h 114829"/>
                    <a:gd name="connsiteX2" fmla="*/ 78740 w 65616"/>
                    <a:gd name="connsiteY2" fmla="*/ 86942 h 114829"/>
                    <a:gd name="connsiteX3" fmla="*/ 66601 w 65616"/>
                    <a:gd name="connsiteY3" fmla="*/ 114337 h 114829"/>
                    <a:gd name="connsiteX4" fmla="*/ 31988 w 65616"/>
                    <a:gd name="connsiteY4" fmla="*/ 124015 h 114829"/>
                    <a:gd name="connsiteX5" fmla="*/ 16568 w 65616"/>
                    <a:gd name="connsiteY5" fmla="*/ 122539 h 114829"/>
                    <a:gd name="connsiteX6" fmla="*/ 0 w 65616"/>
                    <a:gd name="connsiteY6" fmla="*/ 118110 h 114829"/>
                    <a:gd name="connsiteX7" fmla="*/ 0 w 65616"/>
                    <a:gd name="connsiteY7" fmla="*/ 102526 h 114829"/>
                    <a:gd name="connsiteX8" fmla="*/ 14764 w 65616"/>
                    <a:gd name="connsiteY8" fmla="*/ 108432 h 114829"/>
                    <a:gd name="connsiteX9" fmla="*/ 31496 w 65616"/>
                    <a:gd name="connsiteY9" fmla="*/ 110400 h 114829"/>
                    <a:gd name="connsiteX10" fmla="*/ 54626 w 65616"/>
                    <a:gd name="connsiteY10" fmla="*/ 104330 h 114829"/>
                    <a:gd name="connsiteX11" fmla="*/ 62664 w 65616"/>
                    <a:gd name="connsiteY11" fmla="*/ 86942 h 114829"/>
                    <a:gd name="connsiteX12" fmla="*/ 55282 w 65616"/>
                    <a:gd name="connsiteY12" fmla="*/ 70374 h 114829"/>
                    <a:gd name="connsiteX13" fmla="*/ 34613 w 65616"/>
                    <a:gd name="connsiteY13" fmla="*/ 64468 h 114829"/>
                    <a:gd name="connsiteX14" fmla="*/ 20669 w 65616"/>
                    <a:gd name="connsiteY14" fmla="*/ 64468 h 114829"/>
                    <a:gd name="connsiteX15" fmla="*/ 20669 w 65616"/>
                    <a:gd name="connsiteY15" fmla="*/ 51181 h 114829"/>
                    <a:gd name="connsiteX16" fmla="*/ 35269 w 65616"/>
                    <a:gd name="connsiteY16" fmla="*/ 51181 h 114829"/>
                    <a:gd name="connsiteX17" fmla="*/ 53478 w 65616"/>
                    <a:gd name="connsiteY17" fmla="*/ 46424 h 114829"/>
                    <a:gd name="connsiteX18" fmla="*/ 59875 w 65616"/>
                    <a:gd name="connsiteY18" fmla="*/ 32644 h 114829"/>
                    <a:gd name="connsiteX19" fmla="*/ 53314 w 65616"/>
                    <a:gd name="connsiteY19" fmla="*/ 18537 h 114829"/>
                    <a:gd name="connsiteX20" fmla="*/ 34613 w 65616"/>
                    <a:gd name="connsiteY20" fmla="*/ 13615 h 114829"/>
                    <a:gd name="connsiteX21" fmla="*/ 20341 w 65616"/>
                    <a:gd name="connsiteY21" fmla="*/ 15092 h 114829"/>
                    <a:gd name="connsiteX22" fmla="*/ 3609 w 65616"/>
                    <a:gd name="connsiteY22" fmla="*/ 19521 h 114829"/>
                    <a:gd name="connsiteX23" fmla="*/ 3609 w 65616"/>
                    <a:gd name="connsiteY23" fmla="*/ 5085 h 114829"/>
                    <a:gd name="connsiteX24" fmla="*/ 20833 w 65616"/>
                    <a:gd name="connsiteY24" fmla="*/ 1312 h 114829"/>
                    <a:gd name="connsiteX25" fmla="*/ 36089 w 65616"/>
                    <a:gd name="connsiteY25" fmla="*/ 0 h 114829"/>
                    <a:gd name="connsiteX26" fmla="*/ 65289 w 65616"/>
                    <a:gd name="connsiteY26" fmla="*/ 8366 h 114829"/>
                    <a:gd name="connsiteX27" fmla="*/ 75951 w 65616"/>
                    <a:gd name="connsiteY27" fmla="*/ 31004 h 114829"/>
                    <a:gd name="connsiteX28" fmla="*/ 70210 w 65616"/>
                    <a:gd name="connsiteY28" fmla="*/ 47736 h 114829"/>
                    <a:gd name="connsiteX29" fmla="*/ 54134 w 65616"/>
                    <a:gd name="connsiteY29" fmla="*/ 5725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616" h="114829">
                      <a:moveTo>
                        <a:pt x="54134" y="57251"/>
                      </a:moveTo>
                      <a:cubicBezTo>
                        <a:pt x="61844" y="58891"/>
                        <a:pt x="67913" y="62336"/>
                        <a:pt x="72178" y="67585"/>
                      </a:cubicBezTo>
                      <a:cubicBezTo>
                        <a:pt x="76607" y="72835"/>
                        <a:pt x="78740" y="79232"/>
                        <a:pt x="78740" y="86942"/>
                      </a:cubicBezTo>
                      <a:cubicBezTo>
                        <a:pt x="78740" y="98753"/>
                        <a:pt x="74639" y="107939"/>
                        <a:pt x="66601" y="114337"/>
                      </a:cubicBezTo>
                      <a:cubicBezTo>
                        <a:pt x="58563" y="120735"/>
                        <a:pt x="46916" y="124015"/>
                        <a:pt x="31988" y="124015"/>
                      </a:cubicBezTo>
                      <a:cubicBezTo>
                        <a:pt x="26903" y="124015"/>
                        <a:pt x="21818" y="123523"/>
                        <a:pt x="16568" y="122539"/>
                      </a:cubicBezTo>
                      <a:cubicBezTo>
                        <a:pt x="11319" y="121555"/>
                        <a:pt x="5741" y="120078"/>
                        <a:pt x="0" y="118110"/>
                      </a:cubicBezTo>
                      <a:lnTo>
                        <a:pt x="0" y="102526"/>
                      </a:lnTo>
                      <a:cubicBezTo>
                        <a:pt x="4429" y="105151"/>
                        <a:pt x="9350" y="107119"/>
                        <a:pt x="14764" y="108432"/>
                      </a:cubicBezTo>
                      <a:cubicBezTo>
                        <a:pt x="20177" y="109744"/>
                        <a:pt x="25755" y="110400"/>
                        <a:pt x="31496" y="110400"/>
                      </a:cubicBezTo>
                      <a:cubicBezTo>
                        <a:pt x="41667" y="110400"/>
                        <a:pt x="49377" y="108432"/>
                        <a:pt x="54626" y="104330"/>
                      </a:cubicBezTo>
                      <a:cubicBezTo>
                        <a:pt x="59875" y="100229"/>
                        <a:pt x="62664" y="94488"/>
                        <a:pt x="62664" y="86942"/>
                      </a:cubicBezTo>
                      <a:cubicBezTo>
                        <a:pt x="62664" y="79888"/>
                        <a:pt x="60203" y="74311"/>
                        <a:pt x="55282" y="70374"/>
                      </a:cubicBezTo>
                      <a:cubicBezTo>
                        <a:pt x="50361" y="66437"/>
                        <a:pt x="43471" y="64468"/>
                        <a:pt x="34613" y="64468"/>
                      </a:cubicBezTo>
                      <a:lnTo>
                        <a:pt x="20669" y="64468"/>
                      </a:lnTo>
                      <a:lnTo>
                        <a:pt x="20669" y="51181"/>
                      </a:lnTo>
                      <a:lnTo>
                        <a:pt x="35269" y="51181"/>
                      </a:lnTo>
                      <a:cubicBezTo>
                        <a:pt x="43143" y="51181"/>
                        <a:pt x="49377" y="49541"/>
                        <a:pt x="53478" y="46424"/>
                      </a:cubicBezTo>
                      <a:cubicBezTo>
                        <a:pt x="57579" y="43307"/>
                        <a:pt x="59875" y="38714"/>
                        <a:pt x="59875" y="32644"/>
                      </a:cubicBezTo>
                      <a:cubicBezTo>
                        <a:pt x="59875" y="26575"/>
                        <a:pt x="57743" y="21818"/>
                        <a:pt x="53314" y="18537"/>
                      </a:cubicBezTo>
                      <a:cubicBezTo>
                        <a:pt x="49048" y="15256"/>
                        <a:pt x="42815" y="13615"/>
                        <a:pt x="34613" y="13615"/>
                      </a:cubicBezTo>
                      <a:cubicBezTo>
                        <a:pt x="30184" y="13615"/>
                        <a:pt x="25426" y="14108"/>
                        <a:pt x="20341" y="15092"/>
                      </a:cubicBezTo>
                      <a:cubicBezTo>
                        <a:pt x="15256" y="16076"/>
                        <a:pt x="9678" y="17552"/>
                        <a:pt x="3609" y="19521"/>
                      </a:cubicBezTo>
                      <a:lnTo>
                        <a:pt x="3609" y="5085"/>
                      </a:lnTo>
                      <a:cubicBezTo>
                        <a:pt x="9843" y="3445"/>
                        <a:pt x="15584" y="2133"/>
                        <a:pt x="20833" y="1312"/>
                      </a:cubicBezTo>
                      <a:cubicBezTo>
                        <a:pt x="26083" y="492"/>
                        <a:pt x="31332" y="0"/>
                        <a:pt x="36089" y="0"/>
                      </a:cubicBezTo>
                      <a:cubicBezTo>
                        <a:pt x="48392" y="0"/>
                        <a:pt x="58071" y="2789"/>
                        <a:pt x="65289" y="8366"/>
                      </a:cubicBezTo>
                      <a:cubicBezTo>
                        <a:pt x="72506" y="13944"/>
                        <a:pt x="75951" y="21489"/>
                        <a:pt x="75951" y="31004"/>
                      </a:cubicBezTo>
                      <a:cubicBezTo>
                        <a:pt x="75951" y="37566"/>
                        <a:pt x="73983" y="43307"/>
                        <a:pt x="70210" y="47736"/>
                      </a:cubicBezTo>
                      <a:cubicBezTo>
                        <a:pt x="66437" y="52165"/>
                        <a:pt x="61024" y="55446"/>
                        <a:pt x="54134" y="57251"/>
                      </a:cubicBezTo>
                      <a:close/>
                    </a:path>
                  </a:pathLst>
                </a:custGeom>
                <a:grpFill/>
                <a:ln w="1640" cap="flat">
                  <a:no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5459429C-44EA-4516-99CE-AB7C1DC794B3}"/>
                </a:ext>
              </a:extLst>
            </p:cNvPr>
            <p:cNvSpPr/>
            <p:nvPr/>
          </p:nvSpPr>
          <p:spPr>
            <a:xfrm>
              <a:off x="3431963" y="2329494"/>
              <a:ext cx="5495396" cy="3576108"/>
            </a:xfrm>
            <a:custGeom>
              <a:avLst/>
              <a:gdLst>
                <a:gd name="connsiteX0" fmla="*/ 5492115 w 5495395"/>
                <a:gd name="connsiteY0" fmla="*/ 0 h 3576108"/>
                <a:gd name="connsiteX1" fmla="*/ 13123 w 5495395"/>
                <a:gd name="connsiteY1" fmla="*/ 0 h 3576108"/>
                <a:gd name="connsiteX2" fmla="*/ 0 w 5495395"/>
                <a:gd name="connsiteY2" fmla="*/ 0 h 3576108"/>
                <a:gd name="connsiteX3" fmla="*/ 0 w 5495395"/>
                <a:gd name="connsiteY3" fmla="*/ 13123 h 3576108"/>
                <a:gd name="connsiteX4" fmla="*/ 0 w 5495395"/>
                <a:gd name="connsiteY4" fmla="*/ 3566266 h 3576108"/>
                <a:gd name="connsiteX5" fmla="*/ 0 w 5495395"/>
                <a:gd name="connsiteY5" fmla="*/ 3579389 h 3576108"/>
                <a:gd name="connsiteX6" fmla="*/ 13123 w 5495395"/>
                <a:gd name="connsiteY6" fmla="*/ 3579389 h 3576108"/>
                <a:gd name="connsiteX7" fmla="*/ 5492115 w 5495395"/>
                <a:gd name="connsiteY7" fmla="*/ 3579389 h 3576108"/>
                <a:gd name="connsiteX8" fmla="*/ 5505239 w 5495395"/>
                <a:gd name="connsiteY8" fmla="*/ 3579389 h 3576108"/>
                <a:gd name="connsiteX9" fmla="*/ 5505239 w 5495395"/>
                <a:gd name="connsiteY9" fmla="*/ 3566266 h 3576108"/>
                <a:gd name="connsiteX10" fmla="*/ 5505239 w 5495395"/>
                <a:gd name="connsiteY10" fmla="*/ 13123 h 3576108"/>
                <a:gd name="connsiteX11" fmla="*/ 5505239 w 5495395"/>
                <a:gd name="connsiteY11" fmla="*/ 0 h 3576108"/>
                <a:gd name="connsiteX12" fmla="*/ 5492115 w 5495395"/>
                <a:gd name="connsiteY12" fmla="*/ 0 h 3576108"/>
                <a:gd name="connsiteX13" fmla="*/ 5492115 w 5495395"/>
                <a:gd name="connsiteY13" fmla="*/ 3566266 h 3576108"/>
                <a:gd name="connsiteX14" fmla="*/ 13123 w 5495395"/>
                <a:gd name="connsiteY14" fmla="*/ 3566266 h 3576108"/>
                <a:gd name="connsiteX15" fmla="*/ 13123 w 5495395"/>
                <a:gd name="connsiteY15" fmla="*/ 13123 h 3576108"/>
                <a:gd name="connsiteX16" fmla="*/ 5492115 w 5495395"/>
                <a:gd name="connsiteY16" fmla="*/ 13123 h 3576108"/>
                <a:gd name="connsiteX17" fmla="*/ 5492115 w 5495395"/>
                <a:gd name="connsiteY17" fmla="*/ 3566266 h 35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395" h="3576108">
                  <a:moveTo>
                    <a:pt x="5492115" y="0"/>
                  </a:moveTo>
                  <a:lnTo>
                    <a:pt x="13123" y="0"/>
                  </a:lnTo>
                  <a:lnTo>
                    <a:pt x="0" y="0"/>
                  </a:lnTo>
                  <a:lnTo>
                    <a:pt x="0" y="13123"/>
                  </a:lnTo>
                  <a:lnTo>
                    <a:pt x="0" y="3566266"/>
                  </a:lnTo>
                  <a:lnTo>
                    <a:pt x="0" y="3579389"/>
                  </a:lnTo>
                  <a:lnTo>
                    <a:pt x="13123" y="3579389"/>
                  </a:lnTo>
                  <a:lnTo>
                    <a:pt x="5492115" y="3579389"/>
                  </a:lnTo>
                  <a:lnTo>
                    <a:pt x="5505239" y="3579389"/>
                  </a:lnTo>
                  <a:lnTo>
                    <a:pt x="5505239" y="3566266"/>
                  </a:lnTo>
                  <a:lnTo>
                    <a:pt x="5505239" y="13123"/>
                  </a:lnTo>
                  <a:lnTo>
                    <a:pt x="5505239" y="0"/>
                  </a:lnTo>
                  <a:lnTo>
                    <a:pt x="5492115" y="0"/>
                  </a:lnTo>
                  <a:close/>
                  <a:moveTo>
                    <a:pt x="5492115" y="3566266"/>
                  </a:moveTo>
                  <a:lnTo>
                    <a:pt x="13123" y="3566266"/>
                  </a:lnTo>
                  <a:lnTo>
                    <a:pt x="13123" y="13123"/>
                  </a:lnTo>
                  <a:lnTo>
                    <a:pt x="5492115" y="13123"/>
                  </a:lnTo>
                  <a:lnTo>
                    <a:pt x="5492115" y="3566266"/>
                  </a:lnTo>
                  <a:close/>
                </a:path>
              </a:pathLst>
            </a:custGeom>
            <a:grpFill/>
            <a:ln w="16404" cap="flat">
              <a:noFill/>
              <a:prstDash val="solid"/>
              <a:miter/>
            </a:ln>
          </p:spPr>
          <p:txBody>
            <a:bodyPr rtlCol="0" anchor="ctr"/>
            <a:lstStyle/>
            <a:p>
              <a:endParaRPr lang="en-US"/>
            </a:p>
          </p:txBody>
        </p:sp>
        <p:grpSp>
          <p:nvGrpSpPr>
            <p:cNvPr id="170" name="Graphic 2" hidden="1">
              <a:extLst>
                <a:ext uri="{FF2B5EF4-FFF2-40B4-BE49-F238E27FC236}">
                  <a16:creationId xmlns:a16="http://schemas.microsoft.com/office/drawing/2014/main" id="{07801FDD-A215-42D3-B3F6-6AAA0638BEF6}"/>
                </a:ext>
              </a:extLst>
            </p:cNvPr>
            <p:cNvGrpSpPr/>
            <p:nvPr/>
          </p:nvGrpSpPr>
          <p:grpSpPr>
            <a:xfrm>
              <a:off x="4169500" y="2087368"/>
              <a:ext cx="4002617" cy="180446"/>
              <a:chOff x="4169500" y="2087368"/>
              <a:chExt cx="4002617" cy="180446"/>
            </a:xfrm>
            <a:grpFill/>
          </p:grpSpPr>
          <p:sp>
            <p:nvSpPr>
              <p:cNvPr id="171" name="Freeform: Shape 170">
                <a:extLst>
                  <a:ext uri="{FF2B5EF4-FFF2-40B4-BE49-F238E27FC236}">
                    <a16:creationId xmlns:a16="http://schemas.microsoft.com/office/drawing/2014/main" id="{D9F17E21-BC6D-47BB-BE4C-DC78AFB8015B}"/>
                  </a:ext>
                </a:extLst>
              </p:cNvPr>
              <p:cNvSpPr/>
              <p:nvPr/>
            </p:nvSpPr>
            <p:spPr>
              <a:xfrm>
                <a:off x="4188791" y="2093470"/>
                <a:ext cx="16404" cy="131233"/>
              </a:xfrm>
              <a:custGeom>
                <a:avLst/>
                <a:gdLst>
                  <a:gd name="connsiteX0" fmla="*/ 0 w 16404"/>
                  <a:gd name="connsiteY0" fmla="*/ 0 h 131233"/>
                  <a:gd name="connsiteX1" fmla="*/ 19488 w 16404"/>
                  <a:gd name="connsiteY1" fmla="*/ 0 h 131233"/>
                  <a:gd name="connsiteX2" fmla="*/ 19488 w 16404"/>
                  <a:gd name="connsiteY2" fmla="*/ 143504 h 131233"/>
                  <a:gd name="connsiteX3" fmla="*/ 0 w 16404"/>
                  <a:gd name="connsiteY3" fmla="*/ 143504 h 131233"/>
                  <a:gd name="connsiteX4" fmla="*/ 0 w 16404"/>
                  <a:gd name="connsiteY4" fmla="*/ 0 h 13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31233">
                    <a:moveTo>
                      <a:pt x="0" y="0"/>
                    </a:moveTo>
                    <a:lnTo>
                      <a:pt x="19488" y="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1BEBB40-A781-4B01-994C-A5EDC36F0018}"/>
                  </a:ext>
                </a:extLst>
              </p:cNvPr>
              <p:cNvSpPr/>
              <p:nvPr/>
            </p:nvSpPr>
            <p:spPr>
              <a:xfrm>
                <a:off x="4245681" y="2126738"/>
                <a:ext cx="147638" cy="98425"/>
              </a:xfrm>
              <a:custGeom>
                <a:avLst/>
                <a:gdLst>
                  <a:gd name="connsiteX0" fmla="*/ 84252 w 147637"/>
                  <a:gd name="connsiteY0" fmla="*/ 23228 h 98425"/>
                  <a:gd name="connsiteX1" fmla="*/ 100197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7"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6"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559" y="9843"/>
                      <a:pt x="81693" y="15748"/>
                      <a:pt x="84252" y="23228"/>
                    </a:cubicBezTo>
                    <a:close/>
                  </a:path>
                </a:pathLst>
              </a:custGeom>
              <a:grpFill/>
              <a:ln w="196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D2FA20-5CD4-4A00-94E7-6528C95128C8}"/>
                  </a:ext>
                </a:extLst>
              </p:cNvPr>
              <p:cNvSpPr/>
              <p:nvPr/>
            </p:nvSpPr>
            <p:spPr>
              <a:xfrm>
                <a:off x="4437216" y="2087368"/>
                <a:ext cx="82021" cy="147638"/>
              </a:xfrm>
              <a:custGeom>
                <a:avLst/>
                <a:gdLst>
                  <a:gd name="connsiteX0" fmla="*/ 77953 w 82020"/>
                  <a:gd name="connsiteY0" fmla="*/ 95866 h 147637"/>
                  <a:gd name="connsiteX1" fmla="*/ 69882 w 82020"/>
                  <a:gd name="connsiteY1" fmla="*/ 65354 h 147637"/>
                  <a:gd name="connsiteX2" fmla="*/ 47835 w 82020"/>
                  <a:gd name="connsiteY2" fmla="*/ 54331 h 147637"/>
                  <a:gd name="connsiteX3" fmla="*/ 25787 w 82020"/>
                  <a:gd name="connsiteY3" fmla="*/ 65354 h 147637"/>
                  <a:gd name="connsiteX4" fmla="*/ 17717 w 82020"/>
                  <a:gd name="connsiteY4" fmla="*/ 95866 h 147637"/>
                  <a:gd name="connsiteX5" fmla="*/ 25787 w 82020"/>
                  <a:gd name="connsiteY5" fmla="*/ 126378 h 147637"/>
                  <a:gd name="connsiteX6" fmla="*/ 47835 w 82020"/>
                  <a:gd name="connsiteY6" fmla="*/ 137401 h 147637"/>
                  <a:gd name="connsiteX7" fmla="*/ 69882 w 82020"/>
                  <a:gd name="connsiteY7" fmla="*/ 126378 h 147637"/>
                  <a:gd name="connsiteX8" fmla="*/ 77953 w 82020"/>
                  <a:gd name="connsiteY8" fmla="*/ 95866 h 147637"/>
                  <a:gd name="connsiteX9" fmla="*/ 17717 w 82020"/>
                  <a:gd name="connsiteY9" fmla="*/ 58268 h 147637"/>
                  <a:gd name="connsiteX10" fmla="*/ 31890 w 82020"/>
                  <a:gd name="connsiteY10" fmla="*/ 44094 h 147637"/>
                  <a:gd name="connsiteX11" fmla="*/ 52165 w 82020"/>
                  <a:gd name="connsiteY11" fmla="*/ 39370 h 147637"/>
                  <a:gd name="connsiteX12" fmla="*/ 84055 w 82020"/>
                  <a:gd name="connsiteY12" fmla="*/ 54921 h 147637"/>
                  <a:gd name="connsiteX13" fmla="*/ 96260 w 82020"/>
                  <a:gd name="connsiteY13" fmla="*/ 95866 h 147637"/>
                  <a:gd name="connsiteX14" fmla="*/ 84055 w 82020"/>
                  <a:gd name="connsiteY14" fmla="*/ 136811 h 147637"/>
                  <a:gd name="connsiteX15" fmla="*/ 52165 w 82020"/>
                  <a:gd name="connsiteY15" fmla="*/ 152362 h 147637"/>
                  <a:gd name="connsiteX16" fmla="*/ 31890 w 82020"/>
                  <a:gd name="connsiteY16" fmla="*/ 147638 h 147637"/>
                  <a:gd name="connsiteX17" fmla="*/ 17717 w 82020"/>
                  <a:gd name="connsiteY17" fmla="*/ 133267 h 147637"/>
                  <a:gd name="connsiteX18" fmla="*/ 17717 w 82020"/>
                  <a:gd name="connsiteY18" fmla="*/ 149606 h 147637"/>
                  <a:gd name="connsiteX19" fmla="*/ 0 w 82020"/>
                  <a:gd name="connsiteY19" fmla="*/ 149606 h 147637"/>
                  <a:gd name="connsiteX20" fmla="*/ 0 w 82020"/>
                  <a:gd name="connsiteY20" fmla="*/ 0 h 147637"/>
                  <a:gd name="connsiteX21" fmla="*/ 17717 w 82020"/>
                  <a:gd name="connsiteY21" fmla="*/ 0 h 147637"/>
                  <a:gd name="connsiteX22" fmla="*/ 17717 w 82020"/>
                  <a:gd name="connsiteY22" fmla="*/ 58268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7953" y="95866"/>
                    </a:moveTo>
                    <a:cubicBezTo>
                      <a:pt x="77953" y="82874"/>
                      <a:pt x="75197" y="72638"/>
                      <a:pt x="69882" y="65354"/>
                    </a:cubicBezTo>
                    <a:cubicBezTo>
                      <a:pt x="64567" y="58071"/>
                      <a:pt x="57087" y="54331"/>
                      <a:pt x="47835" y="54331"/>
                    </a:cubicBezTo>
                    <a:cubicBezTo>
                      <a:pt x="38386" y="54331"/>
                      <a:pt x="31102" y="58071"/>
                      <a:pt x="25787" y="65354"/>
                    </a:cubicBezTo>
                    <a:cubicBezTo>
                      <a:pt x="20472" y="72638"/>
                      <a:pt x="17717" y="82874"/>
                      <a:pt x="17717" y="95866"/>
                    </a:cubicBezTo>
                    <a:cubicBezTo>
                      <a:pt x="17717" y="108858"/>
                      <a:pt x="20472" y="119094"/>
                      <a:pt x="25787" y="126378"/>
                    </a:cubicBezTo>
                    <a:cubicBezTo>
                      <a:pt x="31102" y="133661"/>
                      <a:pt x="38583" y="137401"/>
                      <a:pt x="47835" y="137401"/>
                    </a:cubicBezTo>
                    <a:cubicBezTo>
                      <a:pt x="57283" y="137401"/>
                      <a:pt x="64567" y="133661"/>
                      <a:pt x="69882" y="126378"/>
                    </a:cubicBezTo>
                    <a:cubicBezTo>
                      <a:pt x="75197" y="119094"/>
                      <a:pt x="77953" y="108858"/>
                      <a:pt x="77953" y="95866"/>
                    </a:cubicBezTo>
                    <a:close/>
                    <a:moveTo>
                      <a:pt x="17717" y="58268"/>
                    </a:moveTo>
                    <a:cubicBezTo>
                      <a:pt x="21457" y="51772"/>
                      <a:pt x="26181" y="47047"/>
                      <a:pt x="31890" y="44094"/>
                    </a:cubicBezTo>
                    <a:cubicBezTo>
                      <a:pt x="37598" y="40945"/>
                      <a:pt x="44291" y="39370"/>
                      <a:pt x="52165" y="39370"/>
                    </a:cubicBezTo>
                    <a:cubicBezTo>
                      <a:pt x="65157" y="39370"/>
                      <a:pt x="75787" y="44488"/>
                      <a:pt x="84055" y="54921"/>
                    </a:cubicBezTo>
                    <a:cubicBezTo>
                      <a:pt x="92323" y="65354"/>
                      <a:pt x="96260" y="78937"/>
                      <a:pt x="96260" y="95866"/>
                    </a:cubicBezTo>
                    <a:cubicBezTo>
                      <a:pt x="96260" y="112795"/>
                      <a:pt x="92126" y="126378"/>
                      <a:pt x="84055" y="136811"/>
                    </a:cubicBezTo>
                    <a:cubicBezTo>
                      <a:pt x="75984" y="147244"/>
                      <a:pt x="65354" y="152362"/>
                      <a:pt x="52165" y="152362"/>
                    </a:cubicBezTo>
                    <a:cubicBezTo>
                      <a:pt x="44291" y="152362"/>
                      <a:pt x="37598" y="150787"/>
                      <a:pt x="31890" y="147638"/>
                    </a:cubicBezTo>
                    <a:cubicBezTo>
                      <a:pt x="26181" y="144488"/>
                      <a:pt x="21457" y="139764"/>
                      <a:pt x="17717" y="133267"/>
                    </a:cubicBezTo>
                    <a:lnTo>
                      <a:pt x="17717" y="149606"/>
                    </a:lnTo>
                    <a:lnTo>
                      <a:pt x="0" y="149606"/>
                    </a:lnTo>
                    <a:lnTo>
                      <a:pt x="0" y="0"/>
                    </a:lnTo>
                    <a:lnTo>
                      <a:pt x="17717" y="0"/>
                    </a:lnTo>
                    <a:lnTo>
                      <a:pt x="17717" y="58268"/>
                    </a:lnTo>
                    <a:close/>
                  </a:path>
                </a:pathLst>
              </a:custGeom>
              <a:grpFill/>
              <a:ln w="196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962039B-1121-421B-9AC0-D18C2D622E49}"/>
                  </a:ext>
                </a:extLst>
              </p:cNvPr>
              <p:cNvSpPr/>
              <p:nvPr/>
            </p:nvSpPr>
            <p:spPr>
              <a:xfrm>
                <a:off x="4555916" y="2126738"/>
                <a:ext cx="82021" cy="98425"/>
              </a:xfrm>
              <a:custGeom>
                <a:avLst/>
                <a:gdLst>
                  <a:gd name="connsiteX0" fmla="*/ 55905 w 82020"/>
                  <a:gd name="connsiteY0" fmla="*/ 56102 h 98425"/>
                  <a:gd name="connsiteX1" fmla="*/ 26181 w 82020"/>
                  <a:gd name="connsiteY1" fmla="*/ 61024 h 98425"/>
                  <a:gd name="connsiteX2" fmla="*/ 17913 w 82020"/>
                  <a:gd name="connsiteY2" fmla="*/ 77756 h 98425"/>
                  <a:gd name="connsiteX3" fmla="*/ 24213 w 82020"/>
                  <a:gd name="connsiteY3" fmla="*/ 92716 h 98425"/>
                  <a:gd name="connsiteX4" fmla="*/ 41142 w 82020"/>
                  <a:gd name="connsiteY4" fmla="*/ 98228 h 98425"/>
                  <a:gd name="connsiteX5" fmla="*/ 64764 w 82020"/>
                  <a:gd name="connsiteY5" fmla="*/ 87795 h 98425"/>
                  <a:gd name="connsiteX6" fmla="*/ 73622 w 82020"/>
                  <a:gd name="connsiteY6" fmla="*/ 60039 h 98425"/>
                  <a:gd name="connsiteX7" fmla="*/ 73622 w 82020"/>
                  <a:gd name="connsiteY7" fmla="*/ 56102 h 98425"/>
                  <a:gd name="connsiteX8" fmla="*/ 55905 w 82020"/>
                  <a:gd name="connsiteY8" fmla="*/ 56102 h 98425"/>
                  <a:gd name="connsiteX9" fmla="*/ 91142 w 82020"/>
                  <a:gd name="connsiteY9" fmla="*/ 48819 h 98425"/>
                  <a:gd name="connsiteX10" fmla="*/ 91142 w 82020"/>
                  <a:gd name="connsiteY10" fmla="*/ 110236 h 98425"/>
                  <a:gd name="connsiteX11" fmla="*/ 73425 w 82020"/>
                  <a:gd name="connsiteY11" fmla="*/ 110236 h 98425"/>
                  <a:gd name="connsiteX12" fmla="*/ 73425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1142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905" y="56102"/>
                    </a:moveTo>
                    <a:cubicBezTo>
                      <a:pt x="41535" y="56102"/>
                      <a:pt x="31693" y="57677"/>
                      <a:pt x="26181" y="61024"/>
                    </a:cubicBezTo>
                    <a:cubicBezTo>
                      <a:pt x="20669" y="64370"/>
                      <a:pt x="17913" y="69882"/>
                      <a:pt x="17913" y="77756"/>
                    </a:cubicBezTo>
                    <a:cubicBezTo>
                      <a:pt x="17913" y="84055"/>
                      <a:pt x="20079" y="88976"/>
                      <a:pt x="24213" y="92716"/>
                    </a:cubicBezTo>
                    <a:cubicBezTo>
                      <a:pt x="28346" y="96457"/>
                      <a:pt x="34055" y="98228"/>
                      <a:pt x="41142" y="98228"/>
                    </a:cubicBezTo>
                    <a:cubicBezTo>
                      <a:pt x="50984" y="98228"/>
                      <a:pt x="58858" y="94685"/>
                      <a:pt x="64764" y="87795"/>
                    </a:cubicBezTo>
                    <a:cubicBezTo>
                      <a:pt x="70669" y="80905"/>
                      <a:pt x="73622" y="71653"/>
                      <a:pt x="73622" y="60039"/>
                    </a:cubicBezTo>
                    <a:lnTo>
                      <a:pt x="73622" y="56102"/>
                    </a:lnTo>
                    <a:lnTo>
                      <a:pt x="55905" y="56102"/>
                    </a:lnTo>
                    <a:close/>
                    <a:moveTo>
                      <a:pt x="91142" y="48819"/>
                    </a:moveTo>
                    <a:lnTo>
                      <a:pt x="91142" y="110236"/>
                    </a:lnTo>
                    <a:lnTo>
                      <a:pt x="73425" y="110236"/>
                    </a:lnTo>
                    <a:lnTo>
                      <a:pt x="73425"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1142" y="32480"/>
                      <a:pt x="91142" y="48819"/>
                    </a:cubicBezTo>
                    <a:close/>
                  </a:path>
                </a:pathLst>
              </a:custGeom>
              <a:grpFill/>
              <a:ln w="196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5832F2-C173-4870-A442-31DE222E8553}"/>
                  </a:ext>
                </a:extLst>
              </p:cNvPr>
              <p:cNvSpPr/>
              <p:nvPr/>
            </p:nvSpPr>
            <p:spPr>
              <a:xfrm>
                <a:off x="4683475" y="2087368"/>
                <a:ext cx="16404" cy="147638"/>
              </a:xfrm>
              <a:custGeom>
                <a:avLst/>
                <a:gdLst>
                  <a:gd name="connsiteX0" fmla="*/ 0 w 16404"/>
                  <a:gd name="connsiteY0" fmla="*/ 0 h 147637"/>
                  <a:gd name="connsiteX1" fmla="*/ 17717 w 16404"/>
                  <a:gd name="connsiteY1" fmla="*/ 0 h 147637"/>
                  <a:gd name="connsiteX2" fmla="*/ 17717 w 16404"/>
                  <a:gd name="connsiteY2" fmla="*/ 149606 h 147637"/>
                  <a:gd name="connsiteX3" fmla="*/ 0 w 16404"/>
                  <a:gd name="connsiteY3" fmla="*/ 149606 h 147637"/>
                  <a:gd name="connsiteX4" fmla="*/ 0 w 16404"/>
                  <a:gd name="connsiteY4" fmla="*/ 0 h 147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4" h="147637">
                    <a:moveTo>
                      <a:pt x="0" y="0"/>
                    </a:moveTo>
                    <a:lnTo>
                      <a:pt x="17717" y="0"/>
                    </a:lnTo>
                    <a:lnTo>
                      <a:pt x="17717" y="149606"/>
                    </a:lnTo>
                    <a:lnTo>
                      <a:pt x="0" y="149606"/>
                    </a:lnTo>
                    <a:lnTo>
                      <a:pt x="0" y="0"/>
                    </a:lnTo>
                    <a:close/>
                  </a:path>
                </a:pathLst>
              </a:custGeom>
              <a:grpFill/>
              <a:ln w="196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F885B4F-0E07-4091-B90D-84CE3C0A68B9}"/>
                  </a:ext>
                </a:extLst>
              </p:cNvPr>
              <p:cNvSpPr/>
              <p:nvPr/>
            </p:nvSpPr>
            <p:spPr>
              <a:xfrm>
                <a:off x="4731310"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F56ACB9-988B-4A1D-BBC8-04747E33FC77}"/>
                  </a:ext>
                </a:extLst>
              </p:cNvPr>
              <p:cNvSpPr/>
              <p:nvPr/>
            </p:nvSpPr>
            <p:spPr>
              <a:xfrm>
                <a:off x="4858081"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9"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81E1426-34EA-4D42-A364-3FD7511FF281}"/>
                  </a:ext>
                </a:extLst>
              </p:cNvPr>
              <p:cNvSpPr/>
              <p:nvPr/>
            </p:nvSpPr>
            <p:spPr>
              <a:xfrm>
                <a:off x="4975797"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BDF03FF-1739-4051-BB1F-EB90E1182F7D}"/>
                  </a:ext>
                </a:extLst>
              </p:cNvPr>
              <p:cNvSpPr/>
              <p:nvPr/>
            </p:nvSpPr>
            <p:spPr>
              <a:xfrm>
                <a:off x="508426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275"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A39F1B-E382-4902-B4DE-710F99D494B8}"/>
                  </a:ext>
                </a:extLst>
              </p:cNvPr>
              <p:cNvSpPr/>
              <p:nvPr/>
            </p:nvSpPr>
            <p:spPr>
              <a:xfrm>
                <a:off x="5205128"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834 h 147637"/>
                  <a:gd name="connsiteX7" fmla="*/ 43898 w 82020"/>
                  <a:gd name="connsiteY7" fmla="*/ 152559 h 147637"/>
                  <a:gd name="connsiteX8" fmla="*/ 12205 w 82020"/>
                  <a:gd name="connsiteY8" fmla="*/ 137008 h 147637"/>
                  <a:gd name="connsiteX9" fmla="*/ 0 w 82020"/>
                  <a:gd name="connsiteY9" fmla="*/ 96063 h 147637"/>
                  <a:gd name="connsiteX10" fmla="*/ 12205 w 82020"/>
                  <a:gd name="connsiteY10" fmla="*/ 55118 h 147637"/>
                  <a:gd name="connsiteX11" fmla="*/ 43898 w 82020"/>
                  <a:gd name="connsiteY11" fmla="*/ 39567 h 147637"/>
                  <a:gd name="connsiteX12" fmla="*/ 64370 w 82020"/>
                  <a:gd name="connsiteY12" fmla="*/ 44291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960"/>
                      <a:pt x="70079" y="144685"/>
                      <a:pt x="64370" y="147834"/>
                    </a:cubicBezTo>
                    <a:cubicBezTo>
                      <a:pt x="58661" y="150984"/>
                      <a:pt x="51968" y="152559"/>
                      <a:pt x="43898" y="152559"/>
                    </a:cubicBezTo>
                    <a:cubicBezTo>
                      <a:pt x="30905" y="152559"/>
                      <a:pt x="20276" y="147441"/>
                      <a:pt x="12205" y="137008"/>
                    </a:cubicBezTo>
                    <a:cubicBezTo>
                      <a:pt x="4134" y="126575"/>
                      <a:pt x="0" y="112992"/>
                      <a:pt x="0" y="96063"/>
                    </a:cubicBezTo>
                    <a:cubicBezTo>
                      <a:pt x="0" y="79134"/>
                      <a:pt x="4134" y="65551"/>
                      <a:pt x="12205" y="55118"/>
                    </a:cubicBezTo>
                    <a:cubicBezTo>
                      <a:pt x="20472" y="44685"/>
                      <a:pt x="30905" y="39567"/>
                      <a:pt x="43898" y="39567"/>
                    </a:cubicBezTo>
                    <a:cubicBezTo>
                      <a:pt x="51772" y="39567"/>
                      <a:pt x="58661" y="41142"/>
                      <a:pt x="64370" y="44291"/>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B5C662A-1F75-4F32-A9AD-CCA71CD5CD70}"/>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E1965C-C927-4616-9AE5-0B64F5C5B98E}"/>
                  </a:ext>
                </a:extLst>
              </p:cNvPr>
              <p:cNvSpPr/>
              <p:nvPr/>
            </p:nvSpPr>
            <p:spPr>
              <a:xfrm>
                <a:off x="5392726" y="2087368"/>
                <a:ext cx="82021" cy="147638"/>
              </a:xfrm>
              <a:custGeom>
                <a:avLst/>
                <a:gdLst>
                  <a:gd name="connsiteX0" fmla="*/ 78543 w 82020"/>
                  <a:gd name="connsiteY0" fmla="*/ 58268 h 147637"/>
                  <a:gd name="connsiteX1" fmla="*/ 78543 w 82020"/>
                  <a:gd name="connsiteY1" fmla="*/ 0 h 147637"/>
                  <a:gd name="connsiteX2" fmla="*/ 96260 w 82020"/>
                  <a:gd name="connsiteY2" fmla="*/ 0 h 147637"/>
                  <a:gd name="connsiteX3" fmla="*/ 96260 w 82020"/>
                  <a:gd name="connsiteY3" fmla="*/ 149606 h 147637"/>
                  <a:gd name="connsiteX4" fmla="*/ 78543 w 82020"/>
                  <a:gd name="connsiteY4" fmla="*/ 149606 h 147637"/>
                  <a:gd name="connsiteX5" fmla="*/ 78543 w 82020"/>
                  <a:gd name="connsiteY5" fmla="*/ 133464 h 147637"/>
                  <a:gd name="connsiteX6" fmla="*/ 64370 w 82020"/>
                  <a:gd name="connsiteY6" fmla="*/ 147638 h 147637"/>
                  <a:gd name="connsiteX7" fmla="*/ 43898 w 82020"/>
                  <a:gd name="connsiteY7" fmla="*/ 152362 h 147637"/>
                  <a:gd name="connsiteX8" fmla="*/ 12205 w 82020"/>
                  <a:gd name="connsiteY8" fmla="*/ 136811 h 147637"/>
                  <a:gd name="connsiteX9" fmla="*/ 0 w 82020"/>
                  <a:gd name="connsiteY9" fmla="*/ 95866 h 147637"/>
                  <a:gd name="connsiteX10" fmla="*/ 12205 w 82020"/>
                  <a:gd name="connsiteY10" fmla="*/ 54921 h 147637"/>
                  <a:gd name="connsiteX11" fmla="*/ 43898 w 82020"/>
                  <a:gd name="connsiteY11" fmla="*/ 39370 h 147637"/>
                  <a:gd name="connsiteX12" fmla="*/ 64370 w 82020"/>
                  <a:gd name="connsiteY12" fmla="*/ 44094 h 147637"/>
                  <a:gd name="connsiteX13" fmla="*/ 78543 w 82020"/>
                  <a:gd name="connsiteY13" fmla="*/ 58268 h 147637"/>
                  <a:gd name="connsiteX14" fmla="*/ 18307 w 82020"/>
                  <a:gd name="connsiteY14" fmla="*/ 95866 h 147637"/>
                  <a:gd name="connsiteX15" fmla="*/ 26378 w 82020"/>
                  <a:gd name="connsiteY15" fmla="*/ 126378 h 147637"/>
                  <a:gd name="connsiteX16" fmla="*/ 48425 w 82020"/>
                  <a:gd name="connsiteY16" fmla="*/ 137401 h 147637"/>
                  <a:gd name="connsiteX17" fmla="*/ 70472 w 82020"/>
                  <a:gd name="connsiteY17" fmla="*/ 126378 h 147637"/>
                  <a:gd name="connsiteX18" fmla="*/ 78543 w 82020"/>
                  <a:gd name="connsiteY18" fmla="*/ 95866 h 147637"/>
                  <a:gd name="connsiteX19" fmla="*/ 70472 w 82020"/>
                  <a:gd name="connsiteY19" fmla="*/ 65354 h 147637"/>
                  <a:gd name="connsiteX20" fmla="*/ 48425 w 82020"/>
                  <a:gd name="connsiteY20" fmla="*/ 54331 h 147637"/>
                  <a:gd name="connsiteX21" fmla="*/ 26378 w 82020"/>
                  <a:gd name="connsiteY21" fmla="*/ 65354 h 147637"/>
                  <a:gd name="connsiteX22" fmla="*/ 18307 w 82020"/>
                  <a:gd name="connsiteY22" fmla="*/ 9586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78543" y="58268"/>
                    </a:moveTo>
                    <a:lnTo>
                      <a:pt x="78543" y="0"/>
                    </a:lnTo>
                    <a:lnTo>
                      <a:pt x="96260" y="0"/>
                    </a:lnTo>
                    <a:lnTo>
                      <a:pt x="96260" y="149606"/>
                    </a:lnTo>
                    <a:lnTo>
                      <a:pt x="78543" y="149606"/>
                    </a:lnTo>
                    <a:lnTo>
                      <a:pt x="78543" y="133464"/>
                    </a:lnTo>
                    <a:cubicBezTo>
                      <a:pt x="74803" y="139764"/>
                      <a:pt x="70079" y="144685"/>
                      <a:pt x="64370" y="147638"/>
                    </a:cubicBezTo>
                    <a:cubicBezTo>
                      <a:pt x="58661" y="150787"/>
                      <a:pt x="51968" y="152362"/>
                      <a:pt x="43898" y="152362"/>
                    </a:cubicBezTo>
                    <a:cubicBezTo>
                      <a:pt x="30905" y="152362"/>
                      <a:pt x="20276" y="147244"/>
                      <a:pt x="12205" y="136811"/>
                    </a:cubicBezTo>
                    <a:cubicBezTo>
                      <a:pt x="4134" y="126378"/>
                      <a:pt x="0" y="112795"/>
                      <a:pt x="0" y="95866"/>
                    </a:cubicBezTo>
                    <a:cubicBezTo>
                      <a:pt x="0" y="78937"/>
                      <a:pt x="4134" y="65354"/>
                      <a:pt x="12205" y="54921"/>
                    </a:cubicBezTo>
                    <a:cubicBezTo>
                      <a:pt x="20472" y="44488"/>
                      <a:pt x="30905" y="39370"/>
                      <a:pt x="43898" y="39370"/>
                    </a:cubicBezTo>
                    <a:cubicBezTo>
                      <a:pt x="51772" y="39370"/>
                      <a:pt x="58661" y="40945"/>
                      <a:pt x="64370" y="44094"/>
                    </a:cubicBezTo>
                    <a:cubicBezTo>
                      <a:pt x="70079" y="47047"/>
                      <a:pt x="74803" y="51968"/>
                      <a:pt x="78543" y="58268"/>
                    </a:cubicBezTo>
                    <a:close/>
                    <a:moveTo>
                      <a:pt x="18307" y="95866"/>
                    </a:moveTo>
                    <a:cubicBezTo>
                      <a:pt x="18307" y="108858"/>
                      <a:pt x="21063" y="119094"/>
                      <a:pt x="26378" y="126378"/>
                    </a:cubicBezTo>
                    <a:cubicBezTo>
                      <a:pt x="31693" y="133661"/>
                      <a:pt x="39173" y="137401"/>
                      <a:pt x="48425" y="137401"/>
                    </a:cubicBezTo>
                    <a:cubicBezTo>
                      <a:pt x="57677" y="137401"/>
                      <a:pt x="65157" y="133661"/>
                      <a:pt x="70472" y="126378"/>
                    </a:cubicBezTo>
                    <a:cubicBezTo>
                      <a:pt x="75787" y="118897"/>
                      <a:pt x="78543" y="108858"/>
                      <a:pt x="78543" y="95866"/>
                    </a:cubicBezTo>
                    <a:cubicBezTo>
                      <a:pt x="78543" y="82874"/>
                      <a:pt x="75787" y="72638"/>
                      <a:pt x="70472" y="65354"/>
                    </a:cubicBezTo>
                    <a:cubicBezTo>
                      <a:pt x="65157" y="57874"/>
                      <a:pt x="57677" y="54331"/>
                      <a:pt x="48425" y="54331"/>
                    </a:cubicBezTo>
                    <a:cubicBezTo>
                      <a:pt x="39173" y="54331"/>
                      <a:pt x="31693" y="58071"/>
                      <a:pt x="26378" y="65354"/>
                    </a:cubicBezTo>
                    <a:cubicBezTo>
                      <a:pt x="21063" y="72638"/>
                      <a:pt x="18307" y="82874"/>
                      <a:pt x="18307" y="95866"/>
                    </a:cubicBezTo>
                    <a:close/>
                  </a:path>
                </a:pathLst>
              </a:custGeom>
              <a:grpFill/>
              <a:ln w="196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860D9-FEAB-4AF7-8CF2-9E24B21FE4A7}"/>
                  </a:ext>
                </a:extLst>
              </p:cNvPr>
              <p:cNvSpPr/>
              <p:nvPr/>
            </p:nvSpPr>
            <p:spPr>
              <a:xfrm>
                <a:off x="5518513"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370" y="105315"/>
                      <a:pt x="58268" y="108268"/>
                    </a:cubicBezTo>
                    <a:cubicBezTo>
                      <a:pt x="52165"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EC648AC-86DC-44F2-A741-9154D2CF5237}"/>
                  </a:ext>
                </a:extLst>
              </p:cNvPr>
              <p:cNvSpPr/>
              <p:nvPr/>
            </p:nvSpPr>
            <p:spPr>
              <a:xfrm>
                <a:off x="5632489"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5E08B3A-9F54-4635-9121-5A0F7EFD4089}"/>
                  </a:ext>
                </a:extLst>
              </p:cNvPr>
              <p:cNvSpPr/>
              <p:nvPr/>
            </p:nvSpPr>
            <p:spPr>
              <a:xfrm>
                <a:off x="5716347" y="2126738"/>
                <a:ext cx="82021" cy="98425"/>
              </a:xfrm>
              <a:custGeom>
                <a:avLst/>
                <a:gdLst>
                  <a:gd name="connsiteX0" fmla="*/ 55709 w 82020"/>
                  <a:gd name="connsiteY0" fmla="*/ 56102 h 98425"/>
                  <a:gd name="connsiteX1" fmla="*/ 25984 w 82020"/>
                  <a:gd name="connsiteY1" fmla="*/ 61024 h 98425"/>
                  <a:gd name="connsiteX2" fmla="*/ 17717 w 82020"/>
                  <a:gd name="connsiteY2" fmla="*/ 77756 h 98425"/>
                  <a:gd name="connsiteX3" fmla="*/ 24016 w 82020"/>
                  <a:gd name="connsiteY3" fmla="*/ 92716 h 98425"/>
                  <a:gd name="connsiteX4" fmla="*/ 40945 w 82020"/>
                  <a:gd name="connsiteY4" fmla="*/ 98228 h 98425"/>
                  <a:gd name="connsiteX5" fmla="*/ 64567 w 82020"/>
                  <a:gd name="connsiteY5" fmla="*/ 87795 h 98425"/>
                  <a:gd name="connsiteX6" fmla="*/ 73425 w 82020"/>
                  <a:gd name="connsiteY6" fmla="*/ 60039 h 98425"/>
                  <a:gd name="connsiteX7" fmla="*/ 73425 w 82020"/>
                  <a:gd name="connsiteY7" fmla="*/ 56102 h 98425"/>
                  <a:gd name="connsiteX8" fmla="*/ 55709 w 82020"/>
                  <a:gd name="connsiteY8" fmla="*/ 56102 h 98425"/>
                  <a:gd name="connsiteX9" fmla="*/ 90945 w 82020"/>
                  <a:gd name="connsiteY9" fmla="*/ 48819 h 98425"/>
                  <a:gd name="connsiteX10" fmla="*/ 90945 w 82020"/>
                  <a:gd name="connsiteY10" fmla="*/ 110236 h 98425"/>
                  <a:gd name="connsiteX11" fmla="*/ 73228 w 82020"/>
                  <a:gd name="connsiteY11" fmla="*/ 110236 h 98425"/>
                  <a:gd name="connsiteX12" fmla="*/ 73228 w 82020"/>
                  <a:gd name="connsiteY12" fmla="*/ 93897 h 98425"/>
                  <a:gd name="connsiteX13" fmla="*/ 58268 w 82020"/>
                  <a:gd name="connsiteY13" fmla="*/ 108268 h 98425"/>
                  <a:gd name="connsiteX14" fmla="*/ 36220 w 82020"/>
                  <a:gd name="connsiteY14" fmla="*/ 112992 h 98425"/>
                  <a:gd name="connsiteX15" fmla="*/ 9843 w 82020"/>
                  <a:gd name="connsiteY15" fmla="*/ 103740 h 98425"/>
                  <a:gd name="connsiteX16" fmla="*/ 0 w 82020"/>
                  <a:gd name="connsiteY16" fmla="*/ 78937 h 98425"/>
                  <a:gd name="connsiteX17" fmla="*/ 12205 w 82020"/>
                  <a:gd name="connsiteY17" fmla="*/ 51575 h 98425"/>
                  <a:gd name="connsiteX18" fmla="*/ 48425 w 82020"/>
                  <a:gd name="connsiteY18" fmla="*/ 42323 h 98425"/>
                  <a:gd name="connsiteX19" fmla="*/ 73228 w 82020"/>
                  <a:gd name="connsiteY19" fmla="*/ 42323 h 98425"/>
                  <a:gd name="connsiteX20" fmla="*/ 73228 w 82020"/>
                  <a:gd name="connsiteY20" fmla="*/ 40551 h 98425"/>
                  <a:gd name="connsiteX21" fmla="*/ 65157 w 82020"/>
                  <a:gd name="connsiteY21" fmla="*/ 21654 h 98425"/>
                  <a:gd name="connsiteX22" fmla="*/ 42520 w 82020"/>
                  <a:gd name="connsiteY22" fmla="*/ 14961 h 98425"/>
                  <a:gd name="connsiteX23" fmla="*/ 24606 w 82020"/>
                  <a:gd name="connsiteY23" fmla="*/ 17126 h 98425"/>
                  <a:gd name="connsiteX24" fmla="*/ 7874 w 82020"/>
                  <a:gd name="connsiteY24" fmla="*/ 23819 h 98425"/>
                  <a:gd name="connsiteX25" fmla="*/ 7874 w 82020"/>
                  <a:gd name="connsiteY25" fmla="*/ 7480 h 98425"/>
                  <a:gd name="connsiteX26" fmla="*/ 26772 w 82020"/>
                  <a:gd name="connsiteY26" fmla="*/ 1969 h 98425"/>
                  <a:gd name="connsiteX27" fmla="*/ 44488 w 82020"/>
                  <a:gd name="connsiteY27" fmla="*/ 0 h 98425"/>
                  <a:gd name="connsiteX28" fmla="*/ 79331 w 82020"/>
                  <a:gd name="connsiteY28" fmla="*/ 12205 h 98425"/>
                  <a:gd name="connsiteX29" fmla="*/ 90945 w 82020"/>
                  <a:gd name="connsiteY29" fmla="*/ 48819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20" h="98425">
                    <a:moveTo>
                      <a:pt x="55709" y="56102"/>
                    </a:moveTo>
                    <a:cubicBezTo>
                      <a:pt x="41339" y="56102"/>
                      <a:pt x="31496" y="57677"/>
                      <a:pt x="25984" y="61024"/>
                    </a:cubicBezTo>
                    <a:cubicBezTo>
                      <a:pt x="20472" y="64370"/>
                      <a:pt x="17717" y="69882"/>
                      <a:pt x="17717" y="77756"/>
                    </a:cubicBezTo>
                    <a:cubicBezTo>
                      <a:pt x="17717" y="84055"/>
                      <a:pt x="19882" y="88976"/>
                      <a:pt x="24016" y="92716"/>
                    </a:cubicBezTo>
                    <a:cubicBezTo>
                      <a:pt x="28150" y="96457"/>
                      <a:pt x="33858" y="98228"/>
                      <a:pt x="40945" y="98228"/>
                    </a:cubicBezTo>
                    <a:cubicBezTo>
                      <a:pt x="50787" y="98228"/>
                      <a:pt x="58661" y="94685"/>
                      <a:pt x="64567" y="87795"/>
                    </a:cubicBezTo>
                    <a:cubicBezTo>
                      <a:pt x="70472" y="80905"/>
                      <a:pt x="73425" y="71653"/>
                      <a:pt x="73425" y="60039"/>
                    </a:cubicBezTo>
                    <a:lnTo>
                      <a:pt x="73425" y="56102"/>
                    </a:lnTo>
                    <a:lnTo>
                      <a:pt x="55709" y="56102"/>
                    </a:lnTo>
                    <a:close/>
                    <a:moveTo>
                      <a:pt x="90945" y="48819"/>
                    </a:moveTo>
                    <a:lnTo>
                      <a:pt x="90945" y="110236"/>
                    </a:lnTo>
                    <a:lnTo>
                      <a:pt x="73228" y="110236"/>
                    </a:lnTo>
                    <a:lnTo>
                      <a:pt x="73228" y="93897"/>
                    </a:lnTo>
                    <a:cubicBezTo>
                      <a:pt x="69291" y="100394"/>
                      <a:pt x="64173" y="105315"/>
                      <a:pt x="58268" y="108268"/>
                    </a:cubicBezTo>
                    <a:cubicBezTo>
                      <a:pt x="52362" y="111220"/>
                      <a:pt x="44882" y="112992"/>
                      <a:pt x="36220" y="112992"/>
                    </a:cubicBezTo>
                    <a:cubicBezTo>
                      <a:pt x="25197" y="112992"/>
                      <a:pt x="16535" y="109842"/>
                      <a:pt x="9843" y="103740"/>
                    </a:cubicBezTo>
                    <a:cubicBezTo>
                      <a:pt x="3346" y="97638"/>
                      <a:pt x="0" y="89173"/>
                      <a:pt x="0" y="78937"/>
                    </a:cubicBezTo>
                    <a:cubicBezTo>
                      <a:pt x="0" y="66929"/>
                      <a:pt x="4134" y="57677"/>
                      <a:pt x="12205" y="51575"/>
                    </a:cubicBezTo>
                    <a:cubicBezTo>
                      <a:pt x="20276" y="45472"/>
                      <a:pt x="32480" y="42323"/>
                      <a:pt x="48425" y="42323"/>
                    </a:cubicBezTo>
                    <a:lnTo>
                      <a:pt x="73228" y="42323"/>
                    </a:lnTo>
                    <a:lnTo>
                      <a:pt x="73228" y="40551"/>
                    </a:lnTo>
                    <a:cubicBezTo>
                      <a:pt x="73228" y="32480"/>
                      <a:pt x="70472" y="26181"/>
                      <a:pt x="65157" y="21654"/>
                    </a:cubicBezTo>
                    <a:cubicBezTo>
                      <a:pt x="59842" y="17126"/>
                      <a:pt x="52362" y="14961"/>
                      <a:pt x="42520" y="14961"/>
                    </a:cubicBezTo>
                    <a:cubicBezTo>
                      <a:pt x="36417" y="14961"/>
                      <a:pt x="30315" y="15748"/>
                      <a:pt x="24606" y="17126"/>
                    </a:cubicBezTo>
                    <a:cubicBezTo>
                      <a:pt x="18701" y="18701"/>
                      <a:pt x="13189" y="20866"/>
                      <a:pt x="7874" y="23819"/>
                    </a:cubicBezTo>
                    <a:lnTo>
                      <a:pt x="7874" y="7480"/>
                    </a:lnTo>
                    <a:cubicBezTo>
                      <a:pt x="14370" y="4921"/>
                      <a:pt x="20669" y="3150"/>
                      <a:pt x="26772" y="1969"/>
                    </a:cubicBezTo>
                    <a:cubicBezTo>
                      <a:pt x="32874" y="787"/>
                      <a:pt x="38779" y="0"/>
                      <a:pt x="44488" y="0"/>
                    </a:cubicBezTo>
                    <a:cubicBezTo>
                      <a:pt x="60039" y="0"/>
                      <a:pt x="71653" y="4134"/>
                      <a:pt x="79331" y="12205"/>
                    </a:cubicBezTo>
                    <a:cubicBezTo>
                      <a:pt x="87205" y="20276"/>
                      <a:pt x="90945" y="32480"/>
                      <a:pt x="90945" y="48819"/>
                    </a:cubicBezTo>
                    <a:close/>
                  </a:path>
                </a:pathLst>
              </a:custGeom>
              <a:grpFill/>
              <a:ln w="196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F039A53-1EEA-4686-97B6-A9C3F145C62C}"/>
                  </a:ext>
                </a:extLst>
              </p:cNvPr>
              <p:cNvSpPr/>
              <p:nvPr/>
            </p:nvSpPr>
            <p:spPr>
              <a:xfrm>
                <a:off x="5836032"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3 w 82020"/>
                  <a:gd name="connsiteY5" fmla="*/ 31102 h 98425"/>
                  <a:gd name="connsiteX6" fmla="*/ 22638 w 82020"/>
                  <a:gd name="connsiteY6" fmla="*/ 40748 h 98425"/>
                  <a:gd name="connsiteX7" fmla="*/ 41535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3" y="25591"/>
                      <a:pt x="17913" y="31102"/>
                    </a:cubicBezTo>
                    <a:cubicBezTo>
                      <a:pt x="17913" y="35236"/>
                      <a:pt x="19488" y="38386"/>
                      <a:pt x="22638" y="40748"/>
                    </a:cubicBezTo>
                    <a:cubicBezTo>
                      <a:pt x="25787" y="43110"/>
                      <a:pt x="32087" y="45276"/>
                      <a:pt x="41535" y="47441"/>
                    </a:cubicBezTo>
                    <a:lnTo>
                      <a:pt x="47638" y="48819"/>
                    </a:lnTo>
                    <a:cubicBezTo>
                      <a:pt x="60236" y="51575"/>
                      <a:pt x="69094"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7903BC9-70F2-4197-AFF6-44B8F65E5A97}"/>
                  </a:ext>
                </a:extLst>
              </p:cNvPr>
              <p:cNvSpPr/>
              <p:nvPr/>
            </p:nvSpPr>
            <p:spPr>
              <a:xfrm>
                <a:off x="5938788"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4"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984B22B-5860-42E3-9528-26D548ED3064}"/>
                  </a:ext>
                </a:extLst>
              </p:cNvPr>
              <p:cNvSpPr/>
              <p:nvPr/>
            </p:nvSpPr>
            <p:spPr>
              <a:xfrm>
                <a:off x="6053945" y="2098785"/>
                <a:ext cx="65617" cy="131233"/>
              </a:xfrm>
              <a:custGeom>
                <a:avLst/>
                <a:gdLst>
                  <a:gd name="connsiteX0" fmla="*/ 30905 w 65616"/>
                  <a:gd name="connsiteY0" fmla="*/ 0 h 131233"/>
                  <a:gd name="connsiteX1" fmla="*/ 30905 w 65616"/>
                  <a:gd name="connsiteY1" fmla="*/ 30512 h 131233"/>
                  <a:gd name="connsiteX2" fmla="*/ 67323 w 65616"/>
                  <a:gd name="connsiteY2" fmla="*/ 30512 h 131233"/>
                  <a:gd name="connsiteX3" fmla="*/ 67323 w 65616"/>
                  <a:gd name="connsiteY3" fmla="*/ 44291 h 131233"/>
                  <a:gd name="connsiteX4" fmla="*/ 30905 w 65616"/>
                  <a:gd name="connsiteY4" fmla="*/ 44291 h 131233"/>
                  <a:gd name="connsiteX5" fmla="*/ 30905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5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5" y="0"/>
                    </a:moveTo>
                    <a:lnTo>
                      <a:pt x="30905" y="30512"/>
                    </a:lnTo>
                    <a:lnTo>
                      <a:pt x="67323" y="30512"/>
                    </a:lnTo>
                    <a:lnTo>
                      <a:pt x="67323" y="44291"/>
                    </a:lnTo>
                    <a:lnTo>
                      <a:pt x="30905" y="44291"/>
                    </a:lnTo>
                    <a:lnTo>
                      <a:pt x="30905" y="102756"/>
                    </a:lnTo>
                    <a:cubicBezTo>
                      <a:pt x="30905"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5" y="0"/>
                    </a:lnTo>
                    <a:close/>
                  </a:path>
                </a:pathLst>
              </a:custGeom>
              <a:grpFill/>
              <a:ln w="196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D07444B-FE74-4440-BB0E-3C05D8F8778A}"/>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ABD7F3E-3F6A-4579-8568-6DB8BC437A8C}"/>
                  </a:ext>
                </a:extLst>
              </p:cNvPr>
              <p:cNvSpPr/>
              <p:nvPr/>
            </p:nvSpPr>
            <p:spPr>
              <a:xfrm>
                <a:off x="6205519" y="2087565"/>
                <a:ext cx="32808" cy="164042"/>
              </a:xfrm>
              <a:custGeom>
                <a:avLst/>
                <a:gdLst>
                  <a:gd name="connsiteX0" fmla="*/ 44094 w 32808"/>
                  <a:gd name="connsiteY0" fmla="*/ 0 h 164041"/>
                  <a:gd name="connsiteX1" fmla="*/ 25000 w 32808"/>
                  <a:gd name="connsiteY1" fmla="*/ 43701 h 164041"/>
                  <a:gd name="connsiteX2" fmla="*/ 18701 w 32808"/>
                  <a:gd name="connsiteY2" fmla="*/ 87598 h 164041"/>
                  <a:gd name="connsiteX3" fmla="*/ 25000 w 32808"/>
                  <a:gd name="connsiteY3" fmla="*/ 131496 h 164041"/>
                  <a:gd name="connsiteX4" fmla="*/ 44094 w 32808"/>
                  <a:gd name="connsiteY4" fmla="*/ 175393 h 164041"/>
                  <a:gd name="connsiteX5" fmla="*/ 28740 w 32808"/>
                  <a:gd name="connsiteY5" fmla="*/ 175393 h 164041"/>
                  <a:gd name="connsiteX6" fmla="*/ 7087 w 32808"/>
                  <a:gd name="connsiteY6" fmla="*/ 130905 h 164041"/>
                  <a:gd name="connsiteX7" fmla="*/ 0 w 32808"/>
                  <a:gd name="connsiteY7" fmla="*/ 87598 h 164041"/>
                  <a:gd name="connsiteX8" fmla="*/ 7087 w 32808"/>
                  <a:gd name="connsiteY8" fmla="*/ 44488 h 164041"/>
                  <a:gd name="connsiteX9" fmla="*/ 28740 w 32808"/>
                  <a:gd name="connsiteY9" fmla="*/ 0 h 164041"/>
                  <a:gd name="connsiteX10" fmla="*/ 44094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44094" y="0"/>
                    </a:moveTo>
                    <a:cubicBezTo>
                      <a:pt x="35433" y="14764"/>
                      <a:pt x="29134" y="29331"/>
                      <a:pt x="25000" y="43701"/>
                    </a:cubicBezTo>
                    <a:cubicBezTo>
                      <a:pt x="20866" y="58071"/>
                      <a:pt x="18701" y="72638"/>
                      <a:pt x="18701" y="87598"/>
                    </a:cubicBezTo>
                    <a:cubicBezTo>
                      <a:pt x="18701" y="102362"/>
                      <a:pt x="20866" y="117126"/>
                      <a:pt x="25000" y="131496"/>
                    </a:cubicBezTo>
                    <a:cubicBezTo>
                      <a:pt x="29134" y="145866"/>
                      <a:pt x="35630" y="160630"/>
                      <a:pt x="44094" y="175393"/>
                    </a:cubicBezTo>
                    <a:lnTo>
                      <a:pt x="28740" y="175393"/>
                    </a:lnTo>
                    <a:cubicBezTo>
                      <a:pt x="19094" y="160236"/>
                      <a:pt x="12008" y="145472"/>
                      <a:pt x="7087" y="130905"/>
                    </a:cubicBezTo>
                    <a:cubicBezTo>
                      <a:pt x="2362" y="116338"/>
                      <a:pt x="0" y="101968"/>
                      <a:pt x="0" y="87598"/>
                    </a:cubicBezTo>
                    <a:cubicBezTo>
                      <a:pt x="0" y="73228"/>
                      <a:pt x="2362" y="58858"/>
                      <a:pt x="7087" y="44488"/>
                    </a:cubicBezTo>
                    <a:cubicBezTo>
                      <a:pt x="11811" y="29921"/>
                      <a:pt x="19094" y="15157"/>
                      <a:pt x="28740" y="0"/>
                    </a:cubicBezTo>
                    <a:lnTo>
                      <a:pt x="44094" y="0"/>
                    </a:lnTo>
                    <a:close/>
                  </a:path>
                </a:pathLst>
              </a:custGeom>
              <a:grpFill/>
              <a:ln w="196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579EFCE-A970-45C6-9398-5EEDD9DCCD59}"/>
                  </a:ext>
                </a:extLst>
              </p:cNvPr>
              <p:cNvSpPr/>
              <p:nvPr/>
            </p:nvSpPr>
            <p:spPr>
              <a:xfrm>
                <a:off x="6279732" y="2090714"/>
                <a:ext cx="82021" cy="131233"/>
              </a:xfrm>
              <a:custGeom>
                <a:avLst/>
                <a:gdLst>
                  <a:gd name="connsiteX0" fmla="*/ 23425 w 82020"/>
                  <a:gd name="connsiteY0" fmla="*/ 129921 h 131233"/>
                  <a:gd name="connsiteX1" fmla="*/ 91142 w 82020"/>
                  <a:gd name="connsiteY1" fmla="*/ 129921 h 131233"/>
                  <a:gd name="connsiteX2" fmla="*/ 91142 w 82020"/>
                  <a:gd name="connsiteY2" fmla="*/ 146260 h 131233"/>
                  <a:gd name="connsiteX3" fmla="*/ 0 w 82020"/>
                  <a:gd name="connsiteY3" fmla="*/ 146260 h 131233"/>
                  <a:gd name="connsiteX4" fmla="*/ 0 w 82020"/>
                  <a:gd name="connsiteY4" fmla="*/ 129921 h 131233"/>
                  <a:gd name="connsiteX5" fmla="*/ 30118 w 82020"/>
                  <a:gd name="connsiteY5" fmla="*/ 99212 h 131233"/>
                  <a:gd name="connsiteX6" fmla="*/ 54134 w 82020"/>
                  <a:gd name="connsiteY6" fmla="*/ 74409 h 131233"/>
                  <a:gd name="connsiteX7" fmla="*/ 67126 w 82020"/>
                  <a:gd name="connsiteY7" fmla="*/ 56693 h 131233"/>
                  <a:gd name="connsiteX8" fmla="*/ 70866 w 82020"/>
                  <a:gd name="connsiteY8" fmla="*/ 42323 h 131233"/>
                  <a:gd name="connsiteX9" fmla="*/ 62795 w 82020"/>
                  <a:gd name="connsiteY9" fmla="*/ 23622 h 131233"/>
                  <a:gd name="connsiteX10" fmla="*/ 41929 w 82020"/>
                  <a:gd name="connsiteY10" fmla="*/ 16339 h 131233"/>
                  <a:gd name="connsiteX11" fmla="*/ 22638 w 82020"/>
                  <a:gd name="connsiteY11" fmla="*/ 19488 h 131233"/>
                  <a:gd name="connsiteX12" fmla="*/ 984 w 82020"/>
                  <a:gd name="connsiteY12" fmla="*/ 29134 h 131233"/>
                  <a:gd name="connsiteX13" fmla="*/ 984 w 82020"/>
                  <a:gd name="connsiteY13" fmla="*/ 9449 h 131233"/>
                  <a:gd name="connsiteX14" fmla="*/ 22835 w 82020"/>
                  <a:gd name="connsiteY14" fmla="*/ 2362 h 131233"/>
                  <a:gd name="connsiteX15" fmla="*/ 41535 w 82020"/>
                  <a:gd name="connsiteY15" fmla="*/ 0 h 131233"/>
                  <a:gd name="connsiteX16" fmla="*/ 77165 w 82020"/>
                  <a:gd name="connsiteY16" fmla="*/ 11220 h 131233"/>
                  <a:gd name="connsiteX17" fmla="*/ 90354 w 82020"/>
                  <a:gd name="connsiteY17" fmla="*/ 40945 h 131233"/>
                  <a:gd name="connsiteX18" fmla="*/ 87008 w 82020"/>
                  <a:gd name="connsiteY18" fmla="*/ 57677 h 131233"/>
                  <a:gd name="connsiteX19" fmla="*/ 75000 w 82020"/>
                  <a:gd name="connsiteY19" fmla="*/ 76378 h 131233"/>
                  <a:gd name="connsiteX20" fmla="*/ 59646 w 82020"/>
                  <a:gd name="connsiteY20" fmla="*/ 92520 h 131233"/>
                  <a:gd name="connsiteX21" fmla="*/ 23425 w 82020"/>
                  <a:gd name="connsiteY21" fmla="*/ 129921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020" h="131233">
                    <a:moveTo>
                      <a:pt x="23425" y="129921"/>
                    </a:moveTo>
                    <a:lnTo>
                      <a:pt x="91142" y="129921"/>
                    </a:lnTo>
                    <a:lnTo>
                      <a:pt x="91142" y="146260"/>
                    </a:lnTo>
                    <a:lnTo>
                      <a:pt x="0" y="146260"/>
                    </a:lnTo>
                    <a:lnTo>
                      <a:pt x="0" y="129921"/>
                    </a:lnTo>
                    <a:cubicBezTo>
                      <a:pt x="7283" y="122244"/>
                      <a:pt x="17323" y="112008"/>
                      <a:pt x="30118" y="99212"/>
                    </a:cubicBezTo>
                    <a:cubicBezTo>
                      <a:pt x="42913" y="86417"/>
                      <a:pt x="50787" y="78149"/>
                      <a:pt x="54134" y="74409"/>
                    </a:cubicBezTo>
                    <a:cubicBezTo>
                      <a:pt x="60433" y="67520"/>
                      <a:pt x="64764" y="61614"/>
                      <a:pt x="67126" y="56693"/>
                    </a:cubicBezTo>
                    <a:cubicBezTo>
                      <a:pt x="69685" y="51772"/>
                      <a:pt x="70866" y="47047"/>
                      <a:pt x="70866" y="42323"/>
                    </a:cubicBezTo>
                    <a:cubicBezTo>
                      <a:pt x="70866" y="34646"/>
                      <a:pt x="68110" y="28543"/>
                      <a:pt x="62795" y="23622"/>
                    </a:cubicBezTo>
                    <a:cubicBezTo>
                      <a:pt x="57480" y="18898"/>
                      <a:pt x="50394" y="16339"/>
                      <a:pt x="41929" y="16339"/>
                    </a:cubicBezTo>
                    <a:cubicBezTo>
                      <a:pt x="35827" y="16339"/>
                      <a:pt x="29331" y="17323"/>
                      <a:pt x="22638" y="19488"/>
                    </a:cubicBezTo>
                    <a:cubicBezTo>
                      <a:pt x="15945" y="21654"/>
                      <a:pt x="8661" y="24803"/>
                      <a:pt x="984" y="29134"/>
                    </a:cubicBezTo>
                    <a:lnTo>
                      <a:pt x="984" y="9449"/>
                    </a:lnTo>
                    <a:cubicBezTo>
                      <a:pt x="8858" y="6299"/>
                      <a:pt x="16142" y="3937"/>
                      <a:pt x="22835" y="2362"/>
                    </a:cubicBezTo>
                    <a:cubicBezTo>
                      <a:pt x="29724" y="787"/>
                      <a:pt x="35827" y="0"/>
                      <a:pt x="41535" y="0"/>
                    </a:cubicBezTo>
                    <a:cubicBezTo>
                      <a:pt x="56496" y="0"/>
                      <a:pt x="68307" y="3740"/>
                      <a:pt x="77165" y="11220"/>
                    </a:cubicBezTo>
                    <a:cubicBezTo>
                      <a:pt x="86023" y="18701"/>
                      <a:pt x="90354" y="28543"/>
                      <a:pt x="90354" y="40945"/>
                    </a:cubicBezTo>
                    <a:cubicBezTo>
                      <a:pt x="90354" y="46850"/>
                      <a:pt x="89173" y="52362"/>
                      <a:pt x="87008" y="57677"/>
                    </a:cubicBezTo>
                    <a:cubicBezTo>
                      <a:pt x="84842" y="62992"/>
                      <a:pt x="80709" y="69094"/>
                      <a:pt x="75000" y="76378"/>
                    </a:cubicBezTo>
                    <a:cubicBezTo>
                      <a:pt x="73425" y="78149"/>
                      <a:pt x="68307" y="83661"/>
                      <a:pt x="59646" y="92520"/>
                    </a:cubicBezTo>
                    <a:cubicBezTo>
                      <a:pt x="51181" y="101575"/>
                      <a:pt x="39173" y="113976"/>
                      <a:pt x="23425" y="129921"/>
                    </a:cubicBezTo>
                    <a:close/>
                  </a:path>
                </a:pathLst>
              </a:custGeom>
              <a:grpFill/>
              <a:ln w="196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775E472-7C8B-46B2-B390-CC2085605128}"/>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D3BF951-8C58-449A-8621-AA891DD689FF}"/>
                  </a:ext>
                </a:extLst>
              </p:cNvPr>
              <p:cNvSpPr/>
              <p:nvPr/>
            </p:nvSpPr>
            <p:spPr>
              <a:xfrm>
                <a:off x="6472645" y="2093470"/>
                <a:ext cx="82021" cy="131233"/>
              </a:xfrm>
              <a:custGeom>
                <a:avLst/>
                <a:gdLst>
                  <a:gd name="connsiteX0" fmla="*/ 19291 w 82020"/>
                  <a:gd name="connsiteY0" fmla="*/ 15945 h 131233"/>
                  <a:gd name="connsiteX1" fmla="*/ 19291 w 82020"/>
                  <a:gd name="connsiteY1" fmla="*/ 69882 h 131233"/>
                  <a:gd name="connsiteX2" fmla="*/ 43701 w 82020"/>
                  <a:gd name="connsiteY2" fmla="*/ 69882 h 131233"/>
                  <a:gd name="connsiteX3" fmla="*/ 64567 w 82020"/>
                  <a:gd name="connsiteY3" fmla="*/ 62795 h 131233"/>
                  <a:gd name="connsiteX4" fmla="*/ 72047 w 82020"/>
                  <a:gd name="connsiteY4" fmla="*/ 42716 h 131233"/>
                  <a:gd name="connsiteX5" fmla="*/ 64567 w 82020"/>
                  <a:gd name="connsiteY5" fmla="*/ 22835 h 131233"/>
                  <a:gd name="connsiteX6" fmla="*/ 43701 w 82020"/>
                  <a:gd name="connsiteY6" fmla="*/ 15748 h 131233"/>
                  <a:gd name="connsiteX7" fmla="*/ 19291 w 82020"/>
                  <a:gd name="connsiteY7" fmla="*/ 15748 h 131233"/>
                  <a:gd name="connsiteX8" fmla="*/ 0 w 82020"/>
                  <a:gd name="connsiteY8" fmla="*/ 0 h 131233"/>
                  <a:gd name="connsiteX9" fmla="*/ 43898 w 82020"/>
                  <a:gd name="connsiteY9" fmla="*/ 0 h 131233"/>
                  <a:gd name="connsiteX10" fmla="*/ 80315 w 82020"/>
                  <a:gd name="connsiteY10" fmla="*/ 10827 h 131233"/>
                  <a:gd name="connsiteX11" fmla="*/ 92716 w 82020"/>
                  <a:gd name="connsiteY11" fmla="*/ 42716 h 131233"/>
                  <a:gd name="connsiteX12" fmla="*/ 80315 w 82020"/>
                  <a:gd name="connsiteY12" fmla="*/ 74803 h 131233"/>
                  <a:gd name="connsiteX13" fmla="*/ 43898 w 82020"/>
                  <a:gd name="connsiteY13" fmla="*/ 85630 h 131233"/>
                  <a:gd name="connsiteX14" fmla="*/ 19488 w 82020"/>
                  <a:gd name="connsiteY14" fmla="*/ 85630 h 131233"/>
                  <a:gd name="connsiteX15" fmla="*/ 19488 w 82020"/>
                  <a:gd name="connsiteY15" fmla="*/ 143504 h 131233"/>
                  <a:gd name="connsiteX16" fmla="*/ 0 w 82020"/>
                  <a:gd name="connsiteY16" fmla="*/ 143504 h 131233"/>
                  <a:gd name="connsiteX17" fmla="*/ 0 w 82020"/>
                  <a:gd name="connsiteY17"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31233">
                    <a:moveTo>
                      <a:pt x="19291" y="15945"/>
                    </a:moveTo>
                    <a:lnTo>
                      <a:pt x="19291" y="69882"/>
                    </a:lnTo>
                    <a:lnTo>
                      <a:pt x="43701" y="69882"/>
                    </a:lnTo>
                    <a:cubicBezTo>
                      <a:pt x="52756" y="69882"/>
                      <a:pt x="59646" y="67520"/>
                      <a:pt x="64567" y="62795"/>
                    </a:cubicBezTo>
                    <a:cubicBezTo>
                      <a:pt x="69488" y="58071"/>
                      <a:pt x="72047" y="51378"/>
                      <a:pt x="72047" y="42716"/>
                    </a:cubicBezTo>
                    <a:cubicBezTo>
                      <a:pt x="72047" y="34055"/>
                      <a:pt x="69488" y="27559"/>
                      <a:pt x="64567" y="22835"/>
                    </a:cubicBezTo>
                    <a:cubicBezTo>
                      <a:pt x="59646" y="18110"/>
                      <a:pt x="52756" y="15748"/>
                      <a:pt x="43701" y="15748"/>
                    </a:cubicBezTo>
                    <a:lnTo>
                      <a:pt x="19291" y="15748"/>
                    </a:lnTo>
                    <a:close/>
                    <a:moveTo>
                      <a:pt x="0" y="0"/>
                    </a:moveTo>
                    <a:lnTo>
                      <a:pt x="43898" y="0"/>
                    </a:lnTo>
                    <a:cubicBezTo>
                      <a:pt x="60039" y="0"/>
                      <a:pt x="72244" y="3543"/>
                      <a:pt x="80315" y="10827"/>
                    </a:cubicBezTo>
                    <a:cubicBezTo>
                      <a:pt x="88583" y="18110"/>
                      <a:pt x="92716" y="28740"/>
                      <a:pt x="92716" y="42716"/>
                    </a:cubicBezTo>
                    <a:cubicBezTo>
                      <a:pt x="92716" y="56890"/>
                      <a:pt x="88583" y="67520"/>
                      <a:pt x="80315" y="74803"/>
                    </a:cubicBezTo>
                    <a:cubicBezTo>
                      <a:pt x="72047" y="82086"/>
                      <a:pt x="59842" y="85630"/>
                      <a:pt x="43898" y="85630"/>
                    </a:cubicBezTo>
                    <a:lnTo>
                      <a:pt x="19488" y="85630"/>
                    </a:lnTo>
                    <a:lnTo>
                      <a:pt x="19488" y="143504"/>
                    </a:lnTo>
                    <a:lnTo>
                      <a:pt x="0" y="143504"/>
                    </a:lnTo>
                    <a:lnTo>
                      <a:pt x="0" y="0"/>
                    </a:lnTo>
                    <a:close/>
                  </a:path>
                </a:pathLst>
              </a:custGeom>
              <a:grpFill/>
              <a:ln w="196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A971926-D6DD-4CA3-A6CE-8F41BAEBEECB}"/>
                  </a:ext>
                </a:extLst>
              </p:cNvPr>
              <p:cNvSpPr/>
              <p:nvPr/>
            </p:nvSpPr>
            <p:spPr>
              <a:xfrm>
                <a:off x="6583078" y="2090911"/>
                <a:ext cx="114829" cy="147638"/>
              </a:xfrm>
              <a:custGeom>
                <a:avLst/>
                <a:gdLst>
                  <a:gd name="connsiteX0" fmla="*/ 115748 w 114829"/>
                  <a:gd name="connsiteY0" fmla="*/ 13583 h 147637"/>
                  <a:gd name="connsiteX1" fmla="*/ 115748 w 114829"/>
                  <a:gd name="connsiteY1" fmla="*/ 34055 h 147637"/>
                  <a:gd name="connsiteX2" fmla="*/ 94882 w 114829"/>
                  <a:gd name="connsiteY2" fmla="*/ 20472 h 147637"/>
                  <a:gd name="connsiteX3" fmla="*/ 71260 w 114829"/>
                  <a:gd name="connsiteY3" fmla="*/ 15945 h 147637"/>
                  <a:gd name="connsiteX4" fmla="*/ 33661 w 114829"/>
                  <a:gd name="connsiteY4" fmla="*/ 30905 h 147637"/>
                  <a:gd name="connsiteX5" fmla="*/ 20669 w 114829"/>
                  <a:gd name="connsiteY5" fmla="*/ 74409 h 147637"/>
                  <a:gd name="connsiteX6" fmla="*/ 33661 w 114829"/>
                  <a:gd name="connsiteY6" fmla="*/ 117716 h 147637"/>
                  <a:gd name="connsiteX7" fmla="*/ 71260 w 114829"/>
                  <a:gd name="connsiteY7" fmla="*/ 132677 h 147637"/>
                  <a:gd name="connsiteX8" fmla="*/ 94882 w 114829"/>
                  <a:gd name="connsiteY8" fmla="*/ 128149 h 147637"/>
                  <a:gd name="connsiteX9" fmla="*/ 115748 w 114829"/>
                  <a:gd name="connsiteY9" fmla="*/ 114567 h 147637"/>
                  <a:gd name="connsiteX10" fmla="*/ 115748 w 114829"/>
                  <a:gd name="connsiteY10" fmla="*/ 135039 h 147637"/>
                  <a:gd name="connsiteX11" fmla="*/ 94094 w 114829"/>
                  <a:gd name="connsiteY11" fmla="*/ 145472 h 147637"/>
                  <a:gd name="connsiteX12" fmla="*/ 70079 w 114829"/>
                  <a:gd name="connsiteY12" fmla="*/ 148819 h 147637"/>
                  <a:gd name="connsiteX13" fmla="*/ 18701 w 114829"/>
                  <a:gd name="connsiteY13" fmla="*/ 128937 h 147637"/>
                  <a:gd name="connsiteX14" fmla="*/ 0 w 114829"/>
                  <a:gd name="connsiteY14" fmla="*/ 74409 h 147637"/>
                  <a:gd name="connsiteX15" fmla="*/ 18701 w 114829"/>
                  <a:gd name="connsiteY15" fmla="*/ 19882 h 147637"/>
                  <a:gd name="connsiteX16" fmla="*/ 70079 w 114829"/>
                  <a:gd name="connsiteY16" fmla="*/ 0 h 147637"/>
                  <a:gd name="connsiteX17" fmla="*/ 94291 w 114829"/>
                  <a:gd name="connsiteY17" fmla="*/ 3346 h 147637"/>
                  <a:gd name="connsiteX18" fmla="*/ 115748 w 114829"/>
                  <a:gd name="connsiteY18" fmla="*/ 13583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829" h="147637">
                    <a:moveTo>
                      <a:pt x="115748" y="13583"/>
                    </a:moveTo>
                    <a:lnTo>
                      <a:pt x="115748" y="34055"/>
                    </a:lnTo>
                    <a:cubicBezTo>
                      <a:pt x="109252" y="27953"/>
                      <a:pt x="102165" y="23425"/>
                      <a:pt x="94882" y="20472"/>
                    </a:cubicBezTo>
                    <a:cubicBezTo>
                      <a:pt x="87401" y="17520"/>
                      <a:pt x="79527" y="15945"/>
                      <a:pt x="71260" y="15945"/>
                    </a:cubicBezTo>
                    <a:cubicBezTo>
                      <a:pt x="54921" y="15945"/>
                      <a:pt x="42323" y="20866"/>
                      <a:pt x="33661" y="30905"/>
                    </a:cubicBezTo>
                    <a:cubicBezTo>
                      <a:pt x="25000" y="40945"/>
                      <a:pt x="20669" y="55512"/>
                      <a:pt x="20669" y="74409"/>
                    </a:cubicBezTo>
                    <a:cubicBezTo>
                      <a:pt x="20669" y="93307"/>
                      <a:pt x="25000" y="107874"/>
                      <a:pt x="33661" y="117716"/>
                    </a:cubicBezTo>
                    <a:cubicBezTo>
                      <a:pt x="42323" y="127756"/>
                      <a:pt x="54921" y="132677"/>
                      <a:pt x="71260" y="132677"/>
                    </a:cubicBezTo>
                    <a:cubicBezTo>
                      <a:pt x="79527" y="132677"/>
                      <a:pt x="87401" y="131102"/>
                      <a:pt x="94882" y="128149"/>
                    </a:cubicBezTo>
                    <a:cubicBezTo>
                      <a:pt x="102362" y="125197"/>
                      <a:pt x="109252" y="120669"/>
                      <a:pt x="115748" y="114567"/>
                    </a:cubicBezTo>
                    <a:lnTo>
                      <a:pt x="115748" y="135039"/>
                    </a:lnTo>
                    <a:cubicBezTo>
                      <a:pt x="109055" y="139567"/>
                      <a:pt x="101772" y="143110"/>
                      <a:pt x="94094" y="145472"/>
                    </a:cubicBezTo>
                    <a:cubicBezTo>
                      <a:pt x="86417" y="147834"/>
                      <a:pt x="78543" y="148819"/>
                      <a:pt x="70079" y="148819"/>
                    </a:cubicBezTo>
                    <a:cubicBezTo>
                      <a:pt x="48425" y="148819"/>
                      <a:pt x="31299" y="142126"/>
                      <a:pt x="18701" y="128937"/>
                    </a:cubicBezTo>
                    <a:cubicBezTo>
                      <a:pt x="6299" y="115551"/>
                      <a:pt x="0" y="97441"/>
                      <a:pt x="0" y="74409"/>
                    </a:cubicBezTo>
                    <a:cubicBezTo>
                      <a:pt x="0" y="51378"/>
                      <a:pt x="6299" y="33071"/>
                      <a:pt x="18701" y="19882"/>
                    </a:cubicBezTo>
                    <a:cubicBezTo>
                      <a:pt x="31299" y="6496"/>
                      <a:pt x="48425" y="0"/>
                      <a:pt x="70079" y="0"/>
                    </a:cubicBezTo>
                    <a:cubicBezTo>
                      <a:pt x="78740" y="0"/>
                      <a:pt x="86811" y="1181"/>
                      <a:pt x="94291" y="3346"/>
                    </a:cubicBezTo>
                    <a:cubicBezTo>
                      <a:pt x="101968" y="5709"/>
                      <a:pt x="109055" y="9055"/>
                      <a:pt x="115748" y="13583"/>
                    </a:cubicBezTo>
                    <a:close/>
                  </a:path>
                </a:pathLst>
              </a:custGeom>
              <a:grpFill/>
              <a:ln w="196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37C7CBD-91A2-40BD-BF35-E397E94A5A7C}"/>
                  </a:ext>
                </a:extLst>
              </p:cNvPr>
              <p:cNvSpPr/>
              <p:nvPr/>
            </p:nvSpPr>
            <p:spPr>
              <a:xfrm>
                <a:off x="6711030" y="2093470"/>
                <a:ext cx="131233" cy="131233"/>
              </a:xfrm>
              <a:custGeom>
                <a:avLst/>
                <a:gdLst>
                  <a:gd name="connsiteX0" fmla="*/ 65748 w 131233"/>
                  <a:gd name="connsiteY0" fmla="*/ 19094 h 131233"/>
                  <a:gd name="connsiteX1" fmla="*/ 39370 w 131233"/>
                  <a:gd name="connsiteY1" fmla="*/ 90551 h 131233"/>
                  <a:gd name="connsiteX2" fmla="*/ 92126 w 131233"/>
                  <a:gd name="connsiteY2" fmla="*/ 90551 h 131233"/>
                  <a:gd name="connsiteX3" fmla="*/ 65748 w 131233"/>
                  <a:gd name="connsiteY3" fmla="*/ 19094 h 131233"/>
                  <a:gd name="connsiteX4" fmla="*/ 54724 w 131233"/>
                  <a:gd name="connsiteY4" fmla="*/ 0 h 131233"/>
                  <a:gd name="connsiteX5" fmla="*/ 76772 w 131233"/>
                  <a:gd name="connsiteY5" fmla="*/ 0 h 131233"/>
                  <a:gd name="connsiteX6" fmla="*/ 131496 w 131233"/>
                  <a:gd name="connsiteY6" fmla="*/ 143504 h 131233"/>
                  <a:gd name="connsiteX7" fmla="*/ 111220 w 131233"/>
                  <a:gd name="connsiteY7" fmla="*/ 143504 h 131233"/>
                  <a:gd name="connsiteX8" fmla="*/ 98228 w 131233"/>
                  <a:gd name="connsiteY8" fmla="*/ 106693 h 131233"/>
                  <a:gd name="connsiteX9" fmla="*/ 33465 w 131233"/>
                  <a:gd name="connsiteY9" fmla="*/ 106693 h 131233"/>
                  <a:gd name="connsiteX10" fmla="*/ 20472 w 131233"/>
                  <a:gd name="connsiteY10" fmla="*/ 143504 h 131233"/>
                  <a:gd name="connsiteX11" fmla="*/ 0 w 131233"/>
                  <a:gd name="connsiteY11" fmla="*/ 143504 h 131233"/>
                  <a:gd name="connsiteX12" fmla="*/ 54724 w 131233"/>
                  <a:gd name="connsiteY12"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233" h="131233">
                    <a:moveTo>
                      <a:pt x="65748" y="19094"/>
                    </a:moveTo>
                    <a:lnTo>
                      <a:pt x="39370" y="90551"/>
                    </a:lnTo>
                    <a:lnTo>
                      <a:pt x="92126" y="90551"/>
                    </a:lnTo>
                    <a:lnTo>
                      <a:pt x="65748" y="19094"/>
                    </a:lnTo>
                    <a:close/>
                    <a:moveTo>
                      <a:pt x="54724" y="0"/>
                    </a:moveTo>
                    <a:lnTo>
                      <a:pt x="76772" y="0"/>
                    </a:lnTo>
                    <a:lnTo>
                      <a:pt x="131496" y="143504"/>
                    </a:lnTo>
                    <a:lnTo>
                      <a:pt x="111220" y="143504"/>
                    </a:lnTo>
                    <a:lnTo>
                      <a:pt x="98228" y="106693"/>
                    </a:lnTo>
                    <a:lnTo>
                      <a:pt x="33465" y="106693"/>
                    </a:lnTo>
                    <a:lnTo>
                      <a:pt x="20472" y="143504"/>
                    </a:lnTo>
                    <a:lnTo>
                      <a:pt x="0" y="143504"/>
                    </a:lnTo>
                    <a:lnTo>
                      <a:pt x="54724" y="0"/>
                    </a:lnTo>
                    <a:close/>
                  </a:path>
                </a:pathLst>
              </a:custGeom>
              <a:grpFill/>
              <a:ln w="196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AF2F55B-7F9C-4A11-967D-3F04A71B982E}"/>
                  </a:ext>
                </a:extLst>
              </p:cNvPr>
              <p:cNvSpPr/>
              <p:nvPr/>
            </p:nvSpPr>
            <p:spPr>
              <a:xfrm>
                <a:off x="4169500" y="2236974"/>
                <a:ext cx="16404" cy="16404"/>
              </a:xfrm>
              <a:custGeom>
                <a:avLst/>
                <a:gdLst/>
                <a:ahLst/>
                <a:cxnLst/>
                <a:rect l="l" t="t" r="r" b="b"/>
                <a:pathLst>
                  <a:path/>
                </a:pathLst>
              </a:custGeom>
              <a:grpFill/>
              <a:ln w="196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B59EE2-8FA6-43C6-8B40-E2A838012F9B}"/>
                  </a:ext>
                </a:extLst>
              </p:cNvPr>
              <p:cNvSpPr/>
              <p:nvPr/>
            </p:nvSpPr>
            <p:spPr>
              <a:xfrm>
                <a:off x="6917526" y="2126541"/>
                <a:ext cx="82021" cy="98425"/>
              </a:xfrm>
              <a:custGeom>
                <a:avLst/>
                <a:gdLst>
                  <a:gd name="connsiteX0" fmla="*/ 85236 w 82020"/>
                  <a:gd name="connsiteY0" fmla="*/ 6890 h 98425"/>
                  <a:gd name="connsiteX1" fmla="*/ 85236 w 82020"/>
                  <a:gd name="connsiteY1" fmla="*/ 23425 h 98425"/>
                  <a:gd name="connsiteX2" fmla="*/ 70275 w 82020"/>
                  <a:gd name="connsiteY2" fmla="*/ 17126 h 98425"/>
                  <a:gd name="connsiteX3" fmla="*/ 55118 w 82020"/>
                  <a:gd name="connsiteY3" fmla="*/ 15157 h 98425"/>
                  <a:gd name="connsiteX4" fmla="*/ 28346 w 82020"/>
                  <a:gd name="connsiteY4" fmla="*/ 25984 h 98425"/>
                  <a:gd name="connsiteX5" fmla="*/ 18898 w 82020"/>
                  <a:gd name="connsiteY5" fmla="*/ 56496 h 98425"/>
                  <a:gd name="connsiteX6" fmla="*/ 28346 w 82020"/>
                  <a:gd name="connsiteY6" fmla="*/ 87205 h 98425"/>
                  <a:gd name="connsiteX7" fmla="*/ 55118 w 82020"/>
                  <a:gd name="connsiteY7" fmla="*/ 98031 h 98425"/>
                  <a:gd name="connsiteX8" fmla="*/ 70275 w 82020"/>
                  <a:gd name="connsiteY8" fmla="*/ 96063 h 98425"/>
                  <a:gd name="connsiteX9" fmla="*/ 85236 w 82020"/>
                  <a:gd name="connsiteY9" fmla="*/ 89764 h 98425"/>
                  <a:gd name="connsiteX10" fmla="*/ 85236 w 82020"/>
                  <a:gd name="connsiteY10" fmla="*/ 106299 h 98425"/>
                  <a:gd name="connsiteX11" fmla="*/ 69882 w 82020"/>
                  <a:gd name="connsiteY11" fmla="*/ 111417 h 98425"/>
                  <a:gd name="connsiteX12" fmla="*/ 52953 w 82020"/>
                  <a:gd name="connsiteY12" fmla="*/ 113189 h 98425"/>
                  <a:gd name="connsiteX13" fmla="*/ 14370 w 82020"/>
                  <a:gd name="connsiteY13" fmla="*/ 97834 h 98425"/>
                  <a:gd name="connsiteX14" fmla="*/ 0 w 82020"/>
                  <a:gd name="connsiteY14" fmla="*/ 56496 h 98425"/>
                  <a:gd name="connsiteX15" fmla="*/ 14370 w 82020"/>
                  <a:gd name="connsiteY15" fmla="*/ 15157 h 98425"/>
                  <a:gd name="connsiteX16" fmla="*/ 54134 w 82020"/>
                  <a:gd name="connsiteY16" fmla="*/ 0 h 98425"/>
                  <a:gd name="connsiteX17" fmla="*/ 70079 w 82020"/>
                  <a:gd name="connsiteY17" fmla="*/ 1772 h 98425"/>
                  <a:gd name="connsiteX18" fmla="*/ 85236 w 82020"/>
                  <a:gd name="connsiteY18" fmla="*/ 689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020" h="98425">
                    <a:moveTo>
                      <a:pt x="85236" y="6890"/>
                    </a:moveTo>
                    <a:lnTo>
                      <a:pt x="85236" y="23425"/>
                    </a:lnTo>
                    <a:cubicBezTo>
                      <a:pt x="80315" y="20669"/>
                      <a:pt x="75197" y="18504"/>
                      <a:pt x="70275" y="17126"/>
                    </a:cubicBezTo>
                    <a:cubicBezTo>
                      <a:pt x="65157" y="15748"/>
                      <a:pt x="60236" y="15157"/>
                      <a:pt x="55118" y="15157"/>
                    </a:cubicBezTo>
                    <a:cubicBezTo>
                      <a:pt x="43701" y="15157"/>
                      <a:pt x="34646" y="18701"/>
                      <a:pt x="28346" y="25984"/>
                    </a:cubicBezTo>
                    <a:cubicBezTo>
                      <a:pt x="22047" y="33268"/>
                      <a:pt x="18898" y="43504"/>
                      <a:pt x="18898" y="56496"/>
                    </a:cubicBezTo>
                    <a:cubicBezTo>
                      <a:pt x="18898" y="69488"/>
                      <a:pt x="22047" y="79921"/>
                      <a:pt x="28346" y="87205"/>
                    </a:cubicBezTo>
                    <a:cubicBezTo>
                      <a:pt x="34646" y="94488"/>
                      <a:pt x="43701" y="98031"/>
                      <a:pt x="55118" y="98031"/>
                    </a:cubicBezTo>
                    <a:cubicBezTo>
                      <a:pt x="60236" y="98031"/>
                      <a:pt x="65354" y="97441"/>
                      <a:pt x="70275" y="96063"/>
                    </a:cubicBezTo>
                    <a:cubicBezTo>
                      <a:pt x="75394" y="94685"/>
                      <a:pt x="80315" y="92520"/>
                      <a:pt x="85236" y="89764"/>
                    </a:cubicBezTo>
                    <a:lnTo>
                      <a:pt x="85236" y="106299"/>
                    </a:lnTo>
                    <a:cubicBezTo>
                      <a:pt x="80315" y="108661"/>
                      <a:pt x="75197" y="110236"/>
                      <a:pt x="69882" y="111417"/>
                    </a:cubicBezTo>
                    <a:cubicBezTo>
                      <a:pt x="64567" y="112598"/>
                      <a:pt x="59055" y="113189"/>
                      <a:pt x="52953" y="113189"/>
                    </a:cubicBezTo>
                    <a:cubicBezTo>
                      <a:pt x="36811" y="113189"/>
                      <a:pt x="23819" y="108071"/>
                      <a:pt x="14370" y="97834"/>
                    </a:cubicBezTo>
                    <a:cubicBezTo>
                      <a:pt x="4921" y="87598"/>
                      <a:pt x="0" y="73819"/>
                      <a:pt x="0" y="56496"/>
                    </a:cubicBezTo>
                    <a:cubicBezTo>
                      <a:pt x="0" y="38976"/>
                      <a:pt x="4724" y="25197"/>
                      <a:pt x="14370" y="15157"/>
                    </a:cubicBezTo>
                    <a:cubicBezTo>
                      <a:pt x="24016" y="5118"/>
                      <a:pt x="37205" y="0"/>
                      <a:pt x="54134" y="0"/>
                    </a:cubicBezTo>
                    <a:cubicBezTo>
                      <a:pt x="59646" y="0"/>
                      <a:pt x="64961" y="591"/>
                      <a:pt x="70079" y="1772"/>
                    </a:cubicBezTo>
                    <a:cubicBezTo>
                      <a:pt x="75197" y="2953"/>
                      <a:pt x="80315" y="4724"/>
                      <a:pt x="85236" y="6890"/>
                    </a:cubicBezTo>
                    <a:close/>
                  </a:path>
                </a:pathLst>
              </a:custGeom>
              <a:grpFill/>
              <a:ln w="196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603B06C-638F-4250-9FF0-9B70EB17B940}"/>
                  </a:ext>
                </a:extLst>
              </p:cNvPr>
              <p:cNvSpPr/>
              <p:nvPr/>
            </p:nvSpPr>
            <p:spPr>
              <a:xfrm>
                <a:off x="7025793"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3858" y="0"/>
                      <a:pt x="49409" y="0"/>
                    </a:cubicBezTo>
                    <a:close/>
                  </a:path>
                </a:pathLst>
              </a:custGeom>
              <a:grpFill/>
              <a:ln w="196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A07E42A-319B-4B38-A072-C1596F4EFE11}"/>
                  </a:ext>
                </a:extLst>
              </p:cNvPr>
              <p:cNvSpPr/>
              <p:nvPr/>
            </p:nvSpPr>
            <p:spPr>
              <a:xfrm>
                <a:off x="7153352" y="2126738"/>
                <a:ext cx="147638" cy="98425"/>
              </a:xfrm>
              <a:custGeom>
                <a:avLst/>
                <a:gdLst>
                  <a:gd name="connsiteX0" fmla="*/ 84252 w 147637"/>
                  <a:gd name="connsiteY0" fmla="*/ 23228 h 98425"/>
                  <a:gd name="connsiteX1" fmla="*/ 100196 w 147637"/>
                  <a:gd name="connsiteY1" fmla="*/ 5709 h 98425"/>
                  <a:gd name="connsiteX2" fmla="*/ 121850 w 147637"/>
                  <a:gd name="connsiteY2" fmla="*/ 0 h 98425"/>
                  <a:gd name="connsiteX3" fmla="*/ 147834 w 147637"/>
                  <a:gd name="connsiteY3" fmla="*/ 11811 h 98425"/>
                  <a:gd name="connsiteX4" fmla="*/ 156889 w 147637"/>
                  <a:gd name="connsiteY4" fmla="*/ 45276 h 98425"/>
                  <a:gd name="connsiteX5" fmla="*/ 156889 w 147637"/>
                  <a:gd name="connsiteY5" fmla="*/ 110236 h 98425"/>
                  <a:gd name="connsiteX6" fmla="*/ 139173 w 147637"/>
                  <a:gd name="connsiteY6" fmla="*/ 110236 h 98425"/>
                  <a:gd name="connsiteX7" fmla="*/ 139173 w 147637"/>
                  <a:gd name="connsiteY7" fmla="*/ 45866 h 98425"/>
                  <a:gd name="connsiteX8" fmla="*/ 133661 w 147637"/>
                  <a:gd name="connsiteY8" fmla="*/ 22835 h 98425"/>
                  <a:gd name="connsiteX9" fmla="*/ 116929 w 147637"/>
                  <a:gd name="connsiteY9" fmla="*/ 15354 h 98425"/>
                  <a:gd name="connsiteX10" fmla="*/ 95275 w 147637"/>
                  <a:gd name="connsiteY10" fmla="*/ 24409 h 98425"/>
                  <a:gd name="connsiteX11" fmla="*/ 87401 w 147637"/>
                  <a:gd name="connsiteY11" fmla="*/ 49213 h 98425"/>
                  <a:gd name="connsiteX12" fmla="*/ 87401 w 147637"/>
                  <a:gd name="connsiteY12" fmla="*/ 110236 h 98425"/>
                  <a:gd name="connsiteX13" fmla="*/ 69685 w 147637"/>
                  <a:gd name="connsiteY13" fmla="*/ 110236 h 98425"/>
                  <a:gd name="connsiteX14" fmla="*/ 69685 w 147637"/>
                  <a:gd name="connsiteY14" fmla="*/ 45866 h 98425"/>
                  <a:gd name="connsiteX15" fmla="*/ 64173 w 147637"/>
                  <a:gd name="connsiteY15" fmla="*/ 22835 h 98425"/>
                  <a:gd name="connsiteX16" fmla="*/ 47244 w 147637"/>
                  <a:gd name="connsiteY16" fmla="*/ 15354 h 98425"/>
                  <a:gd name="connsiteX17" fmla="*/ 25591 w 147637"/>
                  <a:gd name="connsiteY17" fmla="*/ 24606 h 98425"/>
                  <a:gd name="connsiteX18" fmla="*/ 17717 w 147637"/>
                  <a:gd name="connsiteY18" fmla="*/ 49409 h 98425"/>
                  <a:gd name="connsiteX19" fmla="*/ 17717 w 147637"/>
                  <a:gd name="connsiteY19" fmla="*/ 110236 h 98425"/>
                  <a:gd name="connsiteX20" fmla="*/ 0 w 147637"/>
                  <a:gd name="connsiteY20" fmla="*/ 110236 h 98425"/>
                  <a:gd name="connsiteX21" fmla="*/ 0 w 147637"/>
                  <a:gd name="connsiteY21" fmla="*/ 2559 h 98425"/>
                  <a:gd name="connsiteX22" fmla="*/ 17717 w 147637"/>
                  <a:gd name="connsiteY22" fmla="*/ 2559 h 98425"/>
                  <a:gd name="connsiteX23" fmla="*/ 17717 w 147637"/>
                  <a:gd name="connsiteY23" fmla="*/ 19291 h 98425"/>
                  <a:gd name="connsiteX24" fmla="*/ 32283 w 147637"/>
                  <a:gd name="connsiteY24" fmla="*/ 4724 h 98425"/>
                  <a:gd name="connsiteX25" fmla="*/ 52362 w 147637"/>
                  <a:gd name="connsiteY25" fmla="*/ 0 h 98425"/>
                  <a:gd name="connsiteX26" fmla="*/ 72244 w 147637"/>
                  <a:gd name="connsiteY26" fmla="*/ 5906 h 98425"/>
                  <a:gd name="connsiteX27" fmla="*/ 84252 w 147637"/>
                  <a:gd name="connsiteY27" fmla="*/ 23228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7" h="98425">
                    <a:moveTo>
                      <a:pt x="84252" y="23228"/>
                    </a:moveTo>
                    <a:cubicBezTo>
                      <a:pt x="88779" y="15354"/>
                      <a:pt x="93897" y="9449"/>
                      <a:pt x="100196" y="5709"/>
                    </a:cubicBezTo>
                    <a:cubicBezTo>
                      <a:pt x="106496" y="1969"/>
                      <a:pt x="113582" y="0"/>
                      <a:pt x="121850" y="0"/>
                    </a:cubicBezTo>
                    <a:cubicBezTo>
                      <a:pt x="133071" y="0"/>
                      <a:pt x="141732" y="3937"/>
                      <a:pt x="147834" y="11811"/>
                    </a:cubicBezTo>
                    <a:cubicBezTo>
                      <a:pt x="153937" y="19685"/>
                      <a:pt x="156889" y="30709"/>
                      <a:pt x="156889" y="45276"/>
                    </a:cubicBezTo>
                    <a:lnTo>
                      <a:pt x="156889" y="110236"/>
                    </a:lnTo>
                    <a:lnTo>
                      <a:pt x="139173" y="110236"/>
                    </a:lnTo>
                    <a:lnTo>
                      <a:pt x="139173" y="45866"/>
                    </a:lnTo>
                    <a:cubicBezTo>
                      <a:pt x="139173" y="35630"/>
                      <a:pt x="137401" y="27953"/>
                      <a:pt x="133661" y="22835"/>
                    </a:cubicBezTo>
                    <a:cubicBezTo>
                      <a:pt x="129921" y="17913"/>
                      <a:pt x="124409" y="15354"/>
                      <a:pt x="116929" y="15354"/>
                    </a:cubicBezTo>
                    <a:cubicBezTo>
                      <a:pt x="107677" y="15354"/>
                      <a:pt x="100590" y="18307"/>
                      <a:pt x="95275" y="24409"/>
                    </a:cubicBezTo>
                    <a:cubicBezTo>
                      <a:pt x="89960" y="30512"/>
                      <a:pt x="87401" y="38779"/>
                      <a:pt x="87401" y="49213"/>
                    </a:cubicBezTo>
                    <a:lnTo>
                      <a:pt x="87401" y="110236"/>
                    </a:lnTo>
                    <a:lnTo>
                      <a:pt x="69685" y="110236"/>
                    </a:lnTo>
                    <a:lnTo>
                      <a:pt x="69685" y="45866"/>
                    </a:lnTo>
                    <a:cubicBezTo>
                      <a:pt x="69685" y="35433"/>
                      <a:pt x="67913" y="27756"/>
                      <a:pt x="64173" y="22835"/>
                    </a:cubicBezTo>
                    <a:cubicBezTo>
                      <a:pt x="60433" y="17913"/>
                      <a:pt x="54921" y="15354"/>
                      <a:pt x="47244" y="15354"/>
                    </a:cubicBezTo>
                    <a:cubicBezTo>
                      <a:pt x="38189" y="15354"/>
                      <a:pt x="31102" y="18504"/>
                      <a:pt x="25591" y="24606"/>
                    </a:cubicBezTo>
                    <a:cubicBezTo>
                      <a:pt x="20275" y="30709"/>
                      <a:pt x="17717" y="38976"/>
                      <a:pt x="17717" y="49409"/>
                    </a:cubicBezTo>
                    <a:lnTo>
                      <a:pt x="17717" y="110236"/>
                    </a:lnTo>
                    <a:lnTo>
                      <a:pt x="0" y="110236"/>
                    </a:lnTo>
                    <a:lnTo>
                      <a:pt x="0" y="2559"/>
                    </a:lnTo>
                    <a:lnTo>
                      <a:pt x="17717" y="2559"/>
                    </a:lnTo>
                    <a:lnTo>
                      <a:pt x="17717" y="19291"/>
                    </a:lnTo>
                    <a:cubicBezTo>
                      <a:pt x="21850" y="12598"/>
                      <a:pt x="26575" y="7874"/>
                      <a:pt x="32283" y="4724"/>
                    </a:cubicBezTo>
                    <a:cubicBezTo>
                      <a:pt x="37992" y="1575"/>
                      <a:pt x="44685" y="0"/>
                      <a:pt x="52362" y="0"/>
                    </a:cubicBezTo>
                    <a:cubicBezTo>
                      <a:pt x="60236" y="0"/>
                      <a:pt x="66929" y="1969"/>
                      <a:pt x="72244" y="5906"/>
                    </a:cubicBezTo>
                    <a:cubicBezTo>
                      <a:pt x="77756" y="9843"/>
                      <a:pt x="81693" y="15748"/>
                      <a:pt x="84252" y="23228"/>
                    </a:cubicBezTo>
                    <a:close/>
                  </a:path>
                </a:pathLst>
              </a:custGeom>
              <a:grpFill/>
              <a:ln w="196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0C42CAA-EBE1-42C9-A6E8-5D25CF82C4A2}"/>
                  </a:ext>
                </a:extLst>
              </p:cNvPr>
              <p:cNvSpPr/>
              <p:nvPr/>
            </p:nvSpPr>
            <p:spPr>
              <a:xfrm>
                <a:off x="7345084" y="2126738"/>
                <a:ext cx="82021" cy="147638"/>
              </a:xfrm>
              <a:custGeom>
                <a:avLst/>
                <a:gdLst>
                  <a:gd name="connsiteX0" fmla="*/ 17717 w 82020"/>
                  <a:gd name="connsiteY0" fmla="*/ 94094 h 147637"/>
                  <a:gd name="connsiteX1" fmla="*/ 17717 w 82020"/>
                  <a:gd name="connsiteY1" fmla="*/ 151181 h 147637"/>
                  <a:gd name="connsiteX2" fmla="*/ 0 w 82020"/>
                  <a:gd name="connsiteY2" fmla="*/ 151181 h 147637"/>
                  <a:gd name="connsiteX3" fmla="*/ 0 w 82020"/>
                  <a:gd name="connsiteY3" fmla="*/ 2559 h 147637"/>
                  <a:gd name="connsiteX4" fmla="*/ 17717 w 82020"/>
                  <a:gd name="connsiteY4" fmla="*/ 2559 h 147637"/>
                  <a:gd name="connsiteX5" fmla="*/ 17717 w 82020"/>
                  <a:gd name="connsiteY5" fmla="*/ 18898 h 147637"/>
                  <a:gd name="connsiteX6" fmla="*/ 31890 w 82020"/>
                  <a:gd name="connsiteY6" fmla="*/ 4724 h 147637"/>
                  <a:gd name="connsiteX7" fmla="*/ 52165 w 82020"/>
                  <a:gd name="connsiteY7" fmla="*/ 0 h 147637"/>
                  <a:gd name="connsiteX8" fmla="*/ 84055 w 82020"/>
                  <a:gd name="connsiteY8" fmla="*/ 15551 h 147637"/>
                  <a:gd name="connsiteX9" fmla="*/ 96260 w 82020"/>
                  <a:gd name="connsiteY9" fmla="*/ 56496 h 147637"/>
                  <a:gd name="connsiteX10" fmla="*/ 84055 w 82020"/>
                  <a:gd name="connsiteY10" fmla="*/ 97441 h 147637"/>
                  <a:gd name="connsiteX11" fmla="*/ 52165 w 82020"/>
                  <a:gd name="connsiteY11" fmla="*/ 112992 h 147637"/>
                  <a:gd name="connsiteX12" fmla="*/ 31890 w 82020"/>
                  <a:gd name="connsiteY12" fmla="*/ 108268 h 147637"/>
                  <a:gd name="connsiteX13" fmla="*/ 17717 w 82020"/>
                  <a:gd name="connsiteY13" fmla="*/ 94094 h 147637"/>
                  <a:gd name="connsiteX14" fmla="*/ 77756 w 82020"/>
                  <a:gd name="connsiteY14" fmla="*/ 56496 h 147637"/>
                  <a:gd name="connsiteX15" fmla="*/ 69685 w 82020"/>
                  <a:gd name="connsiteY15" fmla="*/ 25984 h 147637"/>
                  <a:gd name="connsiteX16" fmla="*/ 47638 w 82020"/>
                  <a:gd name="connsiteY16" fmla="*/ 14961 h 147637"/>
                  <a:gd name="connsiteX17" fmla="*/ 25591 w 82020"/>
                  <a:gd name="connsiteY17" fmla="*/ 25984 h 147637"/>
                  <a:gd name="connsiteX18" fmla="*/ 17520 w 82020"/>
                  <a:gd name="connsiteY18" fmla="*/ 56496 h 147637"/>
                  <a:gd name="connsiteX19" fmla="*/ 25591 w 82020"/>
                  <a:gd name="connsiteY19" fmla="*/ 87008 h 147637"/>
                  <a:gd name="connsiteX20" fmla="*/ 47638 w 82020"/>
                  <a:gd name="connsiteY20" fmla="*/ 98031 h 147637"/>
                  <a:gd name="connsiteX21" fmla="*/ 69685 w 82020"/>
                  <a:gd name="connsiteY21" fmla="*/ 87008 h 147637"/>
                  <a:gd name="connsiteX22" fmla="*/ 77756 w 82020"/>
                  <a:gd name="connsiteY22" fmla="*/ 56496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020" h="147637">
                    <a:moveTo>
                      <a:pt x="17717" y="94094"/>
                    </a:moveTo>
                    <a:lnTo>
                      <a:pt x="17717" y="151181"/>
                    </a:lnTo>
                    <a:lnTo>
                      <a:pt x="0" y="151181"/>
                    </a:lnTo>
                    <a:lnTo>
                      <a:pt x="0" y="2559"/>
                    </a:lnTo>
                    <a:lnTo>
                      <a:pt x="17717" y="2559"/>
                    </a:lnTo>
                    <a:lnTo>
                      <a:pt x="17717" y="18898"/>
                    </a:lnTo>
                    <a:cubicBezTo>
                      <a:pt x="21457" y="12402"/>
                      <a:pt x="26181" y="7677"/>
                      <a:pt x="31890" y="4724"/>
                    </a:cubicBezTo>
                    <a:cubicBezTo>
                      <a:pt x="37599" y="1575"/>
                      <a:pt x="44291" y="0"/>
                      <a:pt x="52165" y="0"/>
                    </a:cubicBezTo>
                    <a:cubicBezTo>
                      <a:pt x="65158" y="0"/>
                      <a:pt x="75787" y="5118"/>
                      <a:pt x="84055" y="15551"/>
                    </a:cubicBezTo>
                    <a:cubicBezTo>
                      <a:pt x="92323" y="25984"/>
                      <a:pt x="96260" y="39567"/>
                      <a:pt x="96260" y="56496"/>
                    </a:cubicBezTo>
                    <a:cubicBezTo>
                      <a:pt x="96260" y="73425"/>
                      <a:pt x="92126" y="87008"/>
                      <a:pt x="84055" y="97441"/>
                    </a:cubicBezTo>
                    <a:cubicBezTo>
                      <a:pt x="75984" y="107874"/>
                      <a:pt x="65354" y="112992"/>
                      <a:pt x="52165" y="112992"/>
                    </a:cubicBezTo>
                    <a:cubicBezTo>
                      <a:pt x="44291" y="112992"/>
                      <a:pt x="37599" y="111417"/>
                      <a:pt x="31890" y="108268"/>
                    </a:cubicBezTo>
                    <a:cubicBezTo>
                      <a:pt x="25984" y="105315"/>
                      <a:pt x="21457" y="100394"/>
                      <a:pt x="17717" y="94094"/>
                    </a:cubicBezTo>
                    <a:close/>
                    <a:moveTo>
                      <a:pt x="77756" y="56496"/>
                    </a:moveTo>
                    <a:cubicBezTo>
                      <a:pt x="77756" y="43504"/>
                      <a:pt x="75000" y="33268"/>
                      <a:pt x="69685" y="25984"/>
                    </a:cubicBezTo>
                    <a:cubicBezTo>
                      <a:pt x="64370" y="18701"/>
                      <a:pt x="56890" y="14961"/>
                      <a:pt x="47638" y="14961"/>
                    </a:cubicBezTo>
                    <a:cubicBezTo>
                      <a:pt x="38189" y="14961"/>
                      <a:pt x="30906" y="18701"/>
                      <a:pt x="25591" y="25984"/>
                    </a:cubicBezTo>
                    <a:cubicBezTo>
                      <a:pt x="20276" y="33268"/>
                      <a:pt x="17520" y="43504"/>
                      <a:pt x="17520" y="56496"/>
                    </a:cubicBezTo>
                    <a:cubicBezTo>
                      <a:pt x="17520" y="69488"/>
                      <a:pt x="20276" y="79724"/>
                      <a:pt x="25591" y="87008"/>
                    </a:cubicBezTo>
                    <a:cubicBezTo>
                      <a:pt x="30906" y="94291"/>
                      <a:pt x="38386" y="98031"/>
                      <a:pt x="47638" y="98031"/>
                    </a:cubicBezTo>
                    <a:cubicBezTo>
                      <a:pt x="57087" y="98031"/>
                      <a:pt x="64370" y="94291"/>
                      <a:pt x="69685" y="87008"/>
                    </a:cubicBezTo>
                    <a:cubicBezTo>
                      <a:pt x="75000" y="79724"/>
                      <a:pt x="77756" y="69488"/>
                      <a:pt x="77756" y="56496"/>
                    </a:cubicBezTo>
                    <a:close/>
                  </a:path>
                </a:pathLst>
              </a:custGeom>
              <a:grpFill/>
              <a:ln w="196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565CE1-1A41-4A50-9294-E1A32805F09F}"/>
                  </a:ext>
                </a:extLst>
              </p:cNvPr>
              <p:cNvSpPr/>
              <p:nvPr/>
            </p:nvSpPr>
            <p:spPr>
              <a:xfrm>
                <a:off x="7462800" y="2126738"/>
                <a:ext cx="98425" cy="98425"/>
              </a:xfrm>
              <a:custGeom>
                <a:avLst/>
                <a:gdLst>
                  <a:gd name="connsiteX0" fmla="*/ 49409 w 98425"/>
                  <a:gd name="connsiteY0" fmla="*/ 14961 h 98425"/>
                  <a:gd name="connsiteX1" fmla="*/ 26968 w 98425"/>
                  <a:gd name="connsiteY1" fmla="*/ 25984 h 98425"/>
                  <a:gd name="connsiteX2" fmla="*/ 18701 w 98425"/>
                  <a:gd name="connsiteY2" fmla="*/ 56496 h 98425"/>
                  <a:gd name="connsiteX3" fmla="*/ 26968 w 98425"/>
                  <a:gd name="connsiteY3" fmla="*/ 87008 h 98425"/>
                  <a:gd name="connsiteX4" fmla="*/ 49606 w 98425"/>
                  <a:gd name="connsiteY4" fmla="*/ 98031 h 98425"/>
                  <a:gd name="connsiteX5" fmla="*/ 72047 w 98425"/>
                  <a:gd name="connsiteY5" fmla="*/ 86811 h 98425"/>
                  <a:gd name="connsiteX6" fmla="*/ 80315 w 98425"/>
                  <a:gd name="connsiteY6" fmla="*/ 56496 h 98425"/>
                  <a:gd name="connsiteX7" fmla="*/ 72047 w 98425"/>
                  <a:gd name="connsiteY7" fmla="*/ 26181 h 98425"/>
                  <a:gd name="connsiteX8" fmla="*/ 49409 w 98425"/>
                  <a:gd name="connsiteY8" fmla="*/ 14961 h 98425"/>
                  <a:gd name="connsiteX9" fmla="*/ 49409 w 98425"/>
                  <a:gd name="connsiteY9" fmla="*/ 0 h 98425"/>
                  <a:gd name="connsiteX10" fmla="*/ 85630 w 98425"/>
                  <a:gd name="connsiteY10" fmla="*/ 14961 h 98425"/>
                  <a:gd name="connsiteX11" fmla="*/ 98819 w 98425"/>
                  <a:gd name="connsiteY11" fmla="*/ 56496 h 98425"/>
                  <a:gd name="connsiteX12" fmla="*/ 85630 w 98425"/>
                  <a:gd name="connsiteY12" fmla="*/ 98031 h 98425"/>
                  <a:gd name="connsiteX13" fmla="*/ 49409 w 98425"/>
                  <a:gd name="connsiteY13" fmla="*/ 112992 h 98425"/>
                  <a:gd name="connsiteX14" fmla="*/ 13189 w 98425"/>
                  <a:gd name="connsiteY14" fmla="*/ 98031 h 98425"/>
                  <a:gd name="connsiteX15" fmla="*/ 0 w 98425"/>
                  <a:gd name="connsiteY15" fmla="*/ 56496 h 98425"/>
                  <a:gd name="connsiteX16" fmla="*/ 13189 w 98425"/>
                  <a:gd name="connsiteY16" fmla="*/ 14961 h 98425"/>
                  <a:gd name="connsiteX17" fmla="*/ 49409 w 98425"/>
                  <a:gd name="connsiteY17" fmla="*/ 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425" h="98425">
                    <a:moveTo>
                      <a:pt x="49409" y="14961"/>
                    </a:moveTo>
                    <a:cubicBezTo>
                      <a:pt x="39961" y="14961"/>
                      <a:pt x="32480" y="18701"/>
                      <a:pt x="26968" y="25984"/>
                    </a:cubicBezTo>
                    <a:cubicBezTo>
                      <a:pt x="21457" y="33465"/>
                      <a:pt x="18701" y="43504"/>
                      <a:pt x="18701" y="56496"/>
                    </a:cubicBezTo>
                    <a:cubicBezTo>
                      <a:pt x="18701" y="69488"/>
                      <a:pt x="21457" y="79527"/>
                      <a:pt x="26968" y="87008"/>
                    </a:cubicBezTo>
                    <a:cubicBezTo>
                      <a:pt x="32480" y="94488"/>
                      <a:pt x="39961" y="98031"/>
                      <a:pt x="49606" y="98031"/>
                    </a:cubicBezTo>
                    <a:cubicBezTo>
                      <a:pt x="59055" y="98031"/>
                      <a:pt x="66535" y="94291"/>
                      <a:pt x="72047" y="86811"/>
                    </a:cubicBezTo>
                    <a:cubicBezTo>
                      <a:pt x="77559" y="79331"/>
                      <a:pt x="80315" y="69291"/>
                      <a:pt x="80315" y="56496"/>
                    </a:cubicBezTo>
                    <a:cubicBezTo>
                      <a:pt x="80315" y="43701"/>
                      <a:pt x="77559" y="33661"/>
                      <a:pt x="72047" y="26181"/>
                    </a:cubicBezTo>
                    <a:cubicBezTo>
                      <a:pt x="66338" y="18701"/>
                      <a:pt x="58858" y="14961"/>
                      <a:pt x="49409" y="14961"/>
                    </a:cubicBezTo>
                    <a:close/>
                    <a:moveTo>
                      <a:pt x="49409" y="0"/>
                    </a:moveTo>
                    <a:cubicBezTo>
                      <a:pt x="64764" y="0"/>
                      <a:pt x="76772" y="4921"/>
                      <a:pt x="85630" y="14961"/>
                    </a:cubicBezTo>
                    <a:cubicBezTo>
                      <a:pt x="94488" y="25000"/>
                      <a:pt x="98819" y="38779"/>
                      <a:pt x="98819" y="56496"/>
                    </a:cubicBezTo>
                    <a:cubicBezTo>
                      <a:pt x="98819" y="74016"/>
                      <a:pt x="94488" y="87992"/>
                      <a:pt x="85630" y="98031"/>
                    </a:cubicBezTo>
                    <a:cubicBezTo>
                      <a:pt x="76772" y="108071"/>
                      <a:pt x="64764" y="112992"/>
                      <a:pt x="49409" y="112992"/>
                    </a:cubicBezTo>
                    <a:cubicBezTo>
                      <a:pt x="34055" y="112992"/>
                      <a:pt x="21850" y="108071"/>
                      <a:pt x="13189" y="98031"/>
                    </a:cubicBezTo>
                    <a:cubicBezTo>
                      <a:pt x="4528" y="87992"/>
                      <a:pt x="0" y="74212"/>
                      <a:pt x="0" y="56496"/>
                    </a:cubicBezTo>
                    <a:cubicBezTo>
                      <a:pt x="0" y="38779"/>
                      <a:pt x="4331" y="25000"/>
                      <a:pt x="13189" y="14961"/>
                    </a:cubicBezTo>
                    <a:cubicBezTo>
                      <a:pt x="21850" y="4921"/>
                      <a:pt x="34055" y="0"/>
                      <a:pt x="49409" y="0"/>
                    </a:cubicBezTo>
                    <a:close/>
                  </a:path>
                </a:pathLst>
              </a:custGeom>
              <a:grpFill/>
              <a:ln w="196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F618CDD-E37E-497F-9646-568F44BB881E}"/>
                  </a:ext>
                </a:extLst>
              </p:cNvPr>
              <p:cNvSpPr/>
              <p:nvPr/>
            </p:nvSpPr>
            <p:spPr>
              <a:xfrm>
                <a:off x="7590359"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8" y="7874"/>
                      <a:pt x="32677" y="4724"/>
                    </a:cubicBezTo>
                    <a:cubicBezTo>
                      <a:pt x="38386" y="1575"/>
                      <a:pt x="45078" y="0"/>
                      <a:pt x="52559" y="0"/>
                    </a:cubicBezTo>
                    <a:cubicBezTo>
                      <a:pt x="64961" y="0"/>
                      <a:pt x="74212"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A5345C-A834-4B6E-8233-D22E3370123D}"/>
                  </a:ext>
                </a:extLst>
              </p:cNvPr>
              <p:cNvSpPr/>
              <p:nvPr/>
            </p:nvSpPr>
            <p:spPr>
              <a:xfrm>
                <a:off x="7708272" y="2126738"/>
                <a:ext cx="98425" cy="98425"/>
              </a:xfrm>
              <a:custGeom>
                <a:avLst/>
                <a:gdLst>
                  <a:gd name="connsiteX0" fmla="*/ 99606 w 98425"/>
                  <a:gd name="connsiteY0" fmla="*/ 51968 h 98425"/>
                  <a:gd name="connsiteX1" fmla="*/ 99606 w 98425"/>
                  <a:gd name="connsiteY1" fmla="*/ 60630 h 98425"/>
                  <a:gd name="connsiteX2" fmla="*/ 18307 w 98425"/>
                  <a:gd name="connsiteY2" fmla="*/ 60630 h 98425"/>
                  <a:gd name="connsiteX3" fmla="*/ 29331 w 98425"/>
                  <a:gd name="connsiteY3" fmla="*/ 88386 h 98425"/>
                  <a:gd name="connsiteX4" fmla="*/ 56693 w 98425"/>
                  <a:gd name="connsiteY4" fmla="*/ 98031 h 98425"/>
                  <a:gd name="connsiteX5" fmla="*/ 76378 w 98425"/>
                  <a:gd name="connsiteY5" fmla="*/ 95472 h 98425"/>
                  <a:gd name="connsiteX6" fmla="*/ 95472 w 98425"/>
                  <a:gd name="connsiteY6" fmla="*/ 87992 h 98425"/>
                  <a:gd name="connsiteX7" fmla="*/ 95472 w 98425"/>
                  <a:gd name="connsiteY7" fmla="*/ 104724 h 98425"/>
                  <a:gd name="connsiteX8" fmla="*/ 75984 w 98425"/>
                  <a:gd name="connsiteY8" fmla="*/ 110827 h 98425"/>
                  <a:gd name="connsiteX9" fmla="*/ 55709 w 98425"/>
                  <a:gd name="connsiteY9" fmla="*/ 112992 h 98425"/>
                  <a:gd name="connsiteX10" fmla="*/ 14961 w 98425"/>
                  <a:gd name="connsiteY10" fmla="*/ 98031 h 98425"/>
                  <a:gd name="connsiteX11" fmla="*/ 0 w 98425"/>
                  <a:gd name="connsiteY11" fmla="*/ 57480 h 98425"/>
                  <a:gd name="connsiteX12" fmla="*/ 14370 w 98425"/>
                  <a:gd name="connsiteY12" fmla="*/ 15551 h 98425"/>
                  <a:gd name="connsiteX13" fmla="*/ 52953 w 98425"/>
                  <a:gd name="connsiteY13" fmla="*/ 0 h 98425"/>
                  <a:gd name="connsiteX14" fmla="*/ 87401 w 98425"/>
                  <a:gd name="connsiteY14" fmla="*/ 13976 h 98425"/>
                  <a:gd name="connsiteX15" fmla="*/ 99606 w 98425"/>
                  <a:gd name="connsiteY15" fmla="*/ 51968 h 98425"/>
                  <a:gd name="connsiteX16" fmla="*/ 81890 w 98425"/>
                  <a:gd name="connsiteY16" fmla="*/ 46850 h 98425"/>
                  <a:gd name="connsiteX17" fmla="*/ 73819 w 98425"/>
                  <a:gd name="connsiteY17" fmla="*/ 23622 h 98425"/>
                  <a:gd name="connsiteX18" fmla="*/ 52756 w 98425"/>
                  <a:gd name="connsiteY18" fmla="*/ 14961 h 98425"/>
                  <a:gd name="connsiteX19" fmla="*/ 29134 w 98425"/>
                  <a:gd name="connsiteY19" fmla="*/ 23425 h 98425"/>
                  <a:gd name="connsiteX20" fmla="*/ 18898 w 98425"/>
                  <a:gd name="connsiteY20" fmla="*/ 47047 h 98425"/>
                  <a:gd name="connsiteX21" fmla="*/ 81890 w 98425"/>
                  <a:gd name="connsiteY21" fmla="*/ 46850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5" h="98425">
                    <a:moveTo>
                      <a:pt x="99606" y="51968"/>
                    </a:moveTo>
                    <a:lnTo>
                      <a:pt x="99606" y="60630"/>
                    </a:lnTo>
                    <a:lnTo>
                      <a:pt x="18307" y="60630"/>
                    </a:lnTo>
                    <a:cubicBezTo>
                      <a:pt x="19095" y="72835"/>
                      <a:pt x="22835" y="82086"/>
                      <a:pt x="29331" y="88386"/>
                    </a:cubicBezTo>
                    <a:cubicBezTo>
                      <a:pt x="35827" y="94685"/>
                      <a:pt x="45079" y="98031"/>
                      <a:pt x="56693" y="98031"/>
                    </a:cubicBezTo>
                    <a:cubicBezTo>
                      <a:pt x="63386" y="98031"/>
                      <a:pt x="70079" y="97244"/>
                      <a:pt x="76378" y="95472"/>
                    </a:cubicBezTo>
                    <a:cubicBezTo>
                      <a:pt x="82677" y="93897"/>
                      <a:pt x="89173" y="91338"/>
                      <a:pt x="95472" y="87992"/>
                    </a:cubicBezTo>
                    <a:lnTo>
                      <a:pt x="95472" y="104724"/>
                    </a:lnTo>
                    <a:cubicBezTo>
                      <a:pt x="89173" y="107480"/>
                      <a:pt x="82677" y="109449"/>
                      <a:pt x="75984" y="110827"/>
                    </a:cubicBezTo>
                    <a:cubicBezTo>
                      <a:pt x="69291" y="112205"/>
                      <a:pt x="62598" y="112992"/>
                      <a:pt x="55709" y="112992"/>
                    </a:cubicBezTo>
                    <a:cubicBezTo>
                      <a:pt x="38583" y="112992"/>
                      <a:pt x="25000" y="108071"/>
                      <a:pt x="14961" y="98031"/>
                    </a:cubicBezTo>
                    <a:cubicBezTo>
                      <a:pt x="4921" y="87992"/>
                      <a:pt x="0" y="74409"/>
                      <a:pt x="0" y="57480"/>
                    </a:cubicBezTo>
                    <a:cubicBezTo>
                      <a:pt x="0" y="39961"/>
                      <a:pt x="4724" y="25984"/>
                      <a:pt x="14370" y="15551"/>
                    </a:cubicBezTo>
                    <a:cubicBezTo>
                      <a:pt x="23819" y="5118"/>
                      <a:pt x="36811" y="0"/>
                      <a:pt x="52953" y="0"/>
                    </a:cubicBezTo>
                    <a:cubicBezTo>
                      <a:pt x="67520" y="0"/>
                      <a:pt x="78937" y="4724"/>
                      <a:pt x="87401" y="13976"/>
                    </a:cubicBezTo>
                    <a:cubicBezTo>
                      <a:pt x="95472" y="23228"/>
                      <a:pt x="99606" y="36024"/>
                      <a:pt x="99606" y="51968"/>
                    </a:cubicBezTo>
                    <a:close/>
                    <a:moveTo>
                      <a:pt x="81890" y="46850"/>
                    </a:moveTo>
                    <a:cubicBezTo>
                      <a:pt x="81693" y="37205"/>
                      <a:pt x="79134" y="29528"/>
                      <a:pt x="73819" y="23622"/>
                    </a:cubicBezTo>
                    <a:cubicBezTo>
                      <a:pt x="68504" y="17913"/>
                      <a:pt x="61614" y="14961"/>
                      <a:pt x="52756" y="14961"/>
                    </a:cubicBezTo>
                    <a:cubicBezTo>
                      <a:pt x="42913" y="14961"/>
                      <a:pt x="35039" y="17717"/>
                      <a:pt x="29134" y="23425"/>
                    </a:cubicBezTo>
                    <a:cubicBezTo>
                      <a:pt x="23228" y="28937"/>
                      <a:pt x="19882" y="36811"/>
                      <a:pt x="18898" y="47047"/>
                    </a:cubicBezTo>
                    <a:lnTo>
                      <a:pt x="81890" y="46850"/>
                    </a:lnTo>
                    <a:close/>
                  </a:path>
                </a:pathLst>
              </a:custGeom>
              <a:grpFill/>
              <a:ln w="196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7DE4BC0-70B8-452E-A963-60F62D72F19F}"/>
                  </a:ext>
                </a:extLst>
              </p:cNvPr>
              <p:cNvSpPr/>
              <p:nvPr/>
            </p:nvSpPr>
            <p:spPr>
              <a:xfrm>
                <a:off x="7836225" y="2126738"/>
                <a:ext cx="82021" cy="98425"/>
              </a:xfrm>
              <a:custGeom>
                <a:avLst/>
                <a:gdLst>
                  <a:gd name="connsiteX0" fmla="*/ 90157 w 82020"/>
                  <a:gd name="connsiteY0" fmla="*/ 45276 h 98425"/>
                  <a:gd name="connsiteX1" fmla="*/ 90157 w 82020"/>
                  <a:gd name="connsiteY1" fmla="*/ 110236 h 98425"/>
                  <a:gd name="connsiteX2" fmla="*/ 72441 w 82020"/>
                  <a:gd name="connsiteY2" fmla="*/ 110236 h 98425"/>
                  <a:gd name="connsiteX3" fmla="*/ 72441 w 82020"/>
                  <a:gd name="connsiteY3" fmla="*/ 45866 h 98425"/>
                  <a:gd name="connsiteX4" fmla="*/ 66535 w 82020"/>
                  <a:gd name="connsiteY4" fmla="*/ 23031 h 98425"/>
                  <a:gd name="connsiteX5" fmla="*/ 48622 w 82020"/>
                  <a:gd name="connsiteY5" fmla="*/ 15354 h 98425"/>
                  <a:gd name="connsiteX6" fmla="*/ 25984 w 82020"/>
                  <a:gd name="connsiteY6" fmla="*/ 24409 h 98425"/>
                  <a:gd name="connsiteX7" fmla="*/ 17717 w 82020"/>
                  <a:gd name="connsiteY7" fmla="*/ 49213 h 98425"/>
                  <a:gd name="connsiteX8" fmla="*/ 17717 w 82020"/>
                  <a:gd name="connsiteY8" fmla="*/ 110236 h 98425"/>
                  <a:gd name="connsiteX9" fmla="*/ 0 w 82020"/>
                  <a:gd name="connsiteY9" fmla="*/ 110236 h 98425"/>
                  <a:gd name="connsiteX10" fmla="*/ 0 w 82020"/>
                  <a:gd name="connsiteY10" fmla="*/ 2559 h 98425"/>
                  <a:gd name="connsiteX11" fmla="*/ 17717 w 82020"/>
                  <a:gd name="connsiteY11" fmla="*/ 2559 h 98425"/>
                  <a:gd name="connsiteX12" fmla="*/ 17717 w 82020"/>
                  <a:gd name="connsiteY12" fmla="*/ 19291 h 98425"/>
                  <a:gd name="connsiteX13" fmla="*/ 32677 w 82020"/>
                  <a:gd name="connsiteY13" fmla="*/ 4724 h 98425"/>
                  <a:gd name="connsiteX14" fmla="*/ 52559 w 82020"/>
                  <a:gd name="connsiteY14" fmla="*/ 0 h 98425"/>
                  <a:gd name="connsiteX15" fmla="*/ 80709 w 82020"/>
                  <a:gd name="connsiteY15" fmla="*/ 11417 h 98425"/>
                  <a:gd name="connsiteX16" fmla="*/ 90157 w 82020"/>
                  <a:gd name="connsiteY16" fmla="*/ 4527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20" h="98425">
                    <a:moveTo>
                      <a:pt x="90157" y="45276"/>
                    </a:moveTo>
                    <a:lnTo>
                      <a:pt x="90157" y="110236"/>
                    </a:lnTo>
                    <a:lnTo>
                      <a:pt x="72441" y="110236"/>
                    </a:lnTo>
                    <a:lnTo>
                      <a:pt x="72441" y="45866"/>
                    </a:lnTo>
                    <a:cubicBezTo>
                      <a:pt x="72441" y="35630"/>
                      <a:pt x="70472" y="28150"/>
                      <a:pt x="66535" y="23031"/>
                    </a:cubicBezTo>
                    <a:cubicBezTo>
                      <a:pt x="62598" y="17913"/>
                      <a:pt x="56693" y="15354"/>
                      <a:pt x="48622" y="15354"/>
                    </a:cubicBezTo>
                    <a:cubicBezTo>
                      <a:pt x="38976" y="15354"/>
                      <a:pt x="31496" y="18307"/>
                      <a:pt x="25984" y="24409"/>
                    </a:cubicBezTo>
                    <a:cubicBezTo>
                      <a:pt x="20472" y="30512"/>
                      <a:pt x="17717" y="38779"/>
                      <a:pt x="17717" y="49213"/>
                    </a:cubicBezTo>
                    <a:lnTo>
                      <a:pt x="17717" y="110236"/>
                    </a:lnTo>
                    <a:lnTo>
                      <a:pt x="0" y="110236"/>
                    </a:lnTo>
                    <a:lnTo>
                      <a:pt x="0" y="2559"/>
                    </a:lnTo>
                    <a:lnTo>
                      <a:pt x="17717" y="2559"/>
                    </a:lnTo>
                    <a:lnTo>
                      <a:pt x="17717" y="19291"/>
                    </a:lnTo>
                    <a:cubicBezTo>
                      <a:pt x="22047" y="12795"/>
                      <a:pt x="26969" y="7874"/>
                      <a:pt x="32677" y="4724"/>
                    </a:cubicBezTo>
                    <a:cubicBezTo>
                      <a:pt x="38386" y="1575"/>
                      <a:pt x="45079" y="0"/>
                      <a:pt x="52559" y="0"/>
                    </a:cubicBezTo>
                    <a:cubicBezTo>
                      <a:pt x="64961" y="0"/>
                      <a:pt x="74213" y="3740"/>
                      <a:pt x="80709" y="11417"/>
                    </a:cubicBezTo>
                    <a:cubicBezTo>
                      <a:pt x="87008" y="19094"/>
                      <a:pt x="90157" y="30315"/>
                      <a:pt x="90157" y="45276"/>
                    </a:cubicBezTo>
                    <a:close/>
                  </a:path>
                </a:pathLst>
              </a:custGeom>
              <a:grpFill/>
              <a:ln w="196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8495C27-B800-4A2B-8D87-CF5764F81C12}"/>
                  </a:ext>
                </a:extLst>
              </p:cNvPr>
              <p:cNvSpPr/>
              <p:nvPr/>
            </p:nvSpPr>
            <p:spPr>
              <a:xfrm>
                <a:off x="7948232" y="2098785"/>
                <a:ext cx="65617" cy="131233"/>
              </a:xfrm>
              <a:custGeom>
                <a:avLst/>
                <a:gdLst>
                  <a:gd name="connsiteX0" fmla="*/ 30906 w 65616"/>
                  <a:gd name="connsiteY0" fmla="*/ 0 h 131233"/>
                  <a:gd name="connsiteX1" fmla="*/ 30906 w 65616"/>
                  <a:gd name="connsiteY1" fmla="*/ 30512 h 131233"/>
                  <a:gd name="connsiteX2" fmla="*/ 67323 w 65616"/>
                  <a:gd name="connsiteY2" fmla="*/ 30512 h 131233"/>
                  <a:gd name="connsiteX3" fmla="*/ 67323 w 65616"/>
                  <a:gd name="connsiteY3" fmla="*/ 44291 h 131233"/>
                  <a:gd name="connsiteX4" fmla="*/ 30906 w 65616"/>
                  <a:gd name="connsiteY4" fmla="*/ 44291 h 131233"/>
                  <a:gd name="connsiteX5" fmla="*/ 30906 w 65616"/>
                  <a:gd name="connsiteY5" fmla="*/ 102756 h 131233"/>
                  <a:gd name="connsiteX6" fmla="*/ 34449 w 65616"/>
                  <a:gd name="connsiteY6" fmla="*/ 119685 h 131233"/>
                  <a:gd name="connsiteX7" fmla="*/ 49213 w 65616"/>
                  <a:gd name="connsiteY7" fmla="*/ 123425 h 131233"/>
                  <a:gd name="connsiteX8" fmla="*/ 67323 w 65616"/>
                  <a:gd name="connsiteY8" fmla="*/ 123425 h 131233"/>
                  <a:gd name="connsiteX9" fmla="*/ 67323 w 65616"/>
                  <a:gd name="connsiteY9" fmla="*/ 138189 h 131233"/>
                  <a:gd name="connsiteX10" fmla="*/ 49213 w 65616"/>
                  <a:gd name="connsiteY10" fmla="*/ 138189 h 131233"/>
                  <a:gd name="connsiteX11" fmla="*/ 20866 w 65616"/>
                  <a:gd name="connsiteY11" fmla="*/ 130512 h 131233"/>
                  <a:gd name="connsiteX12" fmla="*/ 12992 w 65616"/>
                  <a:gd name="connsiteY12" fmla="*/ 102756 h 131233"/>
                  <a:gd name="connsiteX13" fmla="*/ 12992 w 65616"/>
                  <a:gd name="connsiteY13" fmla="*/ 44291 h 131233"/>
                  <a:gd name="connsiteX14" fmla="*/ 0 w 65616"/>
                  <a:gd name="connsiteY14" fmla="*/ 44291 h 131233"/>
                  <a:gd name="connsiteX15" fmla="*/ 0 w 65616"/>
                  <a:gd name="connsiteY15" fmla="*/ 30512 h 131233"/>
                  <a:gd name="connsiteX16" fmla="*/ 12992 w 65616"/>
                  <a:gd name="connsiteY16" fmla="*/ 30512 h 131233"/>
                  <a:gd name="connsiteX17" fmla="*/ 12992 w 65616"/>
                  <a:gd name="connsiteY17" fmla="*/ 0 h 131233"/>
                  <a:gd name="connsiteX18" fmla="*/ 30906 w 65616"/>
                  <a:gd name="connsiteY18" fmla="*/ 0 h 1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616" h="131233">
                    <a:moveTo>
                      <a:pt x="30906" y="0"/>
                    </a:moveTo>
                    <a:lnTo>
                      <a:pt x="30906" y="30512"/>
                    </a:lnTo>
                    <a:lnTo>
                      <a:pt x="67323" y="30512"/>
                    </a:lnTo>
                    <a:lnTo>
                      <a:pt x="67323" y="44291"/>
                    </a:lnTo>
                    <a:lnTo>
                      <a:pt x="30906" y="44291"/>
                    </a:lnTo>
                    <a:lnTo>
                      <a:pt x="30906" y="102756"/>
                    </a:lnTo>
                    <a:cubicBezTo>
                      <a:pt x="30906" y="111614"/>
                      <a:pt x="32087" y="117126"/>
                      <a:pt x="34449" y="119685"/>
                    </a:cubicBezTo>
                    <a:cubicBezTo>
                      <a:pt x="36811" y="122244"/>
                      <a:pt x="41732" y="123425"/>
                      <a:pt x="49213" y="123425"/>
                    </a:cubicBezTo>
                    <a:lnTo>
                      <a:pt x="67323" y="123425"/>
                    </a:lnTo>
                    <a:lnTo>
                      <a:pt x="67323" y="138189"/>
                    </a:lnTo>
                    <a:lnTo>
                      <a:pt x="49213" y="138189"/>
                    </a:lnTo>
                    <a:cubicBezTo>
                      <a:pt x="35630" y="138189"/>
                      <a:pt x="26181" y="135630"/>
                      <a:pt x="20866" y="130512"/>
                    </a:cubicBezTo>
                    <a:cubicBezTo>
                      <a:pt x="15748" y="125393"/>
                      <a:pt x="12992" y="116141"/>
                      <a:pt x="12992" y="102756"/>
                    </a:cubicBezTo>
                    <a:lnTo>
                      <a:pt x="12992" y="44291"/>
                    </a:lnTo>
                    <a:lnTo>
                      <a:pt x="0" y="44291"/>
                    </a:lnTo>
                    <a:lnTo>
                      <a:pt x="0" y="30512"/>
                    </a:lnTo>
                    <a:lnTo>
                      <a:pt x="12992" y="30512"/>
                    </a:lnTo>
                    <a:lnTo>
                      <a:pt x="12992" y="0"/>
                    </a:lnTo>
                    <a:lnTo>
                      <a:pt x="30906" y="0"/>
                    </a:lnTo>
                    <a:close/>
                  </a:path>
                </a:pathLst>
              </a:custGeom>
              <a:grpFill/>
              <a:ln w="196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ABA18BC-3835-44B6-AC46-5502401C58CD}"/>
                  </a:ext>
                </a:extLst>
              </p:cNvPr>
              <p:cNvSpPr/>
              <p:nvPr/>
            </p:nvSpPr>
            <p:spPr>
              <a:xfrm>
                <a:off x="8031106" y="2126541"/>
                <a:ext cx="82021" cy="98425"/>
              </a:xfrm>
              <a:custGeom>
                <a:avLst/>
                <a:gdLst>
                  <a:gd name="connsiteX0" fmla="*/ 76378 w 82020"/>
                  <a:gd name="connsiteY0" fmla="*/ 5906 h 98425"/>
                  <a:gd name="connsiteX1" fmla="*/ 76378 w 82020"/>
                  <a:gd name="connsiteY1" fmla="*/ 22638 h 98425"/>
                  <a:gd name="connsiteX2" fmla="*/ 60827 w 82020"/>
                  <a:gd name="connsiteY2" fmla="*/ 16929 h 98425"/>
                  <a:gd name="connsiteX3" fmla="*/ 44094 w 82020"/>
                  <a:gd name="connsiteY3" fmla="*/ 14961 h 98425"/>
                  <a:gd name="connsiteX4" fmla="*/ 24409 w 82020"/>
                  <a:gd name="connsiteY4" fmla="*/ 18898 h 98425"/>
                  <a:gd name="connsiteX5" fmla="*/ 17914 w 82020"/>
                  <a:gd name="connsiteY5" fmla="*/ 31102 h 98425"/>
                  <a:gd name="connsiteX6" fmla="*/ 22638 w 82020"/>
                  <a:gd name="connsiteY6" fmla="*/ 40748 h 98425"/>
                  <a:gd name="connsiteX7" fmla="*/ 41536 w 82020"/>
                  <a:gd name="connsiteY7" fmla="*/ 47441 h 98425"/>
                  <a:gd name="connsiteX8" fmla="*/ 47638 w 82020"/>
                  <a:gd name="connsiteY8" fmla="*/ 48819 h 98425"/>
                  <a:gd name="connsiteX9" fmla="*/ 74409 w 82020"/>
                  <a:gd name="connsiteY9" fmla="*/ 60236 h 98425"/>
                  <a:gd name="connsiteX10" fmla="*/ 82283 w 82020"/>
                  <a:gd name="connsiteY10" fmla="*/ 80709 h 98425"/>
                  <a:gd name="connsiteX11" fmla="*/ 70472 w 82020"/>
                  <a:gd name="connsiteY11" fmla="*/ 104527 h 98425"/>
                  <a:gd name="connsiteX12" fmla="*/ 37795 w 82020"/>
                  <a:gd name="connsiteY12" fmla="*/ 113189 h 98425"/>
                  <a:gd name="connsiteX13" fmla="*/ 19685 w 82020"/>
                  <a:gd name="connsiteY13" fmla="*/ 111417 h 98425"/>
                  <a:gd name="connsiteX14" fmla="*/ 0 w 82020"/>
                  <a:gd name="connsiteY14" fmla="*/ 106299 h 98425"/>
                  <a:gd name="connsiteX15" fmla="*/ 0 w 82020"/>
                  <a:gd name="connsiteY15" fmla="*/ 87992 h 98425"/>
                  <a:gd name="connsiteX16" fmla="*/ 19291 w 82020"/>
                  <a:gd name="connsiteY16" fmla="*/ 95669 h 98425"/>
                  <a:gd name="connsiteX17" fmla="*/ 38189 w 82020"/>
                  <a:gd name="connsiteY17" fmla="*/ 98228 h 98425"/>
                  <a:gd name="connsiteX18" fmla="*/ 57480 w 82020"/>
                  <a:gd name="connsiteY18" fmla="*/ 93897 h 98425"/>
                  <a:gd name="connsiteX19" fmla="*/ 64173 w 82020"/>
                  <a:gd name="connsiteY19" fmla="*/ 81890 h 98425"/>
                  <a:gd name="connsiteX20" fmla="*/ 59252 w 82020"/>
                  <a:gd name="connsiteY20" fmla="*/ 70866 h 98425"/>
                  <a:gd name="connsiteX21" fmla="*/ 37992 w 82020"/>
                  <a:gd name="connsiteY21" fmla="*/ 63386 h 98425"/>
                  <a:gd name="connsiteX22" fmla="*/ 31890 w 82020"/>
                  <a:gd name="connsiteY22" fmla="*/ 62008 h 98425"/>
                  <a:gd name="connsiteX23" fmla="*/ 8071 w 82020"/>
                  <a:gd name="connsiteY23" fmla="*/ 51378 h 98425"/>
                  <a:gd name="connsiteX24" fmla="*/ 787 w 82020"/>
                  <a:gd name="connsiteY24" fmla="*/ 31693 h 98425"/>
                  <a:gd name="connsiteX25" fmla="*/ 11614 w 82020"/>
                  <a:gd name="connsiteY25" fmla="*/ 8268 h 98425"/>
                  <a:gd name="connsiteX26" fmla="*/ 42126 w 82020"/>
                  <a:gd name="connsiteY26" fmla="*/ 0 h 98425"/>
                  <a:gd name="connsiteX27" fmla="*/ 60630 w 82020"/>
                  <a:gd name="connsiteY27" fmla="*/ 1378 h 98425"/>
                  <a:gd name="connsiteX28" fmla="*/ 76378 w 82020"/>
                  <a:gd name="connsiteY28" fmla="*/ 5906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020" h="98425">
                    <a:moveTo>
                      <a:pt x="76378" y="5906"/>
                    </a:moveTo>
                    <a:lnTo>
                      <a:pt x="76378" y="22638"/>
                    </a:lnTo>
                    <a:cubicBezTo>
                      <a:pt x="71457" y="20079"/>
                      <a:pt x="66142" y="18110"/>
                      <a:pt x="60827" y="16929"/>
                    </a:cubicBezTo>
                    <a:cubicBezTo>
                      <a:pt x="55512" y="15551"/>
                      <a:pt x="49803" y="14961"/>
                      <a:pt x="44094" y="14961"/>
                    </a:cubicBezTo>
                    <a:cubicBezTo>
                      <a:pt x="35236" y="14961"/>
                      <a:pt x="28740" y="16339"/>
                      <a:pt x="24409" y="18898"/>
                    </a:cubicBezTo>
                    <a:cubicBezTo>
                      <a:pt x="20079" y="21654"/>
                      <a:pt x="17914" y="25591"/>
                      <a:pt x="17914" y="31102"/>
                    </a:cubicBezTo>
                    <a:cubicBezTo>
                      <a:pt x="17914" y="35236"/>
                      <a:pt x="19488" y="38386"/>
                      <a:pt x="22638" y="40748"/>
                    </a:cubicBezTo>
                    <a:cubicBezTo>
                      <a:pt x="25788" y="43110"/>
                      <a:pt x="32087" y="45276"/>
                      <a:pt x="41536" y="47441"/>
                    </a:cubicBezTo>
                    <a:lnTo>
                      <a:pt x="47638" y="48819"/>
                    </a:lnTo>
                    <a:cubicBezTo>
                      <a:pt x="60236" y="51575"/>
                      <a:pt x="69095" y="55315"/>
                      <a:pt x="74409" y="60236"/>
                    </a:cubicBezTo>
                    <a:cubicBezTo>
                      <a:pt x="79724" y="65157"/>
                      <a:pt x="82283" y="72047"/>
                      <a:pt x="82283" y="80709"/>
                    </a:cubicBezTo>
                    <a:cubicBezTo>
                      <a:pt x="82283" y="90748"/>
                      <a:pt x="78346" y="98622"/>
                      <a:pt x="70472" y="104527"/>
                    </a:cubicBezTo>
                    <a:cubicBezTo>
                      <a:pt x="62598" y="110433"/>
                      <a:pt x="51772" y="113189"/>
                      <a:pt x="37795" y="113189"/>
                    </a:cubicBezTo>
                    <a:cubicBezTo>
                      <a:pt x="32087" y="113189"/>
                      <a:pt x="25984" y="112598"/>
                      <a:pt x="19685" y="111417"/>
                    </a:cubicBezTo>
                    <a:cubicBezTo>
                      <a:pt x="13386" y="110236"/>
                      <a:pt x="6890" y="108661"/>
                      <a:pt x="0" y="106299"/>
                    </a:cubicBezTo>
                    <a:lnTo>
                      <a:pt x="0" y="87992"/>
                    </a:lnTo>
                    <a:cubicBezTo>
                      <a:pt x="6496" y="91338"/>
                      <a:pt x="12992" y="93897"/>
                      <a:pt x="19291" y="95669"/>
                    </a:cubicBezTo>
                    <a:cubicBezTo>
                      <a:pt x="25591" y="97441"/>
                      <a:pt x="31890" y="98228"/>
                      <a:pt x="38189" y="98228"/>
                    </a:cubicBezTo>
                    <a:cubicBezTo>
                      <a:pt x="46457" y="98228"/>
                      <a:pt x="52953" y="96850"/>
                      <a:pt x="57480" y="93897"/>
                    </a:cubicBezTo>
                    <a:cubicBezTo>
                      <a:pt x="62008" y="91142"/>
                      <a:pt x="64173" y="87008"/>
                      <a:pt x="64173" y="81890"/>
                    </a:cubicBezTo>
                    <a:cubicBezTo>
                      <a:pt x="64173" y="77165"/>
                      <a:pt x="62598" y="73425"/>
                      <a:pt x="59252" y="70866"/>
                    </a:cubicBezTo>
                    <a:cubicBezTo>
                      <a:pt x="56102" y="68307"/>
                      <a:pt x="49016" y="65748"/>
                      <a:pt x="37992" y="63386"/>
                    </a:cubicBezTo>
                    <a:lnTo>
                      <a:pt x="31890" y="62008"/>
                    </a:lnTo>
                    <a:cubicBezTo>
                      <a:pt x="20866" y="59646"/>
                      <a:pt x="12992" y="56102"/>
                      <a:pt x="8071" y="51378"/>
                    </a:cubicBezTo>
                    <a:cubicBezTo>
                      <a:pt x="3150" y="46653"/>
                      <a:pt x="787" y="39961"/>
                      <a:pt x="787" y="31693"/>
                    </a:cubicBezTo>
                    <a:cubicBezTo>
                      <a:pt x="787" y="21654"/>
                      <a:pt x="4331" y="13780"/>
                      <a:pt x="11614" y="8268"/>
                    </a:cubicBezTo>
                    <a:cubicBezTo>
                      <a:pt x="18701" y="2756"/>
                      <a:pt x="28937" y="0"/>
                      <a:pt x="42126" y="0"/>
                    </a:cubicBezTo>
                    <a:cubicBezTo>
                      <a:pt x="48622" y="0"/>
                      <a:pt x="54724" y="394"/>
                      <a:pt x="60630" y="1378"/>
                    </a:cubicBezTo>
                    <a:cubicBezTo>
                      <a:pt x="66142" y="2559"/>
                      <a:pt x="71457" y="3937"/>
                      <a:pt x="76378" y="5906"/>
                    </a:cubicBezTo>
                    <a:close/>
                  </a:path>
                </a:pathLst>
              </a:custGeom>
              <a:grpFill/>
              <a:ln w="196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38E86E7-0041-4940-96E2-6F5F93C8AE8F}"/>
                  </a:ext>
                </a:extLst>
              </p:cNvPr>
              <p:cNvSpPr/>
              <p:nvPr/>
            </p:nvSpPr>
            <p:spPr>
              <a:xfrm>
                <a:off x="8138586" y="2087565"/>
                <a:ext cx="32808" cy="164042"/>
              </a:xfrm>
              <a:custGeom>
                <a:avLst/>
                <a:gdLst>
                  <a:gd name="connsiteX0" fmla="*/ 0 w 32808"/>
                  <a:gd name="connsiteY0" fmla="*/ 0 h 164041"/>
                  <a:gd name="connsiteX1" fmla="*/ 15354 w 32808"/>
                  <a:gd name="connsiteY1" fmla="*/ 0 h 164041"/>
                  <a:gd name="connsiteX2" fmla="*/ 37008 w 32808"/>
                  <a:gd name="connsiteY2" fmla="*/ 44488 h 164041"/>
                  <a:gd name="connsiteX3" fmla="*/ 44094 w 32808"/>
                  <a:gd name="connsiteY3" fmla="*/ 87598 h 164041"/>
                  <a:gd name="connsiteX4" fmla="*/ 37008 w 32808"/>
                  <a:gd name="connsiteY4" fmla="*/ 130905 h 164041"/>
                  <a:gd name="connsiteX5" fmla="*/ 15354 w 32808"/>
                  <a:gd name="connsiteY5" fmla="*/ 175393 h 164041"/>
                  <a:gd name="connsiteX6" fmla="*/ 0 w 32808"/>
                  <a:gd name="connsiteY6" fmla="*/ 175393 h 164041"/>
                  <a:gd name="connsiteX7" fmla="*/ 19094 w 32808"/>
                  <a:gd name="connsiteY7" fmla="*/ 131496 h 164041"/>
                  <a:gd name="connsiteX8" fmla="*/ 25393 w 32808"/>
                  <a:gd name="connsiteY8" fmla="*/ 87598 h 164041"/>
                  <a:gd name="connsiteX9" fmla="*/ 19094 w 32808"/>
                  <a:gd name="connsiteY9" fmla="*/ 43701 h 164041"/>
                  <a:gd name="connsiteX10" fmla="*/ 0 w 32808"/>
                  <a:gd name="connsiteY10" fmla="*/ 0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08" h="164041">
                    <a:moveTo>
                      <a:pt x="0" y="0"/>
                    </a:moveTo>
                    <a:lnTo>
                      <a:pt x="15354" y="0"/>
                    </a:lnTo>
                    <a:cubicBezTo>
                      <a:pt x="25000" y="15157"/>
                      <a:pt x="32086" y="29921"/>
                      <a:pt x="37008" y="44488"/>
                    </a:cubicBezTo>
                    <a:cubicBezTo>
                      <a:pt x="41732" y="59055"/>
                      <a:pt x="44094" y="73425"/>
                      <a:pt x="44094" y="87598"/>
                    </a:cubicBezTo>
                    <a:cubicBezTo>
                      <a:pt x="44094" y="101968"/>
                      <a:pt x="41732" y="116338"/>
                      <a:pt x="37008" y="130905"/>
                    </a:cubicBezTo>
                    <a:cubicBezTo>
                      <a:pt x="32283" y="145472"/>
                      <a:pt x="25000" y="160236"/>
                      <a:pt x="15354" y="175393"/>
                    </a:cubicBezTo>
                    <a:lnTo>
                      <a:pt x="0" y="175393"/>
                    </a:lnTo>
                    <a:cubicBezTo>
                      <a:pt x="8464" y="160630"/>
                      <a:pt x="14961" y="146063"/>
                      <a:pt x="19094" y="131496"/>
                    </a:cubicBezTo>
                    <a:cubicBezTo>
                      <a:pt x="23228" y="116929"/>
                      <a:pt x="25393" y="102362"/>
                      <a:pt x="25393" y="87598"/>
                    </a:cubicBezTo>
                    <a:cubicBezTo>
                      <a:pt x="25393" y="72835"/>
                      <a:pt x="23228" y="58268"/>
                      <a:pt x="19094" y="43701"/>
                    </a:cubicBezTo>
                    <a:cubicBezTo>
                      <a:pt x="14961" y="29331"/>
                      <a:pt x="8464" y="14764"/>
                      <a:pt x="0" y="0"/>
                    </a:cubicBezTo>
                    <a:close/>
                  </a:path>
                </a:pathLst>
              </a:custGeom>
              <a:grpFill/>
              <a:ln w="1968" cap="flat">
                <a:noFill/>
                <a:prstDash val="solid"/>
                <a:miter/>
              </a:ln>
            </p:spPr>
            <p:txBody>
              <a:bodyPr rtlCol="0" anchor="ctr"/>
              <a:lstStyle/>
              <a:p>
                <a:endParaRPr lang="en-US"/>
              </a:p>
            </p:txBody>
          </p:sp>
        </p:grpSp>
      </p:grpSp>
      <p:grpSp>
        <p:nvGrpSpPr>
          <p:cNvPr id="208" name="Graphic 2">
            <a:extLst>
              <a:ext uri="{FF2B5EF4-FFF2-40B4-BE49-F238E27FC236}">
                <a16:creationId xmlns:a16="http://schemas.microsoft.com/office/drawing/2014/main" id="{07801FDD-A215-42D3-B3F6-6AAA0638BEF6}"/>
              </a:ext>
            </a:extLst>
          </p:cNvPr>
          <p:cNvGrpSpPr/>
          <p:nvPr/>
        </p:nvGrpSpPr>
        <p:grpSpPr>
          <a:xfrm>
            <a:off x="8936782" y="1589516"/>
            <a:ext cx="930720" cy="709120"/>
            <a:chOff x="8153082" y="2418076"/>
            <a:chExt cx="688975" cy="524933"/>
          </a:xfrm>
          <a:solidFill>
            <a:schemeClr val="accent1"/>
          </a:solidFill>
        </p:grpSpPr>
        <p:sp>
          <p:nvSpPr>
            <p:cNvPr id="209" name="Freeform: Shape 208">
              <a:extLst>
                <a:ext uri="{FF2B5EF4-FFF2-40B4-BE49-F238E27FC236}">
                  <a16:creationId xmlns:a16="http://schemas.microsoft.com/office/drawing/2014/main" id="{41CB31BD-7101-4D1A-8473-3EACBA895BE0}"/>
                </a:ext>
              </a:extLst>
            </p:cNvPr>
            <p:cNvSpPr/>
            <p:nvPr/>
          </p:nvSpPr>
          <p:spPr>
            <a:xfrm>
              <a:off x="8153082" y="2418076"/>
              <a:ext cx="688975" cy="524933"/>
            </a:xfrm>
            <a:custGeom>
              <a:avLst/>
              <a:gdLst>
                <a:gd name="connsiteX0" fmla="*/ 32808 w 688975"/>
                <a:gd name="connsiteY0" fmla="*/ 529855 h 524933"/>
                <a:gd name="connsiteX1" fmla="*/ 662728 w 688975"/>
                <a:gd name="connsiteY1" fmla="*/ 529855 h 524933"/>
                <a:gd name="connsiteX2" fmla="*/ 695537 w 688975"/>
                <a:gd name="connsiteY2" fmla="*/ 497046 h 524933"/>
                <a:gd name="connsiteX3" fmla="*/ 695537 w 688975"/>
                <a:gd name="connsiteY3" fmla="*/ 32808 h 524933"/>
                <a:gd name="connsiteX4" fmla="*/ 662728 w 688975"/>
                <a:gd name="connsiteY4" fmla="*/ 0 h 524933"/>
                <a:gd name="connsiteX5" fmla="*/ 32808 w 688975"/>
                <a:gd name="connsiteY5" fmla="*/ 0 h 524933"/>
                <a:gd name="connsiteX6" fmla="*/ 0 w 688975"/>
                <a:gd name="connsiteY6" fmla="*/ 32808 h 524933"/>
                <a:gd name="connsiteX7" fmla="*/ 0 w 688975"/>
                <a:gd name="connsiteY7" fmla="*/ 498687 h 524933"/>
                <a:gd name="connsiteX8" fmla="*/ 32808 w 688975"/>
                <a:gd name="connsiteY8" fmla="*/ 529855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75" h="524933">
                  <a:moveTo>
                    <a:pt x="32808" y="529855"/>
                  </a:moveTo>
                  <a:lnTo>
                    <a:pt x="662728" y="529855"/>
                  </a:lnTo>
                  <a:cubicBezTo>
                    <a:pt x="684054" y="529855"/>
                    <a:pt x="695537" y="518372"/>
                    <a:pt x="695537" y="497046"/>
                  </a:cubicBezTo>
                  <a:lnTo>
                    <a:pt x="695537" y="32808"/>
                  </a:lnTo>
                  <a:cubicBezTo>
                    <a:pt x="695537" y="11483"/>
                    <a:pt x="684054" y="0"/>
                    <a:pt x="662728" y="0"/>
                  </a:cubicBezTo>
                  <a:lnTo>
                    <a:pt x="32808" y="0"/>
                  </a:lnTo>
                  <a:cubicBezTo>
                    <a:pt x="11483" y="0"/>
                    <a:pt x="0" y="11483"/>
                    <a:pt x="0" y="32808"/>
                  </a:cubicBezTo>
                  <a:lnTo>
                    <a:pt x="0" y="498687"/>
                  </a:lnTo>
                  <a:cubicBezTo>
                    <a:pt x="0" y="518372"/>
                    <a:pt x="11483" y="529855"/>
                    <a:pt x="32808" y="529855"/>
                  </a:cubicBezTo>
                  <a:close/>
                </a:path>
              </a:pathLst>
            </a:custGeom>
            <a:solidFill>
              <a:srgbClr val="FFFFFF">
                <a:alpha val="80000"/>
              </a:srgbClr>
            </a:solidFill>
            <a:ln w="16404" cap="flat">
              <a:solidFill>
                <a:srgbClr val="CCCCCC">
                  <a:alpha val="80000"/>
                </a:srgbClr>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7BA05CE-C2B4-4767-930A-3CC6B3791BB9}"/>
                </a:ext>
              </a:extLst>
            </p:cNvPr>
            <p:cNvSpPr/>
            <p:nvPr/>
          </p:nvSpPr>
          <p:spPr>
            <a:xfrm>
              <a:off x="8333528" y="2514861"/>
              <a:ext cx="98425" cy="98425"/>
            </a:xfrm>
            <a:custGeom>
              <a:avLst/>
              <a:gdLst>
                <a:gd name="connsiteX0" fmla="*/ 49213 w 98425"/>
                <a:gd name="connsiteY0" fmla="*/ 98425 h 98425"/>
                <a:gd name="connsiteX1" fmla="*/ 83661 w 98425"/>
                <a:gd name="connsiteY1" fmla="*/ 83661 h 98425"/>
                <a:gd name="connsiteX2" fmla="*/ 98425 w 98425"/>
                <a:gd name="connsiteY2" fmla="*/ 49213 h 98425"/>
                <a:gd name="connsiteX3" fmla="*/ 83661 w 98425"/>
                <a:gd name="connsiteY3" fmla="*/ 14764 h 98425"/>
                <a:gd name="connsiteX4" fmla="*/ 49213 w 98425"/>
                <a:gd name="connsiteY4" fmla="*/ 0 h 98425"/>
                <a:gd name="connsiteX5" fmla="*/ 14764 w 98425"/>
                <a:gd name="connsiteY5" fmla="*/ 14764 h 98425"/>
                <a:gd name="connsiteX6" fmla="*/ 0 w 98425"/>
                <a:gd name="connsiteY6" fmla="*/ 49213 h 98425"/>
                <a:gd name="connsiteX7" fmla="*/ 14764 w 98425"/>
                <a:gd name="connsiteY7" fmla="*/ 83661 h 98425"/>
                <a:gd name="connsiteX8" fmla="*/ 49213 w 98425"/>
                <a:gd name="connsiteY8" fmla="*/ 98425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25" h="98425">
                  <a:moveTo>
                    <a:pt x="49213" y="98425"/>
                  </a:moveTo>
                  <a:cubicBezTo>
                    <a:pt x="62336" y="98425"/>
                    <a:pt x="75459" y="93504"/>
                    <a:pt x="83661" y="83661"/>
                  </a:cubicBezTo>
                  <a:cubicBezTo>
                    <a:pt x="93504" y="73819"/>
                    <a:pt x="98425" y="62336"/>
                    <a:pt x="98425" y="49213"/>
                  </a:cubicBezTo>
                  <a:cubicBezTo>
                    <a:pt x="98425" y="36089"/>
                    <a:pt x="93504" y="22966"/>
                    <a:pt x="83661" y="14764"/>
                  </a:cubicBezTo>
                  <a:cubicBezTo>
                    <a:pt x="73819" y="4921"/>
                    <a:pt x="62336" y="0"/>
                    <a:pt x="49213" y="0"/>
                  </a:cubicBezTo>
                  <a:cubicBezTo>
                    <a:pt x="36089" y="0"/>
                    <a:pt x="22966" y="4921"/>
                    <a:pt x="14764" y="14764"/>
                  </a:cubicBezTo>
                  <a:cubicBezTo>
                    <a:pt x="4922" y="24606"/>
                    <a:pt x="0" y="36089"/>
                    <a:pt x="0" y="49213"/>
                  </a:cubicBezTo>
                  <a:cubicBezTo>
                    <a:pt x="0" y="62336"/>
                    <a:pt x="4922" y="75459"/>
                    <a:pt x="14764" y="83661"/>
                  </a:cubicBezTo>
                  <a:cubicBezTo>
                    <a:pt x="24606" y="93504"/>
                    <a:pt x="36089" y="98425"/>
                    <a:pt x="49213" y="98425"/>
                  </a:cubicBezTo>
                  <a:close/>
                </a:path>
              </a:pathLst>
            </a:custGeom>
            <a:solidFill>
              <a:schemeClr val="accent3"/>
            </a:solidFill>
            <a:ln w="16404" cap="flat">
              <a:no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BC06937F-D640-461F-A78B-686867887FD3}"/>
                </a:ext>
              </a:extLst>
            </p:cNvPr>
            <p:cNvSpPr/>
            <p:nvPr/>
          </p:nvSpPr>
          <p:spPr>
            <a:xfrm>
              <a:off x="8689458" y="2485964"/>
              <a:ext cx="82021" cy="114829"/>
            </a:xfrm>
            <a:custGeom>
              <a:avLst/>
              <a:gdLst>
                <a:gd name="connsiteX0" fmla="*/ 41339 w 82020"/>
                <a:gd name="connsiteY0" fmla="*/ 12795 h 114829"/>
                <a:gd name="connsiteX1" fmla="*/ 22474 w 82020"/>
                <a:gd name="connsiteY1" fmla="*/ 25098 h 114829"/>
                <a:gd name="connsiteX2" fmla="*/ 16240 w 82020"/>
                <a:gd name="connsiteY2" fmla="*/ 62008 h 114829"/>
                <a:gd name="connsiteX3" fmla="*/ 22474 w 82020"/>
                <a:gd name="connsiteY3" fmla="*/ 98917 h 114829"/>
                <a:gd name="connsiteX4" fmla="*/ 41339 w 82020"/>
                <a:gd name="connsiteY4" fmla="*/ 111220 h 114829"/>
                <a:gd name="connsiteX5" fmla="*/ 60203 w 82020"/>
                <a:gd name="connsiteY5" fmla="*/ 98917 h 114829"/>
                <a:gd name="connsiteX6" fmla="*/ 66437 w 82020"/>
                <a:gd name="connsiteY6" fmla="*/ 62008 h 114829"/>
                <a:gd name="connsiteX7" fmla="*/ 60203 w 82020"/>
                <a:gd name="connsiteY7" fmla="*/ 25098 h 114829"/>
                <a:gd name="connsiteX8" fmla="*/ 41339 w 82020"/>
                <a:gd name="connsiteY8" fmla="*/ 12795 h 114829"/>
                <a:gd name="connsiteX9" fmla="*/ 41339 w 82020"/>
                <a:gd name="connsiteY9" fmla="*/ 0 h 114829"/>
                <a:gd name="connsiteX10" fmla="*/ 72014 w 82020"/>
                <a:gd name="connsiteY10" fmla="*/ 15912 h 114829"/>
                <a:gd name="connsiteX11" fmla="*/ 82677 w 82020"/>
                <a:gd name="connsiteY11" fmla="*/ 62008 h 114829"/>
                <a:gd name="connsiteX12" fmla="*/ 72014 w 82020"/>
                <a:gd name="connsiteY12" fmla="*/ 108103 h 114829"/>
                <a:gd name="connsiteX13" fmla="*/ 41339 w 82020"/>
                <a:gd name="connsiteY13" fmla="*/ 124015 h 114829"/>
                <a:gd name="connsiteX14" fmla="*/ 10663 w 82020"/>
                <a:gd name="connsiteY14" fmla="*/ 108103 h 114829"/>
                <a:gd name="connsiteX15" fmla="*/ 0 w 82020"/>
                <a:gd name="connsiteY15" fmla="*/ 62008 h 114829"/>
                <a:gd name="connsiteX16" fmla="*/ 10663 w 82020"/>
                <a:gd name="connsiteY16" fmla="*/ 15912 h 114829"/>
                <a:gd name="connsiteX17" fmla="*/ 41339 w 82020"/>
                <a:gd name="connsiteY17" fmla="*/ 0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020" h="114829">
                  <a:moveTo>
                    <a:pt x="41339" y="12795"/>
                  </a:moveTo>
                  <a:cubicBezTo>
                    <a:pt x="32972" y="12795"/>
                    <a:pt x="26739" y="16896"/>
                    <a:pt x="22474" y="25098"/>
                  </a:cubicBezTo>
                  <a:cubicBezTo>
                    <a:pt x="18209" y="33300"/>
                    <a:pt x="16240" y="45604"/>
                    <a:pt x="16240" y="62008"/>
                  </a:cubicBezTo>
                  <a:cubicBezTo>
                    <a:pt x="16240" y="78412"/>
                    <a:pt x="18373" y="90715"/>
                    <a:pt x="22474" y="98917"/>
                  </a:cubicBezTo>
                  <a:cubicBezTo>
                    <a:pt x="26739" y="107119"/>
                    <a:pt x="32972" y="111220"/>
                    <a:pt x="41339" y="111220"/>
                  </a:cubicBezTo>
                  <a:cubicBezTo>
                    <a:pt x="49705" y="111220"/>
                    <a:pt x="55938" y="107119"/>
                    <a:pt x="60203" y="98917"/>
                  </a:cubicBezTo>
                  <a:cubicBezTo>
                    <a:pt x="64468" y="90715"/>
                    <a:pt x="66437" y="78412"/>
                    <a:pt x="66437" y="62008"/>
                  </a:cubicBezTo>
                  <a:cubicBezTo>
                    <a:pt x="66437" y="45604"/>
                    <a:pt x="64304" y="33300"/>
                    <a:pt x="60203" y="25098"/>
                  </a:cubicBezTo>
                  <a:cubicBezTo>
                    <a:pt x="55938" y="16896"/>
                    <a:pt x="49705" y="12795"/>
                    <a:pt x="41339" y="12795"/>
                  </a:cubicBezTo>
                  <a:close/>
                  <a:moveTo>
                    <a:pt x="41339" y="0"/>
                  </a:moveTo>
                  <a:cubicBezTo>
                    <a:pt x="54790" y="0"/>
                    <a:pt x="64961" y="5249"/>
                    <a:pt x="72014" y="15912"/>
                  </a:cubicBezTo>
                  <a:cubicBezTo>
                    <a:pt x="79068" y="26575"/>
                    <a:pt x="82677" y="41831"/>
                    <a:pt x="82677" y="62008"/>
                  </a:cubicBezTo>
                  <a:cubicBezTo>
                    <a:pt x="82677" y="82185"/>
                    <a:pt x="79068" y="97441"/>
                    <a:pt x="72014" y="108103"/>
                  </a:cubicBezTo>
                  <a:cubicBezTo>
                    <a:pt x="64961" y="118766"/>
                    <a:pt x="54790" y="124015"/>
                    <a:pt x="41339" y="124015"/>
                  </a:cubicBezTo>
                  <a:cubicBezTo>
                    <a:pt x="27887" y="124015"/>
                    <a:pt x="17717" y="118766"/>
                    <a:pt x="10663" y="108103"/>
                  </a:cubicBezTo>
                  <a:cubicBezTo>
                    <a:pt x="3609" y="97441"/>
                    <a:pt x="0" y="82185"/>
                    <a:pt x="0" y="62008"/>
                  </a:cubicBezTo>
                  <a:cubicBezTo>
                    <a:pt x="0" y="41831"/>
                    <a:pt x="3609" y="26411"/>
                    <a:pt x="10663" y="15912"/>
                  </a:cubicBezTo>
                  <a:cubicBezTo>
                    <a:pt x="17717" y="5249"/>
                    <a:pt x="27887" y="0"/>
                    <a:pt x="41339" y="0"/>
                  </a:cubicBezTo>
                  <a:close/>
                </a:path>
              </a:pathLst>
            </a:custGeom>
            <a:solidFill>
              <a:srgbClr val="000000"/>
            </a:solidFill>
            <a:ln w="164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139A69-088E-41CA-8AE4-3BB41502E045}"/>
                </a:ext>
              </a:extLst>
            </p:cNvPr>
            <p:cNvSpPr/>
            <p:nvPr/>
          </p:nvSpPr>
          <p:spPr>
            <a:xfrm>
              <a:off x="8333528" y="2756002"/>
              <a:ext cx="98425" cy="82021"/>
            </a:xfrm>
            <a:custGeom>
              <a:avLst/>
              <a:gdLst>
                <a:gd name="connsiteX0" fmla="*/ 0 w 98425"/>
                <a:gd name="connsiteY0" fmla="*/ 98425 h 82020"/>
                <a:gd name="connsiteX1" fmla="*/ 98425 w 98425"/>
                <a:gd name="connsiteY1" fmla="*/ 98425 h 82020"/>
                <a:gd name="connsiteX2" fmla="*/ 98425 w 98425"/>
                <a:gd name="connsiteY2" fmla="*/ 0 h 82020"/>
                <a:gd name="connsiteX3" fmla="*/ 0 w 98425"/>
                <a:gd name="connsiteY3" fmla="*/ 0 h 82020"/>
                <a:gd name="connsiteX4" fmla="*/ 0 w 98425"/>
                <a:gd name="connsiteY4" fmla="*/ 98425 h 8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82020">
                  <a:moveTo>
                    <a:pt x="0" y="98425"/>
                  </a:moveTo>
                  <a:lnTo>
                    <a:pt x="98425" y="98425"/>
                  </a:lnTo>
                  <a:lnTo>
                    <a:pt x="98425" y="0"/>
                  </a:lnTo>
                  <a:lnTo>
                    <a:pt x="0" y="0"/>
                  </a:lnTo>
                  <a:lnTo>
                    <a:pt x="0" y="98425"/>
                  </a:lnTo>
                  <a:close/>
                </a:path>
              </a:pathLst>
            </a:custGeom>
            <a:solidFill>
              <a:schemeClr val="accent6"/>
            </a:solidFill>
            <a:ln w="16404" cap="flat">
              <a:no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BCE4745-6185-4D60-B9A7-960F254FAC3A}"/>
                </a:ext>
              </a:extLst>
            </p:cNvPr>
            <p:cNvSpPr/>
            <p:nvPr/>
          </p:nvSpPr>
          <p:spPr>
            <a:xfrm>
              <a:off x="8696676" y="2728879"/>
              <a:ext cx="65617" cy="114829"/>
            </a:xfrm>
            <a:custGeom>
              <a:avLst/>
              <a:gdLst>
                <a:gd name="connsiteX0" fmla="*/ 2297 w 65616"/>
                <a:gd name="connsiteY0" fmla="*/ 105971 h 114829"/>
                <a:gd name="connsiteX1" fmla="*/ 28707 w 65616"/>
                <a:gd name="connsiteY1" fmla="*/ 105971 h 114829"/>
                <a:gd name="connsiteX2" fmla="*/ 28707 w 65616"/>
                <a:gd name="connsiteY2" fmla="*/ 14764 h 114829"/>
                <a:gd name="connsiteX3" fmla="*/ 0 w 65616"/>
                <a:gd name="connsiteY3" fmla="*/ 20505 h 114829"/>
                <a:gd name="connsiteX4" fmla="*/ 0 w 65616"/>
                <a:gd name="connsiteY4" fmla="*/ 5741 h 114829"/>
                <a:gd name="connsiteX5" fmla="*/ 28543 w 65616"/>
                <a:gd name="connsiteY5" fmla="*/ 0 h 114829"/>
                <a:gd name="connsiteX6" fmla="*/ 44783 w 65616"/>
                <a:gd name="connsiteY6" fmla="*/ 0 h 114829"/>
                <a:gd name="connsiteX7" fmla="*/ 44783 w 65616"/>
                <a:gd name="connsiteY7" fmla="*/ 105971 h 114829"/>
                <a:gd name="connsiteX8" fmla="*/ 71194 w 65616"/>
                <a:gd name="connsiteY8" fmla="*/ 105971 h 114829"/>
                <a:gd name="connsiteX9" fmla="*/ 71194 w 65616"/>
                <a:gd name="connsiteY9" fmla="*/ 119586 h 114829"/>
                <a:gd name="connsiteX10" fmla="*/ 2297 w 65616"/>
                <a:gd name="connsiteY10" fmla="*/ 119586 h 114829"/>
                <a:gd name="connsiteX11" fmla="*/ 2297 w 65616"/>
                <a:gd name="connsiteY11" fmla="*/ 105971 h 1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6" h="114829">
                  <a:moveTo>
                    <a:pt x="2297" y="105971"/>
                  </a:moveTo>
                  <a:lnTo>
                    <a:pt x="28707" y="105971"/>
                  </a:lnTo>
                  <a:lnTo>
                    <a:pt x="28707" y="14764"/>
                  </a:lnTo>
                  <a:lnTo>
                    <a:pt x="0" y="20505"/>
                  </a:lnTo>
                  <a:lnTo>
                    <a:pt x="0" y="5741"/>
                  </a:lnTo>
                  <a:lnTo>
                    <a:pt x="28543" y="0"/>
                  </a:lnTo>
                  <a:lnTo>
                    <a:pt x="44783" y="0"/>
                  </a:lnTo>
                  <a:lnTo>
                    <a:pt x="44783" y="105971"/>
                  </a:lnTo>
                  <a:lnTo>
                    <a:pt x="71194" y="105971"/>
                  </a:lnTo>
                  <a:lnTo>
                    <a:pt x="71194" y="119586"/>
                  </a:lnTo>
                  <a:lnTo>
                    <a:pt x="2297" y="119586"/>
                  </a:lnTo>
                  <a:lnTo>
                    <a:pt x="2297" y="105971"/>
                  </a:lnTo>
                  <a:close/>
                </a:path>
              </a:pathLst>
            </a:custGeom>
            <a:solidFill>
              <a:srgbClr val="000000"/>
            </a:solidFill>
            <a:ln w="1640" cap="flat">
              <a:noFill/>
              <a:prstDash val="solid"/>
              <a:miter/>
            </a:ln>
          </p:spPr>
          <p:txBody>
            <a:bodyPr rtlCol="0" anchor="ctr"/>
            <a:lstStyle/>
            <a:p>
              <a:endParaRPr lang="en-US"/>
            </a:p>
          </p:txBody>
        </p:sp>
      </p:grpSp>
      <p:sp>
        <p:nvSpPr>
          <p:cNvPr id="2" name="Rectangle: Top Corners Rounded 1">
            <a:extLst>
              <a:ext uri="{FF2B5EF4-FFF2-40B4-BE49-F238E27FC236}">
                <a16:creationId xmlns:a16="http://schemas.microsoft.com/office/drawing/2014/main" id="{2943A292-34FF-42AB-8055-0F8850C82C34}"/>
              </a:ext>
            </a:extLst>
          </p:cNvPr>
          <p:cNvSpPr/>
          <p:nvPr/>
        </p:nvSpPr>
        <p:spPr>
          <a:xfrm rot="16200000">
            <a:off x="-1369161" y="401649"/>
            <a:ext cx="2263140" cy="1459842"/>
          </a:xfrm>
          <a:prstGeom prst="round2SameRect">
            <a:avLst>
              <a:gd name="adj1" fmla="val 0"/>
              <a:gd name="adj2" fmla="val 20461"/>
            </a:avLst>
          </a:prstGeom>
          <a:solidFill>
            <a:schemeClr val="tx2">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2400">
                <a:solidFill>
                  <a:schemeClr val="bg2"/>
                </a:solidFill>
                <a:effectLst>
                  <a:outerShdw blurRad="38100" dist="12700" dir="5400000" rotWithShape="0">
                    <a:srgbClr val="000000">
                      <a:alpha val="50000"/>
                    </a:srgbClr>
                  </a:outerShdw>
                </a:effectLst>
              </a:rPr>
              <a:t>Version 1</a:t>
            </a:r>
            <a:endParaRPr lang="en-US" sz="2400" dirty="0">
              <a:solidFill>
                <a:schemeClr val="bg2"/>
              </a:solidFill>
              <a:effectLst>
                <a:outerShdw blurRad="38100" dist="12700" dir="5400000" rotWithShape="0">
                  <a:srgbClr val="000000">
                    <a:alpha val="50000"/>
                  </a:srgbClr>
                </a:outerShdw>
              </a:effectLst>
            </a:endParaRPr>
          </a:p>
        </p:txBody>
      </p:sp>
      <p:sp>
        <p:nvSpPr>
          <p:cNvPr id="99" name="Rectangle: Top Corners Rounded 98">
            <a:extLst>
              <a:ext uri="{FF2B5EF4-FFF2-40B4-BE49-F238E27FC236}">
                <a16:creationId xmlns:a16="http://schemas.microsoft.com/office/drawing/2014/main" id="{A56A96DB-3D71-409C-ACB0-FCB33A3B3845}"/>
              </a:ext>
            </a:extLst>
          </p:cNvPr>
          <p:cNvSpPr/>
          <p:nvPr/>
        </p:nvSpPr>
        <p:spPr>
          <a:xfrm rot="16200000">
            <a:off x="-1369162" y="2672724"/>
            <a:ext cx="2263140" cy="1459842"/>
          </a:xfrm>
          <a:prstGeom prst="round2SameRect">
            <a:avLst>
              <a:gd name="adj1" fmla="val 0"/>
              <a:gd name="adj2" fmla="val 20461"/>
            </a:avLst>
          </a:prstGeom>
          <a:solidFill>
            <a:schemeClr val="tx2">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2400">
                <a:solidFill>
                  <a:schemeClr val="bg2"/>
                </a:solidFill>
                <a:effectLst>
                  <a:outerShdw blurRad="38100" dist="12700" dir="5400000" rotWithShape="0">
                    <a:srgbClr val="000000">
                      <a:alpha val="50000"/>
                    </a:srgbClr>
                  </a:outerShdw>
                </a:effectLst>
              </a:rPr>
              <a:t>Version 2</a:t>
            </a:r>
            <a:endParaRPr lang="en-US" sz="2400" dirty="0">
              <a:solidFill>
                <a:schemeClr val="bg2"/>
              </a:solidFill>
              <a:effectLst>
                <a:outerShdw blurRad="38100" dist="12700" dir="5400000" rotWithShape="0">
                  <a:srgbClr val="000000">
                    <a:alpha val="50000"/>
                  </a:srgbClr>
                </a:outerShdw>
              </a:effectLst>
            </a:endParaRPr>
          </a:p>
        </p:txBody>
      </p:sp>
      <p:sp>
        <p:nvSpPr>
          <p:cNvPr id="100" name="Rectangle: Top Corners Rounded 99">
            <a:extLst>
              <a:ext uri="{FF2B5EF4-FFF2-40B4-BE49-F238E27FC236}">
                <a16:creationId xmlns:a16="http://schemas.microsoft.com/office/drawing/2014/main" id="{994E8964-1A3E-4666-85F2-7D18D3F13712}"/>
              </a:ext>
            </a:extLst>
          </p:cNvPr>
          <p:cNvSpPr/>
          <p:nvPr/>
        </p:nvSpPr>
        <p:spPr>
          <a:xfrm rot="16200000">
            <a:off x="-1138589" y="4943799"/>
            <a:ext cx="2263140" cy="1459842"/>
          </a:xfrm>
          <a:prstGeom prst="round2SameRect">
            <a:avLst>
              <a:gd name="adj1" fmla="val 0"/>
              <a:gd name="adj2" fmla="val 20461"/>
            </a:avLst>
          </a:prstGeom>
          <a:solidFill>
            <a:schemeClr val="accent1">
              <a:lumMod val="50000"/>
              <a:alpha val="91000"/>
            </a:schemeClr>
          </a:solidFill>
          <a:ln w="12700">
            <a:miter lim="400000"/>
          </a:ln>
        </p:spPr>
        <p:txBody>
          <a:bodyPr rot="0" spcFirstLastPara="0" vertOverflow="overflow" horzOverflow="overflow" vert="horz" wrap="square" lIns="38100" tIns="38100" rIns="38100" bIns="38100" numCol="1" spcCol="0" rtlCol="0" fromWordArt="0" anchor="b" anchorCtr="0" forceAA="0" compatLnSpc="1">
            <a:prstTxWarp prst="textNoShape">
              <a:avLst/>
            </a:prstTxWarp>
            <a:noAutofit/>
          </a:bodyPr>
          <a:lstStyle/>
          <a:p>
            <a:pPr algn="ctr"/>
            <a:r>
              <a:rPr lang="fr-FR" sz="3000">
                <a:solidFill>
                  <a:srgbClr val="FFFFFF"/>
                </a:solidFill>
                <a:effectLst>
                  <a:outerShdw blurRad="38100" dist="12700" dir="5400000" rotWithShape="0">
                    <a:srgbClr val="000000">
                      <a:alpha val="50000"/>
                    </a:srgbClr>
                  </a:outerShdw>
                </a:effectLst>
              </a:rPr>
              <a:t>Version 3</a:t>
            </a:r>
            <a:endParaRPr lang="en-US" sz="3000" dirty="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25797517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82F306C9-79B8-4B8C-9EE7-7578E89E299C}"/>
              </a:ext>
            </a:extLst>
          </p:cNvPr>
          <p:cNvPicPr>
            <a:picLocks noGrp="1" noChangeAspect="1"/>
          </p:cNvPicPr>
          <p:nvPr>
            <p:ph type="pic" sz="quarter" idx="13"/>
          </p:nvPr>
        </p:nvPicPr>
        <p:blipFill rotWithShape="1">
          <a:blip r:embed="rId3">
            <a:extLst>
              <a:ext uri="{96DAC541-7B7A-43D3-8B79-37D633B846F1}">
                <asvg:svgBlip xmlns:asvg="http://schemas.microsoft.com/office/drawing/2016/SVG/main" xmlns="" r:embed="rId4"/>
              </a:ext>
            </a:extLst>
          </a:blip>
          <a:srcRect l="-119113" r="-119113"/>
          <a:stretch/>
        </p:blipFill>
        <p:spPr>
          <a:solidFill>
            <a:schemeClr val="bg2"/>
          </a:solidFill>
        </p:spPr>
      </p:pic>
      <p:pic>
        <p:nvPicPr>
          <p:cNvPr id="27" name="Picture Placeholder 26">
            <a:extLst>
              <a:ext uri="{FF2B5EF4-FFF2-40B4-BE49-F238E27FC236}">
                <a16:creationId xmlns:a16="http://schemas.microsoft.com/office/drawing/2014/main" id="{ACECD132-A6FD-43C4-AD83-C04361672E22}"/>
              </a:ext>
            </a:extLst>
          </p:cNvPr>
          <p:cNvPicPr>
            <a:picLocks noGrp="1" noChangeAspect="1"/>
          </p:cNvPicPr>
          <p:nvPr>
            <p:ph type="pic" sz="quarter" idx="15"/>
          </p:nvPr>
        </p:nvPicPr>
        <p:blipFill rotWithShape="1">
          <a:blip r:embed="rId5">
            <a:extLst>
              <a:ext uri="{96DAC541-7B7A-43D3-8B79-37D633B846F1}">
                <asvg:svgBlip xmlns:asvg="http://schemas.microsoft.com/office/drawing/2016/SVG/main" xmlns="" r:embed="rId6"/>
              </a:ext>
            </a:extLst>
          </a:blip>
          <a:srcRect l="-69386" r="-69386"/>
          <a:stretch/>
        </p:blipFill>
        <p:spPr>
          <a:solidFill>
            <a:schemeClr val="accent1">
              <a:lumMod val="50000"/>
            </a:schemeClr>
          </a:solidFill>
        </p:spPr>
      </p:pic>
      <p:pic>
        <p:nvPicPr>
          <p:cNvPr id="29" name="Picture Placeholder 28">
            <a:extLst>
              <a:ext uri="{FF2B5EF4-FFF2-40B4-BE49-F238E27FC236}">
                <a16:creationId xmlns:a16="http://schemas.microsoft.com/office/drawing/2014/main" id="{3F677319-E400-4E13-8FF6-AD8F0C7B214D}"/>
              </a:ext>
            </a:extLst>
          </p:cNvPr>
          <p:cNvPicPr>
            <a:picLocks noGrp="1" noChangeAspect="1"/>
          </p:cNvPicPr>
          <p:nvPr>
            <p:ph type="pic" sz="quarter" idx="17"/>
          </p:nvPr>
        </p:nvPicPr>
        <p:blipFill rotWithShape="1">
          <a:blip r:embed="rId7">
            <a:extLst>
              <a:ext uri="{96DAC541-7B7A-43D3-8B79-37D633B846F1}">
                <asvg:svgBlip xmlns:asvg="http://schemas.microsoft.com/office/drawing/2016/SVG/main" xmlns="" r:embed="rId8"/>
              </a:ext>
            </a:extLst>
          </a:blip>
          <a:srcRect l="-51744" r="-51744"/>
          <a:stretch/>
        </p:blipFill>
        <p:spPr>
          <a:solidFill>
            <a:schemeClr val="accent1">
              <a:lumMod val="50000"/>
            </a:schemeClr>
          </a:solidFill>
        </p:spPr>
      </p:pic>
      <p:pic>
        <p:nvPicPr>
          <p:cNvPr id="33" name="Picture Placeholder 32">
            <a:extLst>
              <a:ext uri="{FF2B5EF4-FFF2-40B4-BE49-F238E27FC236}">
                <a16:creationId xmlns:a16="http://schemas.microsoft.com/office/drawing/2014/main" id="{3F4DE294-EDC7-4FD5-A4CC-3295B7B97FC5}"/>
              </a:ext>
            </a:extLst>
          </p:cNvPr>
          <p:cNvPicPr>
            <a:picLocks noGrp="1" noChangeAspect="1"/>
          </p:cNvPicPr>
          <p:nvPr>
            <p:ph type="pic" sz="quarter" idx="18"/>
          </p:nvPr>
        </p:nvPicPr>
        <p:blipFill rotWithShape="1">
          <a:blip r:embed="rId9">
            <a:extLst>
              <a:ext uri="{96DAC541-7B7A-43D3-8B79-37D633B846F1}">
                <asvg:svgBlip xmlns:asvg="http://schemas.microsoft.com/office/drawing/2016/SVG/main" xmlns="" r:embed="rId10"/>
              </a:ext>
            </a:extLst>
          </a:blip>
          <a:srcRect l="-67217" r="-67217"/>
          <a:stretch/>
        </p:blipFill>
        <p:spPr>
          <a:solidFill>
            <a:schemeClr val="bg2"/>
          </a:solidFill>
        </p:spPr>
      </p:pic>
      <p:pic>
        <p:nvPicPr>
          <p:cNvPr id="37" name="Picture Placeholder 36">
            <a:extLst>
              <a:ext uri="{FF2B5EF4-FFF2-40B4-BE49-F238E27FC236}">
                <a16:creationId xmlns:a16="http://schemas.microsoft.com/office/drawing/2014/main" id="{D9381388-39DA-492F-BC2A-8EC12DB4146A}"/>
              </a:ext>
            </a:extLst>
          </p:cNvPr>
          <p:cNvPicPr>
            <a:picLocks noGrp="1" noChangeAspect="1"/>
          </p:cNvPicPr>
          <p:nvPr>
            <p:ph type="pic" sz="quarter" idx="19"/>
          </p:nvPr>
        </p:nvPicPr>
        <p:blipFill rotWithShape="1">
          <a:blip r:embed="rId11">
            <a:extLst>
              <a:ext uri="{96DAC541-7B7A-43D3-8B79-37D633B846F1}">
                <asvg:svgBlip xmlns:asvg="http://schemas.microsoft.com/office/drawing/2016/SVG/main" xmlns="" r:embed="rId12"/>
              </a:ext>
            </a:extLst>
          </a:blip>
          <a:srcRect l="-63104" r="-63104"/>
          <a:stretch/>
        </p:blipFill>
        <p:spPr>
          <a:solidFill>
            <a:schemeClr val="accent1">
              <a:lumMod val="50000"/>
            </a:schemeClr>
          </a:solidFill>
        </p:spPr>
      </p:pic>
      <p:pic>
        <p:nvPicPr>
          <p:cNvPr id="35" name="Picture Placeholder 34">
            <a:extLst>
              <a:ext uri="{FF2B5EF4-FFF2-40B4-BE49-F238E27FC236}">
                <a16:creationId xmlns:a16="http://schemas.microsoft.com/office/drawing/2014/main" id="{D1FC0C53-2868-4863-92DA-56F5BA1784F6}"/>
              </a:ext>
            </a:extLst>
          </p:cNvPr>
          <p:cNvPicPr>
            <a:picLocks noGrp="1" noChangeAspect="1"/>
          </p:cNvPicPr>
          <p:nvPr>
            <p:ph type="pic" sz="quarter" idx="20"/>
          </p:nvPr>
        </p:nvPicPr>
        <p:blipFill rotWithShape="1">
          <a:blip r:embed="rId13">
            <a:extLst>
              <a:ext uri="{96DAC541-7B7A-43D3-8B79-37D633B846F1}">
                <asvg:svgBlip xmlns:asvg="http://schemas.microsoft.com/office/drawing/2016/SVG/main" xmlns="" r:embed="rId14"/>
              </a:ext>
            </a:extLst>
          </a:blip>
          <a:srcRect l="-64813" r="-64813"/>
          <a:stretch/>
        </p:blipFill>
        <p:spPr>
          <a:solidFill>
            <a:schemeClr val="bg2"/>
          </a:solidFill>
        </p:spPr>
      </p:pic>
      <p:pic>
        <p:nvPicPr>
          <p:cNvPr id="31" name="Picture Placeholder 30">
            <a:extLst>
              <a:ext uri="{FF2B5EF4-FFF2-40B4-BE49-F238E27FC236}">
                <a16:creationId xmlns:a16="http://schemas.microsoft.com/office/drawing/2014/main" id="{6BF4EAB0-D1F6-437F-B5EC-42ED4D400B97}"/>
              </a:ext>
            </a:extLst>
          </p:cNvPr>
          <p:cNvPicPr>
            <a:picLocks noGrp="1" noChangeAspect="1"/>
          </p:cNvPicPr>
          <p:nvPr>
            <p:ph type="pic" sz="quarter" idx="21"/>
          </p:nvPr>
        </p:nvPicPr>
        <p:blipFill rotWithShape="1">
          <a:blip r:embed="rId15">
            <a:extLst>
              <a:ext uri="{96DAC541-7B7A-43D3-8B79-37D633B846F1}">
                <asvg:svgBlip xmlns:asvg="http://schemas.microsoft.com/office/drawing/2016/SVG/main" xmlns="" r:embed="rId16"/>
              </a:ext>
            </a:extLst>
          </a:blip>
          <a:srcRect l="-67379" r="-67379"/>
          <a:stretch/>
        </p:blipFill>
        <p:spPr>
          <a:solidFill>
            <a:schemeClr val="bg2"/>
          </a:solidFill>
        </p:spPr>
      </p:pic>
      <p:pic>
        <p:nvPicPr>
          <p:cNvPr id="24" name="Picture Placeholder 23">
            <a:extLst>
              <a:ext uri="{FF2B5EF4-FFF2-40B4-BE49-F238E27FC236}">
                <a16:creationId xmlns:a16="http://schemas.microsoft.com/office/drawing/2014/main" id="{ABAB77DD-2409-4D09-9FC1-0DE6C4599AD9}"/>
              </a:ext>
            </a:extLst>
          </p:cNvPr>
          <p:cNvPicPr>
            <a:picLocks noGrp="1" noChangeAspect="1"/>
          </p:cNvPicPr>
          <p:nvPr>
            <p:ph type="pic" sz="quarter" idx="22"/>
          </p:nvPr>
        </p:nvPicPr>
        <p:blipFill rotWithShape="1">
          <a:blip r:embed="rId17">
            <a:extLst>
              <a:ext uri="{96DAC541-7B7A-43D3-8B79-37D633B846F1}">
                <asvg:svgBlip xmlns:asvg="http://schemas.microsoft.com/office/drawing/2016/SVG/main" xmlns="" r:embed="rId18"/>
              </a:ext>
            </a:extLst>
          </a:blip>
          <a:srcRect l="-67379" r="-67379"/>
          <a:stretch/>
        </p:blipFill>
        <p:spPr>
          <a:solidFill>
            <a:schemeClr val="accent1">
              <a:lumMod val="50000"/>
            </a:schemeClr>
          </a:solidFill>
        </p:spPr>
      </p:pic>
      <p:sp>
        <p:nvSpPr>
          <p:cNvPr id="11" name="Text Placeholder 10">
            <a:extLst>
              <a:ext uri="{FF2B5EF4-FFF2-40B4-BE49-F238E27FC236}">
                <a16:creationId xmlns:a16="http://schemas.microsoft.com/office/drawing/2014/main" id="{9073D243-99BA-4424-971A-BCF7E9152F47}"/>
              </a:ext>
            </a:extLst>
          </p:cNvPr>
          <p:cNvSpPr>
            <a:spLocks noGrp="1"/>
          </p:cNvSpPr>
          <p:nvPr>
            <p:ph type="body" sz="quarter" idx="30"/>
          </p:nvPr>
        </p:nvSpPr>
        <p:spPr/>
        <p:txBody>
          <a:bodyPr>
            <a:noAutofit/>
          </a:bodyPr>
          <a:lstStyle/>
          <a:p>
            <a:r>
              <a:rPr lang="fr-FR" dirty="0" err="1"/>
              <a:t>Edited</a:t>
            </a:r>
            <a:r>
              <a:rPr lang="fr-FR" dirty="0"/>
              <a:t> </a:t>
            </a:r>
            <a:r>
              <a:rPr lang="fr-FR" dirty="0" err="1"/>
              <a:t>Nearest</a:t>
            </a:r>
            <a:r>
              <a:rPr lang="fr-FR" dirty="0"/>
              <a:t> </a:t>
            </a:r>
            <a:r>
              <a:rPr lang="fr-FR" dirty="0" err="1"/>
              <a:t>Neighbor</a:t>
            </a:r>
            <a:r>
              <a:rPr lang="fr-FR" dirty="0"/>
              <a:t> Rule</a:t>
            </a:r>
            <a:endParaRPr lang="en-US" dirty="0"/>
          </a:p>
        </p:txBody>
      </p:sp>
      <p:sp>
        <p:nvSpPr>
          <p:cNvPr id="13" name="Text Placeholder 12">
            <a:extLst>
              <a:ext uri="{FF2B5EF4-FFF2-40B4-BE49-F238E27FC236}">
                <a16:creationId xmlns:a16="http://schemas.microsoft.com/office/drawing/2014/main" id="{B125C7C3-1B65-4B67-9A5D-563700A5FAF4}"/>
              </a:ext>
            </a:extLst>
          </p:cNvPr>
          <p:cNvSpPr>
            <a:spLocks noGrp="1"/>
          </p:cNvSpPr>
          <p:nvPr>
            <p:ph type="body" sz="quarter" idx="32"/>
          </p:nvPr>
        </p:nvSpPr>
        <p:spPr/>
        <p:txBody>
          <a:bodyPr>
            <a:noAutofit/>
          </a:bodyPr>
          <a:lstStyle/>
          <a:p>
            <a:r>
              <a:rPr lang="fr-FR" dirty="0" err="1"/>
              <a:t>Neighborhood</a:t>
            </a:r>
            <a:r>
              <a:rPr lang="fr-FR" dirty="0"/>
              <a:t> </a:t>
            </a:r>
            <a:r>
              <a:rPr lang="fr-FR" dirty="0" err="1"/>
              <a:t>Cleaning</a:t>
            </a:r>
            <a:r>
              <a:rPr lang="fr-FR" dirty="0"/>
              <a:t> Engine</a:t>
            </a:r>
            <a:endParaRPr lang="en-US" dirty="0"/>
          </a:p>
        </p:txBody>
      </p:sp>
      <p:sp>
        <p:nvSpPr>
          <p:cNvPr id="15" name="Text Placeholder 14">
            <a:extLst>
              <a:ext uri="{FF2B5EF4-FFF2-40B4-BE49-F238E27FC236}">
                <a16:creationId xmlns:a16="http://schemas.microsoft.com/office/drawing/2014/main" id="{DB4E375F-CECD-4A59-8DA3-127F4CF4C189}"/>
              </a:ext>
            </a:extLst>
          </p:cNvPr>
          <p:cNvSpPr>
            <a:spLocks noGrp="1"/>
          </p:cNvSpPr>
          <p:nvPr>
            <p:ph type="body" sz="quarter" idx="34"/>
          </p:nvPr>
        </p:nvSpPr>
        <p:spPr/>
        <p:txBody>
          <a:bodyPr>
            <a:noAutofit/>
          </a:bodyPr>
          <a:lstStyle/>
          <a:p>
            <a:r>
              <a:rPr lang="fr-FR" dirty="0"/>
              <a:t>Condensed </a:t>
            </a:r>
            <a:r>
              <a:rPr lang="fr-FR" dirty="0" err="1"/>
              <a:t>Nearest</a:t>
            </a:r>
            <a:r>
              <a:rPr lang="fr-FR" dirty="0"/>
              <a:t> </a:t>
            </a:r>
            <a:r>
              <a:rPr lang="fr-FR" dirty="0" err="1"/>
              <a:t>Neighbor</a:t>
            </a:r>
            <a:r>
              <a:rPr lang="fr-FR" dirty="0"/>
              <a:t> Rule</a:t>
            </a:r>
            <a:endParaRPr lang="en-US" dirty="0"/>
          </a:p>
        </p:txBody>
      </p:sp>
      <p:sp>
        <p:nvSpPr>
          <p:cNvPr id="17" name="Text Placeholder 16">
            <a:extLst>
              <a:ext uri="{FF2B5EF4-FFF2-40B4-BE49-F238E27FC236}">
                <a16:creationId xmlns:a16="http://schemas.microsoft.com/office/drawing/2014/main" id="{6482086C-07BE-4CB5-9161-44B90EB6064B}"/>
              </a:ext>
            </a:extLst>
          </p:cNvPr>
          <p:cNvSpPr>
            <a:spLocks noGrp="1"/>
          </p:cNvSpPr>
          <p:nvPr>
            <p:ph type="body" sz="quarter" idx="36"/>
          </p:nvPr>
        </p:nvSpPr>
        <p:spPr/>
        <p:txBody>
          <a:bodyPr>
            <a:noAutofit/>
          </a:bodyPr>
          <a:lstStyle/>
          <a:p>
            <a:r>
              <a:rPr lang="fr-FR" dirty="0" err="1"/>
              <a:t>Random</a:t>
            </a:r>
            <a:r>
              <a:rPr lang="fr-FR" dirty="0"/>
              <a:t> </a:t>
            </a:r>
            <a:r>
              <a:rPr lang="fr-FR" dirty="0" err="1"/>
              <a:t>Undersampling</a:t>
            </a:r>
            <a:endParaRPr lang="en-US" dirty="0"/>
          </a:p>
        </p:txBody>
      </p:sp>
      <p:sp>
        <p:nvSpPr>
          <p:cNvPr id="19" name="Text Placeholder 18">
            <a:extLst>
              <a:ext uri="{FF2B5EF4-FFF2-40B4-BE49-F238E27FC236}">
                <a16:creationId xmlns:a16="http://schemas.microsoft.com/office/drawing/2014/main" id="{C67D28C1-C82A-476A-84D4-3AE448B901DB}"/>
              </a:ext>
            </a:extLst>
          </p:cNvPr>
          <p:cNvSpPr>
            <a:spLocks noGrp="1"/>
          </p:cNvSpPr>
          <p:nvPr>
            <p:ph type="body" sz="quarter" idx="38"/>
          </p:nvPr>
        </p:nvSpPr>
        <p:spPr/>
        <p:txBody>
          <a:bodyPr/>
          <a:lstStyle/>
          <a:p>
            <a:r>
              <a:rPr lang="fr-FR" dirty="0" err="1"/>
              <a:t>Tomek</a:t>
            </a:r>
            <a:r>
              <a:rPr lang="fr-FR" dirty="0"/>
              <a:t> Links</a:t>
            </a:r>
            <a:endParaRPr lang="en-US" dirty="0"/>
          </a:p>
        </p:txBody>
      </p:sp>
      <p:sp>
        <p:nvSpPr>
          <p:cNvPr id="21" name="Text Placeholder 20">
            <a:extLst>
              <a:ext uri="{FF2B5EF4-FFF2-40B4-BE49-F238E27FC236}">
                <a16:creationId xmlns:a16="http://schemas.microsoft.com/office/drawing/2014/main" id="{589F899B-1A1C-47F4-BA9C-2DAB85B572F8}"/>
              </a:ext>
            </a:extLst>
          </p:cNvPr>
          <p:cNvSpPr>
            <a:spLocks noGrp="1"/>
          </p:cNvSpPr>
          <p:nvPr>
            <p:ph type="body" sz="quarter" idx="40"/>
          </p:nvPr>
        </p:nvSpPr>
        <p:spPr>
          <a:xfrm>
            <a:off x="9611643" y="4867417"/>
            <a:ext cx="2219079" cy="351517"/>
          </a:xfrm>
        </p:spPr>
        <p:txBody>
          <a:bodyPr>
            <a:noAutofit/>
          </a:bodyPr>
          <a:lstStyle/>
          <a:p>
            <a:r>
              <a:rPr lang="fr-FR" dirty="0"/>
              <a:t>Cluster </a:t>
            </a:r>
            <a:r>
              <a:rPr lang="fr-FR" dirty="0" err="1"/>
              <a:t>Centroid</a:t>
            </a:r>
            <a:r>
              <a:rPr lang="fr-FR" dirty="0"/>
              <a:t> (K-</a:t>
            </a:r>
            <a:r>
              <a:rPr lang="fr-FR" dirty="0" err="1"/>
              <a:t>means</a:t>
            </a:r>
            <a:r>
              <a:rPr lang="fr-FR" dirty="0"/>
              <a:t>)</a:t>
            </a:r>
            <a:endParaRPr lang="en-US" dirty="0"/>
          </a:p>
          <a:p>
            <a:endParaRPr lang="en-US" dirty="0"/>
          </a:p>
        </p:txBody>
      </p:sp>
      <p:sp>
        <p:nvSpPr>
          <p:cNvPr id="23" name="Text Placeholder 22">
            <a:extLst>
              <a:ext uri="{FF2B5EF4-FFF2-40B4-BE49-F238E27FC236}">
                <a16:creationId xmlns:a16="http://schemas.microsoft.com/office/drawing/2014/main" id="{0D163100-65A2-41C2-AE9B-3EAF134901E9}"/>
              </a:ext>
            </a:extLst>
          </p:cNvPr>
          <p:cNvSpPr>
            <a:spLocks noGrp="1"/>
          </p:cNvSpPr>
          <p:nvPr>
            <p:ph type="body" sz="quarter" idx="42"/>
          </p:nvPr>
        </p:nvSpPr>
        <p:spPr/>
        <p:txBody>
          <a:bodyPr/>
          <a:lstStyle/>
          <a:p>
            <a:r>
              <a:rPr lang="fr-FR" dirty="0" err="1"/>
              <a:t>NearMiss</a:t>
            </a:r>
            <a:endParaRPr lang="en-US" dirty="0"/>
          </a:p>
        </p:txBody>
      </p:sp>
      <p:sp>
        <p:nvSpPr>
          <p:cNvPr id="25" name="Text Placeholder 24">
            <a:extLst>
              <a:ext uri="{FF2B5EF4-FFF2-40B4-BE49-F238E27FC236}">
                <a16:creationId xmlns:a16="http://schemas.microsoft.com/office/drawing/2014/main" id="{B55B9AB3-0BE1-4A01-B71D-68CA7AC04567}"/>
              </a:ext>
            </a:extLst>
          </p:cNvPr>
          <p:cNvSpPr>
            <a:spLocks noGrp="1"/>
          </p:cNvSpPr>
          <p:nvPr>
            <p:ph type="body" sz="quarter" idx="44"/>
          </p:nvPr>
        </p:nvSpPr>
        <p:spPr/>
        <p:txBody>
          <a:bodyPr>
            <a:noAutofit/>
          </a:bodyPr>
          <a:lstStyle/>
          <a:p>
            <a:r>
              <a:rPr lang="fr-FR" dirty="0"/>
              <a:t>Cluster </a:t>
            </a:r>
            <a:r>
              <a:rPr lang="fr-FR" dirty="0" err="1"/>
              <a:t>Centroid</a:t>
            </a:r>
            <a:r>
              <a:rPr lang="fr-FR" dirty="0"/>
              <a:t> (KNN)</a:t>
            </a:r>
            <a:endParaRPr lang="en-US" dirty="0"/>
          </a:p>
        </p:txBody>
      </p:sp>
    </p:spTree>
    <p:extLst>
      <p:ext uri="{BB962C8B-B14F-4D97-AF65-F5344CB8AC3E}">
        <p14:creationId xmlns:p14="http://schemas.microsoft.com/office/powerpoint/2010/main" val="413773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pic>
        <p:nvPicPr>
          <p:cNvPr id="16" name="Picture Placeholder 15" descr="Arrow Rotate left">
            <a:extLst>
              <a:ext uri="{FF2B5EF4-FFF2-40B4-BE49-F238E27FC236}">
                <a16:creationId xmlns:a16="http://schemas.microsoft.com/office/drawing/2014/main" id="{522AED99-66EB-4FCC-B9E5-B785DE620945}"/>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24111" t="-18399" r="-24111" b="-18399"/>
          <a:stretch/>
        </p:blipFill>
        <p:spPr>
          <a:xfrm rot="5400000" flipH="1" flipV="1">
            <a:off x="6942804" y="608535"/>
            <a:ext cx="2464057" cy="2274138"/>
          </a:xfrm>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91694"/>
            <a:ext cx="6019800" cy="840230"/>
          </a:xfrm>
        </p:spPr>
        <p:txBody>
          <a:bodyPr/>
          <a:lstStyle/>
          <a:p>
            <a:r>
              <a:rPr lang="fr-FR" dirty="0" err="1"/>
              <a:t>Oversampling</a:t>
            </a:r>
            <a:endParaRPr lang="en-US" dirty="0"/>
          </a:p>
        </p:txBody>
      </p:sp>
      <p:sp>
        <p:nvSpPr>
          <p:cNvPr id="14" name="Text Placeholder 13">
            <a:extLst>
              <a:ext uri="{FF2B5EF4-FFF2-40B4-BE49-F238E27FC236}">
                <a16:creationId xmlns:a16="http://schemas.microsoft.com/office/drawing/2014/main" id="{F15A4440-C736-44F3-88BD-97EE30DC1352}"/>
              </a:ext>
            </a:extLst>
          </p:cNvPr>
          <p:cNvSpPr>
            <a:spLocks noGrp="1"/>
          </p:cNvSpPr>
          <p:nvPr>
            <p:ph type="body" sz="quarter" idx="14"/>
          </p:nvPr>
        </p:nvSpPr>
        <p:spPr>
          <a:xfrm>
            <a:off x="838201" y="1269500"/>
            <a:ext cx="6019800" cy="552450"/>
          </a:xfrm>
        </p:spPr>
        <p:txBody>
          <a:bodyPr>
            <a:noAutofit/>
          </a:bodyPr>
          <a:lstStyle/>
          <a:p>
            <a:pPr algn="just">
              <a:lnSpc>
                <a:spcPct val="100000"/>
              </a:lnSpc>
            </a:pPr>
            <a:r>
              <a:rPr lang="en-US" b="1" dirty="0">
                <a:solidFill>
                  <a:schemeClr val="accent2">
                    <a:lumMod val="50000"/>
                  </a:schemeClr>
                </a:solidFill>
              </a:rPr>
              <a:t>can be defined as adding more copies of the minority class.</a:t>
            </a:r>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buNone/>
            </a:pPr>
            <a:r>
              <a:rPr lang="en-US" sz="2400" dirty="0">
                <a:solidFill>
                  <a:schemeClr val="bg2"/>
                </a:solidFill>
              </a:rPr>
              <a:t>Oversampling can be a good choice when you don’t have a ton of data to work with.</a:t>
            </a:r>
          </a:p>
          <a:p>
            <a:pPr marL="0" indent="0">
              <a:buNone/>
            </a:pPr>
            <a:r>
              <a:rPr lang="en-US" sz="2400" dirty="0">
                <a:solidFill>
                  <a:schemeClr val="bg2"/>
                </a:solidFill>
              </a:rPr>
              <a:t> </a:t>
            </a:r>
          </a:p>
          <a:p>
            <a:pPr marL="0" indent="0">
              <a:buNone/>
            </a:pPr>
            <a:r>
              <a:rPr lang="en-US" sz="2400" dirty="0">
                <a:solidFill>
                  <a:schemeClr val="bg2"/>
                </a:solidFill>
              </a:rPr>
              <a:t>Oversampling before splitting the data can allow the exact same observations to be present in both the test and train sets. This can allow our model to simply memorize specific data points and cause overfitting and poor generalization to the testing data.</a:t>
            </a:r>
          </a:p>
          <a:p>
            <a:pPr marL="0" indent="0">
              <a:buNone/>
            </a:pPr>
            <a:endParaRPr lang="en-US" sz="2400" dirty="0">
              <a:solidFill>
                <a:schemeClr val="bg2"/>
              </a:solidFill>
            </a:endParaRPr>
          </a:p>
          <a:p>
            <a:pPr marL="0" indent="0">
              <a:buNone/>
            </a:pPr>
            <a:endParaRPr lang="en-US" sz="2400" dirty="0">
              <a:solidFill>
                <a:schemeClr val="bg2"/>
              </a:solidFill>
            </a:endParaRPr>
          </a:p>
          <a:p>
            <a:pPr marL="0" indent="0">
              <a:buNone/>
            </a:pPr>
            <a:endParaRPr lang="en-US" sz="2400" dirty="0">
              <a:solidFill>
                <a:schemeClr val="bg2"/>
              </a:solidFill>
            </a:endParaRPr>
          </a:p>
          <a:p>
            <a:pPr marL="0" indent="0">
              <a:buNone/>
            </a:pPr>
            <a:r>
              <a:rPr lang="en-US" b="1" dirty="0">
                <a:solidFill>
                  <a:schemeClr val="accent2">
                    <a:lumMod val="50000"/>
                  </a:schemeClr>
                </a:solidFill>
              </a:rPr>
              <a:t>Always split into test and train sets BEFORE trying oversampling techniques!</a:t>
            </a:r>
          </a:p>
        </p:txBody>
      </p:sp>
    </p:spTree>
    <p:extLst>
      <p:ext uri="{BB962C8B-B14F-4D97-AF65-F5344CB8AC3E}">
        <p14:creationId xmlns:p14="http://schemas.microsoft.com/office/powerpoint/2010/main" val="1927713691"/>
      </p:ext>
    </p:extLst>
  </p:cSld>
  <p:clrMapOvr>
    <a:masterClrMapping/>
  </p:clrMapOvr>
  <p:transition spd="slow">
    <p:strips/>
  </p:transition>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3">
            <a:lum/>
            <a:extLst>
              <a:ext uri="{BEBA8EAE-BF5A-486C-A8C5-ECC9F3942E4B}">
                <a14:imgProps xmlns:a14="http://schemas.microsoft.com/office/drawing/2010/main">
                  <a14:imgLayer r:embed="rId4">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91694"/>
            <a:ext cx="6019800" cy="840230"/>
          </a:xfrm>
        </p:spPr>
        <p:txBody>
          <a:bodyPr/>
          <a:lstStyle/>
          <a:p>
            <a:r>
              <a:rPr lang="fr-FR" dirty="0" err="1">
                <a:solidFill>
                  <a:schemeClr val="tx1">
                    <a:lumMod val="75000"/>
                    <a:lumOff val="25000"/>
                  </a:schemeClr>
                </a:solidFill>
              </a:rPr>
              <a:t>Oversampling</a:t>
            </a:r>
            <a:endParaRPr lang="en-US" dirty="0">
              <a:solidFill>
                <a:schemeClr val="tx1">
                  <a:lumMod val="75000"/>
                  <a:lumOff val="25000"/>
                </a:schemeClr>
              </a:solidFill>
            </a:endParaRPr>
          </a:p>
        </p:txBody>
      </p:sp>
      <p:sp>
        <p:nvSpPr>
          <p:cNvPr id="14" name="Text Placeholder 13">
            <a:extLst>
              <a:ext uri="{FF2B5EF4-FFF2-40B4-BE49-F238E27FC236}">
                <a16:creationId xmlns:a16="http://schemas.microsoft.com/office/drawing/2014/main" id="{F15A4440-C736-44F3-88BD-97EE30DC1352}"/>
              </a:ext>
            </a:extLst>
          </p:cNvPr>
          <p:cNvSpPr>
            <a:spLocks noGrp="1"/>
          </p:cNvSpPr>
          <p:nvPr>
            <p:ph type="body" sz="quarter" idx="14"/>
          </p:nvPr>
        </p:nvSpPr>
        <p:spPr>
          <a:xfrm>
            <a:off x="838201" y="1269500"/>
            <a:ext cx="6019800" cy="552450"/>
          </a:xfrm>
        </p:spPr>
        <p:txBody>
          <a:bodyPr>
            <a:noAutofit/>
          </a:bodyPr>
          <a:lstStyle/>
          <a:p>
            <a:pPr algn="just">
              <a:lnSpc>
                <a:spcPct val="100000"/>
              </a:lnSpc>
            </a:pPr>
            <a:r>
              <a:rPr lang="en-US" b="1" dirty="0">
                <a:solidFill>
                  <a:schemeClr val="tx1">
                    <a:lumMod val="75000"/>
                    <a:lumOff val="25000"/>
                  </a:schemeClr>
                </a:solidFill>
              </a:rPr>
              <a:t>can be defined as adding more copies of the minority class.</a:t>
            </a:r>
          </a:p>
        </p:txBody>
      </p:sp>
      <p:pic>
        <p:nvPicPr>
          <p:cNvPr id="11" name="Graphic 10" descr="Lightbulb">
            <a:extLst>
              <a:ext uri="{FF2B5EF4-FFF2-40B4-BE49-F238E27FC236}">
                <a16:creationId xmlns:a16="http://schemas.microsoft.com/office/drawing/2014/main" id="{73D553F4-5E51-4229-B861-A1F63456563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29000" y="762000"/>
            <a:ext cx="5334000" cy="5334000"/>
          </a:xfrm>
          <a:prstGeom prst="rect">
            <a:avLst/>
          </a:prstGeom>
        </p:spPr>
      </p:pic>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0" y="311729"/>
            <a:ext cx="12192000" cy="6234545"/>
          </a:xfrm>
          <a:solidFill>
            <a:schemeClr val="tx1">
              <a:lumMod val="95000"/>
              <a:lumOff val="5000"/>
              <a:alpha val="86000"/>
            </a:schemeClr>
          </a:solidFill>
        </p:spPr>
        <p:txBody>
          <a:bodyPr lIns="360000" rIns="360000" anchor="ctr">
            <a:noAutofit/>
          </a:bodyPr>
          <a:lstStyle/>
          <a:p>
            <a:pPr marL="0" indent="0" algn="ctr">
              <a:buNone/>
            </a:pPr>
            <a:r>
              <a:rPr lang="en-US" sz="6000" dirty="0">
                <a:solidFill>
                  <a:schemeClr val="bg1"/>
                </a:solidFill>
              </a:rPr>
              <a:t>Tip:</a:t>
            </a:r>
          </a:p>
          <a:p>
            <a:pPr marL="0" indent="0" algn="just">
              <a:buNone/>
            </a:pPr>
            <a:r>
              <a:rPr lang="en-US" sz="6000" b="1" dirty="0">
                <a:solidFill>
                  <a:schemeClr val="bg1"/>
                </a:solidFill>
                <a:latin typeface="+mj-lt"/>
              </a:rPr>
              <a:t>Always split into testing and training sets </a:t>
            </a:r>
            <a:r>
              <a:rPr lang="en-US" sz="6000" b="1" dirty="0">
                <a:solidFill>
                  <a:schemeClr val="accent6"/>
                </a:solidFill>
                <a:latin typeface="+mj-lt"/>
              </a:rPr>
              <a:t>BEFORE</a:t>
            </a:r>
            <a:r>
              <a:rPr lang="en-US" sz="6000" b="1" dirty="0">
                <a:solidFill>
                  <a:schemeClr val="bg1"/>
                </a:solidFill>
                <a:latin typeface="+mj-lt"/>
              </a:rPr>
              <a:t> trying oversampling techniques!</a:t>
            </a:r>
          </a:p>
        </p:txBody>
      </p:sp>
    </p:spTree>
    <p:extLst>
      <p:ext uri="{BB962C8B-B14F-4D97-AF65-F5344CB8AC3E}">
        <p14:creationId xmlns:p14="http://schemas.microsoft.com/office/powerpoint/2010/main" val="4240429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C94434-7F8B-421C-A563-9EA1DAA3E5F4}"/>
              </a:ext>
            </a:extLst>
          </p:cNvPr>
          <p:cNvSpPr/>
          <p:nvPr/>
        </p:nvSpPr>
        <p:spPr>
          <a:xfrm>
            <a:off x="2684526" y="514350"/>
            <a:ext cx="3249023" cy="6343650"/>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1" name="Rectangle 10">
            <a:extLst>
              <a:ext uri="{FF2B5EF4-FFF2-40B4-BE49-F238E27FC236}">
                <a16:creationId xmlns:a16="http://schemas.microsoft.com/office/drawing/2014/main" id="{B10649B6-06B5-4805-8539-5C0EC61F9F16}"/>
              </a:ext>
            </a:extLst>
          </p:cNvPr>
          <p:cNvSpPr/>
          <p:nvPr/>
        </p:nvSpPr>
        <p:spPr>
          <a:xfrm>
            <a:off x="6258451" y="5129348"/>
            <a:ext cx="3249023" cy="1728652"/>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3" name="Graphic 11" descr="Arrow Straight">
            <a:extLst>
              <a:ext uri="{FF2B5EF4-FFF2-40B4-BE49-F238E27FC236}">
                <a16:creationId xmlns:a16="http://schemas.microsoft.com/office/drawing/2014/main" id="{FFA2C725-B7F0-4100-953B-E8793FAF4F9C}"/>
              </a:ext>
            </a:extLst>
          </p:cNvPr>
          <p:cNvSpPr/>
          <p:nvPr/>
        </p:nvSpPr>
        <p:spPr>
          <a:xfrm rot="5400000">
            <a:off x="9252939" y="5708786"/>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noFill/>
          <a:ln w="38629" cap="flat">
            <a:noFill/>
            <a:prstDash val="solid"/>
            <a:miter/>
          </a:ln>
        </p:spPr>
        <p:txBody>
          <a:bodyPr rtlCol="0" anchor="ctr"/>
          <a:lstStyle/>
          <a:p>
            <a:endParaRPr lang="en-US"/>
          </a:p>
        </p:txBody>
      </p:sp>
    </p:spTree>
    <p:extLst>
      <p:ext uri="{BB962C8B-B14F-4D97-AF65-F5344CB8AC3E}">
        <p14:creationId xmlns:p14="http://schemas.microsoft.com/office/powerpoint/2010/main" val="24144193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549800-AE26-4344-AD88-D448679C3826}"/>
              </a:ext>
            </a:extLst>
          </p:cNvPr>
          <p:cNvSpPr/>
          <p:nvPr/>
        </p:nvSpPr>
        <p:spPr>
          <a:xfrm>
            <a:off x="2684526" y="512763"/>
            <a:ext cx="3249023" cy="6345237"/>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1" name="Rectangle 10">
            <a:extLst>
              <a:ext uri="{FF2B5EF4-FFF2-40B4-BE49-F238E27FC236}">
                <a16:creationId xmlns:a16="http://schemas.microsoft.com/office/drawing/2014/main" id="{BAE09E7B-39EB-4903-8D36-49BA198C1BE7}"/>
              </a:ext>
            </a:extLst>
          </p:cNvPr>
          <p:cNvSpPr/>
          <p:nvPr/>
        </p:nvSpPr>
        <p:spPr>
          <a:xfrm>
            <a:off x="6258453" y="754743"/>
            <a:ext cx="3249023" cy="6103257"/>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4" name="Graphic 11" descr="Arrow Straight">
            <a:extLst>
              <a:ext uri="{FF2B5EF4-FFF2-40B4-BE49-F238E27FC236}">
                <a16:creationId xmlns:a16="http://schemas.microsoft.com/office/drawing/2014/main" id="{60897FB5-BDEC-448D-B889-77D86FD84A16}"/>
              </a:ext>
            </a:extLst>
          </p:cNvPr>
          <p:cNvSpPr/>
          <p:nvPr/>
        </p:nvSpPr>
        <p:spPr>
          <a:xfrm rot="5400000">
            <a:off x="9252945" y="-2176566"/>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solidFill>
            <a:schemeClr val="bg1"/>
          </a:solidFill>
          <a:ln w="76200" cap="flat">
            <a:solidFill>
              <a:schemeClr val="accent6"/>
            </a:solidFill>
            <a:prstDash val="solid"/>
            <a:miter/>
          </a:ln>
        </p:spPr>
        <p:txBody>
          <a:bodyPr rtlCol="0" anchor="ctr"/>
          <a:lstStyle/>
          <a:p>
            <a:endParaRPr lang="en-US"/>
          </a:p>
        </p:txBody>
      </p:sp>
    </p:spTree>
    <p:extLst>
      <p:ext uri="{BB962C8B-B14F-4D97-AF65-F5344CB8AC3E}">
        <p14:creationId xmlns:p14="http://schemas.microsoft.com/office/powerpoint/2010/main" val="22354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pic>
        <p:nvPicPr>
          <p:cNvPr id="16" name="Picture Placeholder 15" descr="Add">
            <a:extLst>
              <a:ext uri="{FF2B5EF4-FFF2-40B4-BE49-F238E27FC236}">
                <a16:creationId xmlns:a16="http://schemas.microsoft.com/office/drawing/2014/main" id="{522AED99-66EB-4FCC-B9E5-B785DE620945}"/>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21768" t="-1" r="-21768" b="-43535"/>
          <a:stretch/>
        </p:blipFill>
        <p:spPr>
          <a:xfrm rot="16200000" flipH="1" flipV="1">
            <a:off x="7037763" y="608535"/>
            <a:ext cx="2274138" cy="2274138"/>
          </a:xfrm>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157477"/>
            <a:ext cx="6019800" cy="1588127"/>
          </a:xfrm>
        </p:spPr>
        <p:txBody>
          <a:bodyPr/>
          <a:lstStyle/>
          <a:p>
            <a:r>
              <a:rPr lang="fr-FR" dirty="0" err="1"/>
              <a:t>Generating</a:t>
            </a:r>
            <a:r>
              <a:rPr lang="fr-FR" dirty="0"/>
              <a:t> </a:t>
            </a:r>
            <a:r>
              <a:rPr lang="fr-FR" dirty="0" err="1"/>
              <a:t>synthetic</a:t>
            </a:r>
            <a:r>
              <a:rPr lang="fr-FR" dirty="0"/>
              <a:t> data</a:t>
            </a:r>
            <a:endParaRPr lang="en-US"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A technique similar to </a:t>
            </a:r>
            <a:r>
              <a:rPr lang="en-US" sz="3200" dirty="0" err="1">
                <a:solidFill>
                  <a:schemeClr val="bg2"/>
                </a:solidFill>
              </a:rPr>
              <a:t>upsampling</a:t>
            </a:r>
            <a:r>
              <a:rPr lang="en-US" sz="3200" dirty="0">
                <a:solidFill>
                  <a:schemeClr val="bg2"/>
                </a:solidFill>
              </a:rPr>
              <a:t> is to create synthetic samples. Here we will use </a:t>
            </a:r>
            <a:r>
              <a:rPr lang="en-US" sz="3200" b="1" dirty="0">
                <a:solidFill>
                  <a:schemeClr val="bg2"/>
                </a:solidFill>
              </a:rPr>
              <a:t>SMOTE </a:t>
            </a:r>
            <a:r>
              <a:rPr lang="en-US" sz="3200" dirty="0">
                <a:solidFill>
                  <a:schemeClr val="bg2"/>
                </a:solidFill>
              </a:rPr>
              <a:t>or</a:t>
            </a:r>
            <a:r>
              <a:rPr lang="en-US" sz="3200" b="1" dirty="0">
                <a:solidFill>
                  <a:schemeClr val="bg2"/>
                </a:solidFill>
              </a:rPr>
              <a:t> Synthetic Minority Oversampling Technique</a:t>
            </a:r>
            <a:r>
              <a:rPr lang="en-US" sz="3200" dirty="0">
                <a:solidFill>
                  <a:schemeClr val="bg2"/>
                </a:solidFill>
              </a:rPr>
              <a:t>. SMOTE uses nearest neighbors algorithm to generate new and synthetic data we can use for training our model.</a:t>
            </a:r>
          </a:p>
        </p:txBody>
      </p:sp>
    </p:spTree>
    <p:extLst>
      <p:ext uri="{BB962C8B-B14F-4D97-AF65-F5344CB8AC3E}">
        <p14:creationId xmlns:p14="http://schemas.microsoft.com/office/powerpoint/2010/main" val="39083108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C94434-7F8B-421C-A563-9EA1DAA3E5F4}"/>
              </a:ext>
            </a:extLst>
          </p:cNvPr>
          <p:cNvSpPr/>
          <p:nvPr/>
        </p:nvSpPr>
        <p:spPr>
          <a:xfrm>
            <a:off x="2684526" y="514350"/>
            <a:ext cx="3249023" cy="6343650"/>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3" name="Graphic 11" descr="Arrow Straight">
            <a:extLst>
              <a:ext uri="{FF2B5EF4-FFF2-40B4-BE49-F238E27FC236}">
                <a16:creationId xmlns:a16="http://schemas.microsoft.com/office/drawing/2014/main" id="{FFA2C725-B7F0-4100-953B-E8793FAF4F9C}"/>
              </a:ext>
            </a:extLst>
          </p:cNvPr>
          <p:cNvSpPr/>
          <p:nvPr/>
        </p:nvSpPr>
        <p:spPr>
          <a:xfrm rot="5400000">
            <a:off x="9252939" y="5708786"/>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noFill/>
          <a:ln w="38629" cap="flat">
            <a:noFill/>
            <a:prstDash val="solid"/>
            <a:miter/>
          </a:ln>
        </p:spPr>
        <p:txBody>
          <a:bodyPr rtlCol="0" anchor="ctr"/>
          <a:lstStyle/>
          <a:p>
            <a:endParaRPr lang="en-US"/>
          </a:p>
        </p:txBody>
      </p:sp>
      <p:sp>
        <p:nvSpPr>
          <p:cNvPr id="5" name="Rectangle 4">
            <a:extLst>
              <a:ext uri="{FF2B5EF4-FFF2-40B4-BE49-F238E27FC236}">
                <a16:creationId xmlns:a16="http://schemas.microsoft.com/office/drawing/2014/main" id="{006A86F4-425B-486D-93EB-688B5EC720FB}"/>
              </a:ext>
            </a:extLst>
          </p:cNvPr>
          <p:cNvSpPr/>
          <p:nvPr/>
        </p:nvSpPr>
        <p:spPr>
          <a:xfrm rot="10800000" flipV="1">
            <a:off x="6258453" y="6812097"/>
            <a:ext cx="3249023" cy="45719"/>
          </a:xfrm>
          <a:prstGeom prst="rect">
            <a:avLst/>
          </a:prstGeom>
          <a:solidFill>
            <a:schemeClr val="accent6">
              <a:lumMod val="75000"/>
              <a:alpha val="91000"/>
            </a:schemeClr>
          </a:solidFill>
          <a:ln w="12700">
            <a:miter lim="400000"/>
          </a:ln>
        </p:spPr>
        <p:txBody>
          <a:bodyPr vert="vert270" wrap="none" lIns="38100" tIns="38100" rIns="38100" bIns="38100" rtlCol="0" anchor="ctr">
            <a:normAutofit/>
          </a:bodyPr>
          <a:lstStyle/>
          <a:p>
            <a:pPr lvl="0" algn="ctr"/>
            <a:r>
              <a:rPr lang="fr-FR" sz="3000" dirty="0" err="1">
                <a:noFill/>
              </a:rPr>
              <a:t>Synthetic</a:t>
            </a:r>
            <a:r>
              <a:rPr lang="fr-FR" sz="3000" dirty="0">
                <a:noFill/>
              </a:rPr>
              <a:t> Data</a:t>
            </a:r>
            <a:endParaRPr lang="en-US" sz="3000" dirty="0">
              <a:noFill/>
            </a:endParaRPr>
          </a:p>
          <a:p>
            <a:pPr algn="l"/>
            <a:endParaRPr lang="en-US" sz="3000" dirty="0">
              <a:noFill/>
              <a:effectLst>
                <a:outerShdw blurRad="38100" dist="12700" dir="5400000" rotWithShape="0">
                  <a:srgbClr val="000000">
                    <a:alpha val="50000"/>
                  </a:srgbClr>
                </a:outerShdw>
              </a:effectLst>
            </a:endParaRPr>
          </a:p>
        </p:txBody>
      </p:sp>
      <p:sp>
        <p:nvSpPr>
          <p:cNvPr id="11" name="Rectangle 10">
            <a:extLst>
              <a:ext uri="{FF2B5EF4-FFF2-40B4-BE49-F238E27FC236}">
                <a16:creationId xmlns:a16="http://schemas.microsoft.com/office/drawing/2014/main" id="{B10649B6-06B5-4805-8539-5C0EC61F9F16}"/>
              </a:ext>
            </a:extLst>
          </p:cNvPr>
          <p:cNvSpPr/>
          <p:nvPr/>
        </p:nvSpPr>
        <p:spPr>
          <a:xfrm>
            <a:off x="6258451" y="5157788"/>
            <a:ext cx="3249023" cy="1700212"/>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37128430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549800-AE26-4344-AD88-D448679C3826}"/>
              </a:ext>
            </a:extLst>
          </p:cNvPr>
          <p:cNvSpPr/>
          <p:nvPr/>
        </p:nvSpPr>
        <p:spPr>
          <a:xfrm>
            <a:off x="2684526" y="512763"/>
            <a:ext cx="3249023" cy="6345237"/>
          </a:xfrm>
          <a:prstGeom prst="rect">
            <a:avLst/>
          </a:prstGeom>
          <a:solidFill>
            <a:schemeClr val="accent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4" name="Graphic 11" descr="Arrow Straight">
            <a:extLst>
              <a:ext uri="{FF2B5EF4-FFF2-40B4-BE49-F238E27FC236}">
                <a16:creationId xmlns:a16="http://schemas.microsoft.com/office/drawing/2014/main" id="{60897FB5-BDEC-448D-B889-77D86FD84A16}"/>
              </a:ext>
            </a:extLst>
          </p:cNvPr>
          <p:cNvSpPr/>
          <p:nvPr/>
        </p:nvSpPr>
        <p:spPr>
          <a:xfrm rot="5400000">
            <a:off x="9252945" y="-2155825"/>
            <a:ext cx="2549525" cy="1390650"/>
          </a:xfrm>
          <a:custGeom>
            <a:avLst/>
            <a:gdLst>
              <a:gd name="connsiteX0" fmla="*/ 695405 w 2549525"/>
              <a:gd name="connsiteY0" fmla="*/ 347663 h 1390650"/>
              <a:gd name="connsiteX1" fmla="*/ 695405 w 2549525"/>
              <a:gd name="connsiteY1" fmla="*/ 0 h 1390650"/>
              <a:gd name="connsiteX2" fmla="*/ 80 w 2549525"/>
              <a:gd name="connsiteY2" fmla="*/ 695325 h 1390650"/>
              <a:gd name="connsiteX3" fmla="*/ 695405 w 2549525"/>
              <a:gd name="connsiteY3" fmla="*/ 1390650 h 1390650"/>
              <a:gd name="connsiteX4" fmla="*/ 695405 w 2549525"/>
              <a:gd name="connsiteY4" fmla="*/ 1042988 h 1390650"/>
              <a:gd name="connsiteX5" fmla="*/ 2549605 w 2549525"/>
              <a:gd name="connsiteY5" fmla="*/ 695325 h 1390650"/>
              <a:gd name="connsiteX6" fmla="*/ 695405 w 2549525"/>
              <a:gd name="connsiteY6" fmla="*/ 347663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525" h="1390650">
                <a:moveTo>
                  <a:pt x="695405" y="347663"/>
                </a:moveTo>
                <a:lnTo>
                  <a:pt x="695405" y="0"/>
                </a:lnTo>
                <a:lnTo>
                  <a:pt x="80" y="695325"/>
                </a:lnTo>
                <a:cubicBezTo>
                  <a:pt x="-8612" y="695325"/>
                  <a:pt x="695405" y="1390650"/>
                  <a:pt x="695405" y="1390650"/>
                </a:cubicBezTo>
                <a:lnTo>
                  <a:pt x="695405" y="1042988"/>
                </a:lnTo>
                <a:lnTo>
                  <a:pt x="2549605" y="695325"/>
                </a:lnTo>
                <a:lnTo>
                  <a:pt x="695405" y="347663"/>
                </a:lnTo>
                <a:close/>
              </a:path>
            </a:pathLst>
          </a:custGeom>
          <a:solidFill>
            <a:schemeClr val="bg1"/>
          </a:solidFill>
          <a:ln w="76200" cap="flat">
            <a:solidFill>
              <a:schemeClr val="accent6"/>
            </a:solidFill>
            <a:prstDash val="solid"/>
            <a:miter/>
          </a:ln>
        </p:spPr>
        <p:txBody>
          <a:bodyPr rtlCol="0" anchor="ctr"/>
          <a:lstStyle/>
          <a:p>
            <a:endParaRPr lang="en-US"/>
          </a:p>
        </p:txBody>
      </p:sp>
      <p:sp>
        <p:nvSpPr>
          <p:cNvPr id="5" name="Rectangle 4">
            <a:extLst>
              <a:ext uri="{FF2B5EF4-FFF2-40B4-BE49-F238E27FC236}">
                <a16:creationId xmlns:a16="http://schemas.microsoft.com/office/drawing/2014/main" id="{7F0B363A-2334-4036-821B-FE2024749CA8}"/>
              </a:ext>
            </a:extLst>
          </p:cNvPr>
          <p:cNvSpPr/>
          <p:nvPr/>
        </p:nvSpPr>
        <p:spPr>
          <a:xfrm rot="10800000" flipV="1">
            <a:off x="6258452" y="849993"/>
            <a:ext cx="3249023" cy="6008007"/>
          </a:xfrm>
          <a:prstGeom prst="rect">
            <a:avLst/>
          </a:prstGeom>
          <a:solidFill>
            <a:schemeClr val="accent6">
              <a:lumMod val="60000"/>
              <a:lumOff val="40000"/>
              <a:alpha val="91000"/>
            </a:schemeClr>
          </a:solidFill>
          <a:ln w="12700">
            <a:miter lim="400000"/>
          </a:ln>
        </p:spPr>
        <p:txBody>
          <a:bodyPr vert="vert270" lIns="38100" tIns="38100" rIns="38100" bIns="38100" rtlCol="0" anchor="ctr"/>
          <a:lstStyle/>
          <a:p>
            <a:pPr lvl="3" algn="ctr"/>
            <a:r>
              <a:rPr lang="fr-FR" sz="3000" dirty="0" err="1">
                <a:solidFill>
                  <a:schemeClr val="bg2"/>
                </a:solidFill>
              </a:rPr>
              <a:t>Synthetic</a:t>
            </a:r>
            <a:r>
              <a:rPr lang="fr-FR" sz="3000" dirty="0">
                <a:solidFill>
                  <a:schemeClr val="bg2"/>
                </a:solidFill>
              </a:rPr>
              <a:t> Data</a:t>
            </a:r>
            <a:endParaRPr lang="en-US" sz="3000" dirty="0">
              <a:solidFill>
                <a:schemeClr val="bg2"/>
              </a:solidFill>
            </a:endParaRPr>
          </a:p>
        </p:txBody>
      </p:sp>
      <p:sp>
        <p:nvSpPr>
          <p:cNvPr id="11" name="Rectangle 10">
            <a:extLst>
              <a:ext uri="{FF2B5EF4-FFF2-40B4-BE49-F238E27FC236}">
                <a16:creationId xmlns:a16="http://schemas.microsoft.com/office/drawing/2014/main" id="{BAE09E7B-39EB-4903-8D36-49BA198C1BE7}"/>
              </a:ext>
            </a:extLst>
          </p:cNvPr>
          <p:cNvSpPr/>
          <p:nvPr/>
        </p:nvSpPr>
        <p:spPr>
          <a:xfrm>
            <a:off x="6258453" y="5157788"/>
            <a:ext cx="3249023" cy="1700212"/>
          </a:xfrm>
          <a:prstGeom prst="rect">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176457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434476"/>
            <a:ext cx="6019800" cy="1311128"/>
          </a:xfrm>
        </p:spPr>
        <p:txBody>
          <a:bodyPr/>
          <a:lstStyle/>
          <a:p>
            <a:r>
              <a:rPr lang="fr-FR" sz="4400" dirty="0"/>
              <a:t>Adaptive </a:t>
            </a:r>
            <a:r>
              <a:rPr lang="fr-FR" sz="4400" dirty="0" err="1"/>
              <a:t>Synthetic</a:t>
            </a:r>
            <a:r>
              <a:rPr lang="fr-FR" sz="4400" dirty="0"/>
              <a:t> Sampling </a:t>
            </a:r>
            <a:r>
              <a:rPr lang="fr-FR" sz="4400" dirty="0" err="1"/>
              <a:t>Approach</a:t>
            </a:r>
            <a:endParaRPr lang="en-US" sz="44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dirty="0">
                <a:solidFill>
                  <a:schemeClr val="bg2"/>
                </a:solidFill>
              </a:rPr>
              <a:t>The major difference between SMOTE and ADASYN is the difference in the generation of synthetic sample points for minority data points. In ADASYN, we consider a density distribution rₓ which thereby decides the number of synthetic samples to be generated for a particular point, whereas in SMOTE, there is a uniform weight for all minority points.</a:t>
            </a:r>
          </a:p>
        </p:txBody>
      </p:sp>
      <p:pic>
        <p:nvPicPr>
          <p:cNvPr id="5" name="Picture Placeholder 4" descr="Statistics RTL">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r="22829" b="22829"/>
          <a:stretch/>
        </p:blipFill>
        <p:spPr>
          <a:xfrm>
            <a:off x="7037763" y="608535"/>
            <a:ext cx="2274138" cy="2274138"/>
          </a:xfrm>
          <a:ln>
            <a:noFill/>
          </a:ln>
        </p:spPr>
      </p:pic>
    </p:spTree>
    <p:extLst>
      <p:ext uri="{BB962C8B-B14F-4D97-AF65-F5344CB8AC3E}">
        <p14:creationId xmlns:p14="http://schemas.microsoft.com/office/powerpoint/2010/main" val="14419830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750" fill="hold"/>
                                        <p:tgtEl>
                                          <p:spTgt spid="24"/>
                                        </p:tgtEl>
                                        <p:attrNameLst>
                                          <p:attrName>ppt_x</p:attrName>
                                        </p:attrNameLst>
                                      </p:cBhvr>
                                      <p:tavLst>
                                        <p:tav tm="0">
                                          <p:val>
                                            <p:strVal val="#ppt_x"/>
                                          </p:val>
                                        </p:tav>
                                        <p:tav tm="100000">
                                          <p:val>
                                            <p:strVal val="#ppt_x"/>
                                          </p:val>
                                        </p:tav>
                                      </p:tavLst>
                                    </p:anim>
                                    <p:anim calcmode="lin" valueType="num">
                                      <p:cBhvr additive="base">
                                        <p:cTn id="18" dur="750" fill="hold"/>
                                        <p:tgtEl>
                                          <p:spTgt spid="24"/>
                                        </p:tgtEl>
                                        <p:attrNameLst>
                                          <p:attrName>ppt_y</p:attrName>
                                        </p:attrNameLst>
                                      </p:cBhvr>
                                      <p:tavLst>
                                        <p:tav tm="0">
                                          <p:val>
                                            <p:strVal val="0-#ppt_h/2"/>
                                          </p:val>
                                        </p:tav>
                                        <p:tav tm="100000">
                                          <p:val>
                                            <p:strVal val="#ppt_y"/>
                                          </p:val>
                                        </p:tav>
                                      </p:tavLst>
                                    </p:anim>
                                  </p:childTnLst>
                                </p:cTn>
                              </p:par>
                              <p:par>
                                <p:cTn id="19" presetID="8" presetClass="emph" presetSubtype="0" decel="100000" fill="hold" nodeType="withEffect">
                                  <p:stCondLst>
                                    <p:cond delay="500"/>
                                  </p:stCondLst>
                                  <p:childTnLst>
                                    <p:animRot by="-10800000">
                                      <p:cBhvr>
                                        <p:cTn id="20" dur="750" fill="hold"/>
                                        <p:tgtEl>
                                          <p:spTgt spid="24"/>
                                        </p:tgtEl>
                                        <p:attrNameLst>
                                          <p:attrName>r</p:attrName>
                                        </p:attrNameLst>
                                      </p:cBhvr>
                                    </p:animRot>
                                  </p:childTnLst>
                                </p:cTn>
                              </p:par>
                              <p:par>
                                <p:cTn id="21" presetID="2" presetClass="entr" presetSubtype="4"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8" presetClass="emph" presetSubtype="0" decel="100000" fill="hold" nodeType="withEffect">
                                  <p:stCondLst>
                                    <p:cond delay="0"/>
                                  </p:stCondLst>
                                  <p:childTnLst>
                                    <p:animRot by="5400000">
                                      <p:cBhvr>
                                        <p:cTn id="26" dur="1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4A4C22A-1C6B-4353-A1C2-5F9C7B5CAEE7}"/>
              </a:ext>
            </a:extLst>
          </p:cNvPr>
          <p:cNvSpPr/>
          <p:nvPr/>
        </p:nvSpPr>
        <p:spPr>
          <a:xfrm>
            <a:off x="5475390" y="1689020"/>
            <a:ext cx="1242785" cy="3412208"/>
          </a:xfrm>
          <a:custGeom>
            <a:avLst/>
            <a:gdLst>
              <a:gd name="connsiteX0" fmla="*/ 2274479 w 2497801"/>
              <a:gd name="connsiteY0" fmla="*/ 6622516 h 6858000"/>
              <a:gd name="connsiteX1" fmla="*/ 1903095 w 2497801"/>
              <a:gd name="connsiteY1" fmla="*/ 6138075 h 6858000"/>
              <a:gd name="connsiteX2" fmla="*/ 1668926 w 2497801"/>
              <a:gd name="connsiteY2" fmla="*/ 5631119 h 6858000"/>
              <a:gd name="connsiteX3" fmla="*/ 1422432 w 2497801"/>
              <a:gd name="connsiteY3" fmla="*/ 3147997 h 6858000"/>
              <a:gd name="connsiteX4" fmla="*/ 1385842 w 2497801"/>
              <a:gd name="connsiteY4" fmla="*/ 2886988 h 6858000"/>
              <a:gd name="connsiteX5" fmla="*/ 1356263 w 2497801"/>
              <a:gd name="connsiteY5" fmla="*/ 2625650 h 6858000"/>
              <a:gd name="connsiteX6" fmla="*/ 1314194 w 2497801"/>
              <a:gd name="connsiteY6" fmla="*/ 2102152 h 6858000"/>
              <a:gd name="connsiteX7" fmla="*/ 1288340 w 2497801"/>
              <a:gd name="connsiteY7" fmla="*/ 1577833 h 6858000"/>
              <a:gd name="connsiteX8" fmla="*/ 1279466 w 2497801"/>
              <a:gd name="connsiteY8" fmla="*/ 1315400 h 6858000"/>
              <a:gd name="connsiteX9" fmla="*/ 1275851 w 2497801"/>
              <a:gd name="connsiteY9" fmla="*/ 1183936 h 6858000"/>
              <a:gd name="connsiteX10" fmla="*/ 1272564 w 2497801"/>
              <a:gd name="connsiteY10" fmla="*/ 1052473 h 6858000"/>
              <a:gd name="connsiteX11" fmla="*/ 1255693 w 2497801"/>
              <a:gd name="connsiteY11" fmla="*/ 0 h 6858000"/>
              <a:gd name="connsiteX12" fmla="*/ 1244409 w 2497801"/>
              <a:gd name="connsiteY12" fmla="*/ 0 h 6858000"/>
              <a:gd name="connsiteX13" fmla="*/ 1227484 w 2497801"/>
              <a:gd name="connsiteY13" fmla="*/ 1052473 h 6858000"/>
              <a:gd name="connsiteX14" fmla="*/ 1224252 w 2497801"/>
              <a:gd name="connsiteY14" fmla="*/ 1183936 h 6858000"/>
              <a:gd name="connsiteX15" fmla="*/ 1220582 w 2497801"/>
              <a:gd name="connsiteY15" fmla="*/ 1315400 h 6858000"/>
              <a:gd name="connsiteX16" fmla="*/ 1211762 w 2497801"/>
              <a:gd name="connsiteY16" fmla="*/ 1577833 h 6858000"/>
              <a:gd name="connsiteX17" fmla="*/ 1186237 w 2497801"/>
              <a:gd name="connsiteY17" fmla="*/ 2102152 h 6858000"/>
              <a:gd name="connsiteX18" fmla="*/ 1144169 w 2497801"/>
              <a:gd name="connsiteY18" fmla="*/ 2625650 h 6858000"/>
              <a:gd name="connsiteX19" fmla="*/ 1114644 w 2497801"/>
              <a:gd name="connsiteY19" fmla="*/ 2886988 h 6858000"/>
              <a:gd name="connsiteX20" fmla="*/ 1077999 w 2497801"/>
              <a:gd name="connsiteY20" fmla="*/ 3147997 h 6858000"/>
              <a:gd name="connsiteX21" fmla="*/ 831505 w 2497801"/>
              <a:gd name="connsiteY21" fmla="*/ 5631119 h 6858000"/>
              <a:gd name="connsiteX22" fmla="*/ 597391 w 2497801"/>
              <a:gd name="connsiteY22" fmla="*/ 6138075 h 6858000"/>
              <a:gd name="connsiteX23" fmla="*/ 225952 w 2497801"/>
              <a:gd name="connsiteY23" fmla="*/ 6622516 h 6858000"/>
              <a:gd name="connsiteX24" fmla="*/ 0 w 2497801"/>
              <a:gd name="connsiteY24" fmla="*/ 6859589 h 6858000"/>
              <a:gd name="connsiteX25" fmla="*/ 2500267 w 2497801"/>
              <a:gd name="connsiteY25" fmla="*/ 6859589 h 6858000"/>
              <a:gd name="connsiteX26" fmla="*/ 2274479 w 2497801"/>
              <a:gd name="connsiteY26" fmla="*/ 66225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97801" h="6858000">
                <a:moveTo>
                  <a:pt x="2274479" y="6622516"/>
                </a:moveTo>
                <a:cubicBezTo>
                  <a:pt x="2129376" y="6465418"/>
                  <a:pt x="2002843" y="6303938"/>
                  <a:pt x="1903095" y="6138075"/>
                </a:cubicBezTo>
                <a:cubicBezTo>
                  <a:pt x="1803347" y="5972212"/>
                  <a:pt x="1727811" y="5802569"/>
                  <a:pt x="1668926" y="5631119"/>
                </a:cubicBezTo>
                <a:cubicBezTo>
                  <a:pt x="1551924" y="5288055"/>
                  <a:pt x="1477209" y="3495718"/>
                  <a:pt x="1422432" y="3147997"/>
                </a:cubicBezTo>
                <a:cubicBezTo>
                  <a:pt x="1408775" y="3061085"/>
                  <a:pt x="1396578" y="2974082"/>
                  <a:pt x="1385842" y="2886988"/>
                </a:cubicBezTo>
                <a:cubicBezTo>
                  <a:pt x="1375106" y="2799894"/>
                  <a:pt x="1365246" y="2712781"/>
                  <a:pt x="1356263" y="2625650"/>
                </a:cubicBezTo>
                <a:cubicBezTo>
                  <a:pt x="1338570" y="2451297"/>
                  <a:pt x="1325040" y="2276779"/>
                  <a:pt x="1314194" y="2102152"/>
                </a:cubicBezTo>
                <a:cubicBezTo>
                  <a:pt x="1303349" y="1927525"/>
                  <a:pt x="1294913" y="1752734"/>
                  <a:pt x="1288340" y="1577833"/>
                </a:cubicBezTo>
                <a:cubicBezTo>
                  <a:pt x="1285017" y="1490410"/>
                  <a:pt x="1282059" y="1402932"/>
                  <a:pt x="1279466" y="1315400"/>
                </a:cubicBezTo>
                <a:cubicBezTo>
                  <a:pt x="1278152" y="1271578"/>
                  <a:pt x="1276946" y="1227757"/>
                  <a:pt x="1275851" y="1183936"/>
                </a:cubicBezTo>
                <a:cubicBezTo>
                  <a:pt x="1274755" y="1140115"/>
                  <a:pt x="1273660" y="1096294"/>
                  <a:pt x="1272564" y="1052473"/>
                </a:cubicBezTo>
                <a:cubicBezTo>
                  <a:pt x="1264512" y="702178"/>
                  <a:pt x="1260130" y="351336"/>
                  <a:pt x="1255693" y="0"/>
                </a:cubicBezTo>
                <a:lnTo>
                  <a:pt x="1244409" y="0"/>
                </a:lnTo>
                <a:cubicBezTo>
                  <a:pt x="1239918" y="351500"/>
                  <a:pt x="1235590" y="702178"/>
                  <a:pt x="1227484" y="1052473"/>
                </a:cubicBezTo>
                <a:cubicBezTo>
                  <a:pt x="1226498" y="1096294"/>
                  <a:pt x="1225420" y="1140115"/>
                  <a:pt x="1224252" y="1183936"/>
                </a:cubicBezTo>
                <a:cubicBezTo>
                  <a:pt x="1223083" y="1227757"/>
                  <a:pt x="1221860" y="1271578"/>
                  <a:pt x="1220582" y="1315400"/>
                </a:cubicBezTo>
                <a:cubicBezTo>
                  <a:pt x="1217989" y="1403042"/>
                  <a:pt x="1215049" y="1490520"/>
                  <a:pt x="1211762" y="1577833"/>
                </a:cubicBezTo>
                <a:cubicBezTo>
                  <a:pt x="1205409" y="1752734"/>
                  <a:pt x="1197192" y="1927471"/>
                  <a:pt x="1186237" y="2102152"/>
                </a:cubicBezTo>
                <a:cubicBezTo>
                  <a:pt x="1175282" y="2276834"/>
                  <a:pt x="1161861" y="2451297"/>
                  <a:pt x="1144169" y="2625650"/>
                </a:cubicBezTo>
                <a:cubicBezTo>
                  <a:pt x="1135477" y="2712817"/>
                  <a:pt x="1125636" y="2799930"/>
                  <a:pt x="1114644" y="2886988"/>
                </a:cubicBezTo>
                <a:cubicBezTo>
                  <a:pt x="1103652" y="2974046"/>
                  <a:pt x="1091437" y="3061049"/>
                  <a:pt x="1077999" y="3147997"/>
                </a:cubicBezTo>
                <a:cubicBezTo>
                  <a:pt x="1023715" y="3495718"/>
                  <a:pt x="948781" y="5288055"/>
                  <a:pt x="831505" y="5631119"/>
                </a:cubicBezTo>
                <a:cubicBezTo>
                  <a:pt x="772730" y="5802569"/>
                  <a:pt x="697905" y="5972321"/>
                  <a:pt x="597391" y="6138075"/>
                </a:cubicBezTo>
                <a:cubicBezTo>
                  <a:pt x="496876" y="6303828"/>
                  <a:pt x="371110" y="6465418"/>
                  <a:pt x="225952" y="6622516"/>
                </a:cubicBezTo>
                <a:cubicBezTo>
                  <a:pt x="153045" y="6702326"/>
                  <a:pt x="76249" y="6781039"/>
                  <a:pt x="0" y="6859589"/>
                </a:cubicBezTo>
                <a:lnTo>
                  <a:pt x="2500267" y="6859589"/>
                </a:lnTo>
                <a:cubicBezTo>
                  <a:pt x="2424183" y="6781039"/>
                  <a:pt x="2347496" y="6702326"/>
                  <a:pt x="2274479" y="6622516"/>
                </a:cubicBezTo>
                <a:close/>
              </a:path>
            </a:pathLst>
          </a:custGeom>
          <a:solidFill>
            <a:schemeClr val="accent1">
              <a:lumMod val="60000"/>
              <a:lumOff val="40000"/>
            </a:schemeClr>
          </a:solidFill>
          <a:ln w="5473" cap="flat">
            <a:noFill/>
            <a:prstDash val="solid"/>
            <a:miter/>
          </a:ln>
        </p:spPr>
        <p:txBody>
          <a:bodyPr rtlCol="0" anchor="ctr"/>
          <a:lstStyle/>
          <a:p>
            <a:endParaRPr lang="en-US"/>
          </a:p>
        </p:txBody>
      </p:sp>
      <p:grpSp>
        <p:nvGrpSpPr>
          <p:cNvPr id="19" name="Graphic 15">
            <a:extLst>
              <a:ext uri="{FF2B5EF4-FFF2-40B4-BE49-F238E27FC236}">
                <a16:creationId xmlns:a16="http://schemas.microsoft.com/office/drawing/2014/main" id="{CF5D8CB3-36F9-44AC-9DD0-20110A86EBFF}"/>
              </a:ext>
            </a:extLst>
          </p:cNvPr>
          <p:cNvGrpSpPr/>
          <p:nvPr/>
        </p:nvGrpSpPr>
        <p:grpSpPr>
          <a:xfrm>
            <a:off x="6932611" y="2413786"/>
            <a:ext cx="1459646" cy="2030427"/>
            <a:chOff x="7775553" y="546246"/>
            <a:chExt cx="2933658" cy="4080839"/>
          </a:xfrm>
          <a:solidFill>
            <a:schemeClr val="accent1">
              <a:lumMod val="60000"/>
              <a:lumOff val="40000"/>
            </a:schemeClr>
          </a:solidFill>
        </p:grpSpPr>
        <p:sp>
          <p:nvSpPr>
            <p:cNvPr id="20" name="Freeform: Shape 19">
              <a:extLst>
                <a:ext uri="{FF2B5EF4-FFF2-40B4-BE49-F238E27FC236}">
                  <a16:creationId xmlns:a16="http://schemas.microsoft.com/office/drawing/2014/main" id="{70EF62CE-979D-414C-ADF6-CA4F1520B69E}"/>
                </a:ext>
              </a:extLst>
            </p:cNvPr>
            <p:cNvSpPr/>
            <p:nvPr/>
          </p:nvSpPr>
          <p:spPr>
            <a:xfrm>
              <a:off x="10703733" y="3362164"/>
              <a:ext cx="5478" cy="10955"/>
            </a:xfrm>
            <a:custGeom>
              <a:avLst/>
              <a:gdLst>
                <a:gd name="connsiteX0" fmla="*/ 0 w 0"/>
                <a:gd name="connsiteY0" fmla="*/ 477 h 10955"/>
                <a:gd name="connsiteX1" fmla="*/ 712 w 0"/>
                <a:gd name="connsiteY1" fmla="*/ 12528 h 10955"/>
                <a:gd name="connsiteX2" fmla="*/ 0 w 0"/>
                <a:gd name="connsiteY2" fmla="*/ 477 h 10955"/>
              </a:gdLst>
              <a:ahLst/>
              <a:cxnLst>
                <a:cxn ang="0">
                  <a:pos x="connsiteX0" y="connsiteY0"/>
                </a:cxn>
                <a:cxn ang="0">
                  <a:pos x="connsiteX1" y="connsiteY1"/>
                </a:cxn>
                <a:cxn ang="0">
                  <a:pos x="connsiteX2" y="connsiteY2"/>
                </a:cxn>
              </a:cxnLst>
              <a:rect l="l" t="t" r="r" b="b"/>
              <a:pathLst>
                <a:path h="10955">
                  <a:moveTo>
                    <a:pt x="0" y="477"/>
                  </a:moveTo>
                  <a:cubicBezTo>
                    <a:pt x="384" y="4421"/>
                    <a:pt x="712" y="8420"/>
                    <a:pt x="712" y="12528"/>
                  </a:cubicBezTo>
                  <a:cubicBezTo>
                    <a:pt x="5642" y="6667"/>
                    <a:pt x="4273" y="-2152"/>
                    <a:pt x="0" y="477"/>
                  </a:cubicBezTo>
                  <a:close/>
                </a:path>
              </a:pathLst>
            </a:custGeom>
            <a:grpFill/>
            <a:ln w="547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A18A23E-18BB-456F-88BA-28FF0E00AAD5}"/>
                </a:ext>
              </a:extLst>
            </p:cNvPr>
            <p:cNvSpPr/>
            <p:nvPr/>
          </p:nvSpPr>
          <p:spPr>
            <a:xfrm>
              <a:off x="7775553" y="546246"/>
              <a:ext cx="2925058" cy="4080839"/>
            </a:xfrm>
            <a:custGeom>
              <a:avLst/>
              <a:gdLst>
                <a:gd name="connsiteX0" fmla="*/ 2883537 w 2925057"/>
                <a:gd name="connsiteY0" fmla="*/ 2941395 h 4080838"/>
                <a:gd name="connsiteX1" fmla="*/ 2914267 w 2925057"/>
                <a:gd name="connsiteY1" fmla="*/ 2843619 h 4080838"/>
                <a:gd name="connsiteX2" fmla="*/ 2926537 w 2925057"/>
                <a:gd name="connsiteY2" fmla="*/ 2817490 h 4080838"/>
                <a:gd name="connsiteX3" fmla="*/ 2928180 w 2925057"/>
                <a:gd name="connsiteY3" fmla="*/ 2816176 h 4080838"/>
                <a:gd name="connsiteX4" fmla="*/ 2788719 w 2925057"/>
                <a:gd name="connsiteY4" fmla="*/ 2615914 h 4080838"/>
                <a:gd name="connsiteX5" fmla="*/ 2594537 w 2925057"/>
                <a:gd name="connsiteY5" fmla="*/ 2303688 h 4080838"/>
                <a:gd name="connsiteX6" fmla="*/ 2412187 w 2925057"/>
                <a:gd name="connsiteY6" fmla="*/ 1987903 h 4080838"/>
                <a:gd name="connsiteX7" fmla="*/ 2220469 w 2925057"/>
                <a:gd name="connsiteY7" fmla="*/ 1637608 h 4080838"/>
                <a:gd name="connsiteX8" fmla="*/ 2027054 w 2925057"/>
                <a:gd name="connsiteY8" fmla="*/ 1257734 h 4080838"/>
                <a:gd name="connsiteX9" fmla="*/ 1837966 w 2925057"/>
                <a:gd name="connsiteY9" fmla="*/ 853868 h 4080838"/>
                <a:gd name="connsiteX10" fmla="*/ 1490958 w 2925057"/>
                <a:gd name="connsiteY10" fmla="*/ 20829 h 4080838"/>
                <a:gd name="connsiteX11" fmla="*/ 1436675 w 2925057"/>
                <a:gd name="connsiteY11" fmla="*/ 20829 h 4080838"/>
                <a:gd name="connsiteX12" fmla="*/ 1089557 w 2925057"/>
                <a:gd name="connsiteY12" fmla="*/ 853429 h 4080838"/>
                <a:gd name="connsiteX13" fmla="*/ 900469 w 2925057"/>
                <a:gd name="connsiteY13" fmla="*/ 1256967 h 4080838"/>
                <a:gd name="connsiteX14" fmla="*/ 707053 w 2925057"/>
                <a:gd name="connsiteY14" fmla="*/ 1636403 h 4080838"/>
                <a:gd name="connsiteX15" fmla="*/ 515336 w 2925057"/>
                <a:gd name="connsiteY15" fmla="*/ 1986150 h 4080838"/>
                <a:gd name="connsiteX16" fmla="*/ 332712 w 2925057"/>
                <a:gd name="connsiteY16" fmla="*/ 2302045 h 4080838"/>
                <a:gd name="connsiteX17" fmla="*/ 172765 w 2925057"/>
                <a:gd name="connsiteY17" fmla="*/ 2564095 h 4080838"/>
                <a:gd name="connsiteX18" fmla="*/ 67923 w 2925057"/>
                <a:gd name="connsiteY18" fmla="*/ 2723933 h 4080838"/>
                <a:gd name="connsiteX19" fmla="*/ 34728 w 2925057"/>
                <a:gd name="connsiteY19" fmla="*/ 2904694 h 4080838"/>
                <a:gd name="connsiteX20" fmla="*/ 4875 w 2925057"/>
                <a:gd name="connsiteY20" fmla="*/ 2845646 h 4080838"/>
                <a:gd name="connsiteX21" fmla="*/ 329 w 2925057"/>
                <a:gd name="connsiteY21" fmla="*/ 2866680 h 4080838"/>
                <a:gd name="connsiteX22" fmla="*/ 0 w 2925057"/>
                <a:gd name="connsiteY22" fmla="*/ 2892698 h 4080838"/>
                <a:gd name="connsiteX23" fmla="*/ 16433 w 2925057"/>
                <a:gd name="connsiteY23" fmla="*/ 2928632 h 4080838"/>
                <a:gd name="connsiteX24" fmla="*/ 79535 w 2925057"/>
                <a:gd name="connsiteY24" fmla="*/ 3056644 h 4080838"/>
                <a:gd name="connsiteX25" fmla="*/ 146856 w 2925057"/>
                <a:gd name="connsiteY25" fmla="*/ 3178412 h 4080838"/>
                <a:gd name="connsiteX26" fmla="*/ 294752 w 2925057"/>
                <a:gd name="connsiteY26" fmla="*/ 3404912 h 4080838"/>
                <a:gd name="connsiteX27" fmla="*/ 459464 w 2925057"/>
                <a:gd name="connsiteY27" fmla="*/ 3606051 h 4080838"/>
                <a:gd name="connsiteX28" fmla="*/ 481375 w 2925057"/>
                <a:gd name="connsiteY28" fmla="*/ 3629112 h 4080838"/>
                <a:gd name="connsiteX29" fmla="*/ 503285 w 2925057"/>
                <a:gd name="connsiteY29" fmla="*/ 3651351 h 4080838"/>
                <a:gd name="connsiteX30" fmla="*/ 548202 w 2925057"/>
                <a:gd name="connsiteY30" fmla="*/ 3695172 h 4080838"/>
                <a:gd name="connsiteX31" fmla="*/ 570879 w 2925057"/>
                <a:gd name="connsiteY31" fmla="*/ 3716425 h 4080838"/>
                <a:gd name="connsiteX32" fmla="*/ 593886 w 2925057"/>
                <a:gd name="connsiteY32" fmla="*/ 3737076 h 4080838"/>
                <a:gd name="connsiteX33" fmla="*/ 640609 w 2925057"/>
                <a:gd name="connsiteY33" fmla="*/ 3776186 h 4080838"/>
                <a:gd name="connsiteX34" fmla="*/ 735702 w 2925057"/>
                <a:gd name="connsiteY34" fmla="*/ 3848710 h 4080838"/>
                <a:gd name="connsiteX35" fmla="*/ 834299 w 2925057"/>
                <a:gd name="connsiteY35" fmla="*/ 3911758 h 4080838"/>
                <a:gd name="connsiteX36" fmla="*/ 1038341 w 2925057"/>
                <a:gd name="connsiteY36" fmla="*/ 4008657 h 4080838"/>
                <a:gd name="connsiteX37" fmla="*/ 1463405 w 2925057"/>
                <a:gd name="connsiteY37" fmla="*/ 4082550 h 4080838"/>
                <a:gd name="connsiteX38" fmla="*/ 1463734 w 2925057"/>
                <a:gd name="connsiteY38" fmla="*/ 4082551 h 4080838"/>
                <a:gd name="connsiteX39" fmla="*/ 1888908 w 2925057"/>
                <a:gd name="connsiteY39" fmla="*/ 4009862 h 4080838"/>
                <a:gd name="connsiteX40" fmla="*/ 2093114 w 2925057"/>
                <a:gd name="connsiteY40" fmla="*/ 3913565 h 4080838"/>
                <a:gd name="connsiteX41" fmla="*/ 2191712 w 2925057"/>
                <a:gd name="connsiteY41" fmla="*/ 3850792 h 4080838"/>
                <a:gd name="connsiteX42" fmla="*/ 2286968 w 2925057"/>
                <a:gd name="connsiteY42" fmla="*/ 3778542 h 4080838"/>
                <a:gd name="connsiteX43" fmla="*/ 2333747 w 2925057"/>
                <a:gd name="connsiteY43" fmla="*/ 3739541 h 4080838"/>
                <a:gd name="connsiteX44" fmla="*/ 2356698 w 2925057"/>
                <a:gd name="connsiteY44" fmla="*/ 3719000 h 4080838"/>
                <a:gd name="connsiteX45" fmla="*/ 2379485 w 2925057"/>
                <a:gd name="connsiteY45" fmla="*/ 3697747 h 4080838"/>
                <a:gd name="connsiteX46" fmla="*/ 2424402 w 2925057"/>
                <a:gd name="connsiteY46" fmla="*/ 3654254 h 4080838"/>
                <a:gd name="connsiteX47" fmla="*/ 2446312 w 2925057"/>
                <a:gd name="connsiteY47" fmla="*/ 3632344 h 4080838"/>
                <a:gd name="connsiteX48" fmla="*/ 2468223 w 2925057"/>
                <a:gd name="connsiteY48" fmla="*/ 3609338 h 4080838"/>
                <a:gd name="connsiteX49" fmla="*/ 2633538 w 2925057"/>
                <a:gd name="connsiteY49" fmla="*/ 3408911 h 4080838"/>
                <a:gd name="connsiteX50" fmla="*/ 2781763 w 2925057"/>
                <a:gd name="connsiteY50" fmla="*/ 3182794 h 4080838"/>
                <a:gd name="connsiteX51" fmla="*/ 2849247 w 2925057"/>
                <a:gd name="connsiteY51" fmla="*/ 3061191 h 4080838"/>
                <a:gd name="connsiteX52" fmla="*/ 2927961 w 2925057"/>
                <a:gd name="connsiteY52" fmla="*/ 2837703 h 4080838"/>
                <a:gd name="connsiteX53" fmla="*/ 2883537 w 2925057"/>
                <a:gd name="connsiteY53" fmla="*/ 2941395 h 4080838"/>
                <a:gd name="connsiteX54" fmla="*/ 2374117 w 2925057"/>
                <a:gd name="connsiteY54" fmla="*/ 3127634 h 4080838"/>
                <a:gd name="connsiteX55" fmla="*/ 553186 w 2925057"/>
                <a:gd name="connsiteY55" fmla="*/ 3125388 h 4080838"/>
                <a:gd name="connsiteX56" fmla="*/ 360209 w 2925057"/>
                <a:gd name="connsiteY56" fmla="*/ 2649546 h 4080838"/>
                <a:gd name="connsiteX57" fmla="*/ 1425500 w 2925057"/>
                <a:gd name="connsiteY57" fmla="*/ 376820 h 4080838"/>
                <a:gd name="connsiteX58" fmla="*/ 1501694 w 2925057"/>
                <a:gd name="connsiteY58" fmla="*/ 376820 h 4080838"/>
                <a:gd name="connsiteX59" fmla="*/ 2567314 w 2925057"/>
                <a:gd name="connsiteY59" fmla="*/ 2652066 h 4080838"/>
                <a:gd name="connsiteX60" fmla="*/ 2374172 w 2925057"/>
                <a:gd name="connsiteY60" fmla="*/ 3127744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883537" y="2941395"/>
                  </a:moveTo>
                  <a:cubicBezTo>
                    <a:pt x="2893835" y="2908529"/>
                    <a:pt x="2904079" y="2875937"/>
                    <a:pt x="2914267" y="2843619"/>
                  </a:cubicBezTo>
                  <a:cubicBezTo>
                    <a:pt x="2916591" y="2834184"/>
                    <a:pt x="2920762" y="2825304"/>
                    <a:pt x="2926537" y="2817490"/>
                  </a:cubicBezTo>
                  <a:cubicBezTo>
                    <a:pt x="2927007" y="2816964"/>
                    <a:pt x="2927563" y="2816519"/>
                    <a:pt x="2928180" y="2816176"/>
                  </a:cubicBezTo>
                  <a:cubicBezTo>
                    <a:pt x="2920785" y="2735107"/>
                    <a:pt x="2825693" y="2674086"/>
                    <a:pt x="2788719" y="2615914"/>
                  </a:cubicBezTo>
                  <a:cubicBezTo>
                    <a:pt x="2727808" y="2521808"/>
                    <a:pt x="2662021" y="2417897"/>
                    <a:pt x="2594537" y="2303688"/>
                  </a:cubicBezTo>
                  <a:cubicBezTo>
                    <a:pt x="2535981" y="2204488"/>
                    <a:pt x="2474522" y="2099318"/>
                    <a:pt x="2412187" y="1987903"/>
                  </a:cubicBezTo>
                  <a:cubicBezTo>
                    <a:pt x="2349851" y="1876487"/>
                    <a:pt x="2284941" y="1759649"/>
                    <a:pt x="2220469" y="1637608"/>
                  </a:cubicBezTo>
                  <a:cubicBezTo>
                    <a:pt x="2155997" y="1515566"/>
                    <a:pt x="2090923" y="1388814"/>
                    <a:pt x="2027054" y="1257734"/>
                  </a:cubicBezTo>
                  <a:cubicBezTo>
                    <a:pt x="1963185" y="1126654"/>
                    <a:pt x="1899808" y="991740"/>
                    <a:pt x="1837966" y="853868"/>
                  </a:cubicBezTo>
                  <a:cubicBezTo>
                    <a:pt x="1738382" y="635365"/>
                    <a:pt x="1557675" y="191731"/>
                    <a:pt x="1490958" y="20829"/>
                  </a:cubicBezTo>
                  <a:cubicBezTo>
                    <a:pt x="1480003" y="-6943"/>
                    <a:pt x="1447685" y="-6943"/>
                    <a:pt x="1436675" y="20829"/>
                  </a:cubicBezTo>
                  <a:cubicBezTo>
                    <a:pt x="1369902" y="191786"/>
                    <a:pt x="1189085" y="635255"/>
                    <a:pt x="1089557" y="853429"/>
                  </a:cubicBezTo>
                  <a:cubicBezTo>
                    <a:pt x="1027714" y="991192"/>
                    <a:pt x="964721" y="1126271"/>
                    <a:pt x="900469" y="1256967"/>
                  </a:cubicBezTo>
                  <a:cubicBezTo>
                    <a:pt x="836216" y="1387663"/>
                    <a:pt x="771580" y="1514416"/>
                    <a:pt x="707053" y="1636403"/>
                  </a:cubicBezTo>
                  <a:cubicBezTo>
                    <a:pt x="642527" y="1758390"/>
                    <a:pt x="578383" y="1875228"/>
                    <a:pt x="515336" y="1986150"/>
                  </a:cubicBezTo>
                  <a:cubicBezTo>
                    <a:pt x="452288" y="2097072"/>
                    <a:pt x="391323" y="2202845"/>
                    <a:pt x="332712" y="2302045"/>
                  </a:cubicBezTo>
                  <a:cubicBezTo>
                    <a:pt x="277497" y="2395986"/>
                    <a:pt x="223871" y="2483683"/>
                    <a:pt x="172765" y="2564095"/>
                  </a:cubicBezTo>
                  <a:cubicBezTo>
                    <a:pt x="136503" y="2621063"/>
                    <a:pt x="102980" y="2677044"/>
                    <a:pt x="67923" y="2723933"/>
                  </a:cubicBezTo>
                  <a:cubicBezTo>
                    <a:pt x="40535" y="2761400"/>
                    <a:pt x="-13530" y="2795799"/>
                    <a:pt x="34728" y="2904694"/>
                  </a:cubicBezTo>
                  <a:cubicBezTo>
                    <a:pt x="26074" y="2885249"/>
                    <a:pt x="14735" y="2864489"/>
                    <a:pt x="4875" y="2845646"/>
                  </a:cubicBezTo>
                  <a:cubicBezTo>
                    <a:pt x="1889" y="2852256"/>
                    <a:pt x="339" y="2859426"/>
                    <a:pt x="329" y="2866680"/>
                  </a:cubicBezTo>
                  <a:cubicBezTo>
                    <a:pt x="-110" y="2874568"/>
                    <a:pt x="329" y="2883113"/>
                    <a:pt x="0" y="2892698"/>
                  </a:cubicBezTo>
                  <a:lnTo>
                    <a:pt x="16433" y="2928632"/>
                  </a:lnTo>
                  <a:cubicBezTo>
                    <a:pt x="36864" y="2973494"/>
                    <a:pt x="58556" y="3016274"/>
                    <a:pt x="79535" y="3056644"/>
                  </a:cubicBezTo>
                  <a:cubicBezTo>
                    <a:pt x="101446" y="3098493"/>
                    <a:pt x="123794" y="3138809"/>
                    <a:pt x="146856" y="3178412"/>
                  </a:cubicBezTo>
                  <a:cubicBezTo>
                    <a:pt x="193342" y="3257838"/>
                    <a:pt x="242641" y="3333338"/>
                    <a:pt x="294752" y="3404912"/>
                  </a:cubicBezTo>
                  <a:cubicBezTo>
                    <a:pt x="345604" y="3475177"/>
                    <a:pt x="400606" y="3542343"/>
                    <a:pt x="459464" y="3606051"/>
                  </a:cubicBezTo>
                  <a:cubicBezTo>
                    <a:pt x="466694" y="3613775"/>
                    <a:pt x="473925" y="3621498"/>
                    <a:pt x="481375" y="3629112"/>
                  </a:cubicBezTo>
                  <a:cubicBezTo>
                    <a:pt x="488824" y="3636726"/>
                    <a:pt x="495616" y="3643956"/>
                    <a:pt x="503285" y="3651351"/>
                  </a:cubicBezTo>
                  <a:cubicBezTo>
                    <a:pt x="518184" y="3665958"/>
                    <a:pt x="533157" y="3680565"/>
                    <a:pt x="548202" y="3695172"/>
                  </a:cubicBezTo>
                  <a:cubicBezTo>
                    <a:pt x="555761" y="3702293"/>
                    <a:pt x="563320" y="3709414"/>
                    <a:pt x="570879" y="3716425"/>
                  </a:cubicBezTo>
                  <a:cubicBezTo>
                    <a:pt x="578438" y="3723437"/>
                    <a:pt x="586107" y="3730558"/>
                    <a:pt x="593886" y="3737076"/>
                  </a:cubicBezTo>
                  <a:cubicBezTo>
                    <a:pt x="609332" y="3750332"/>
                    <a:pt x="624907" y="3763369"/>
                    <a:pt x="640609" y="3776186"/>
                  </a:cubicBezTo>
                  <a:cubicBezTo>
                    <a:pt x="672106" y="3802260"/>
                    <a:pt x="703109" y="3825923"/>
                    <a:pt x="735702" y="3848710"/>
                  </a:cubicBezTo>
                  <a:cubicBezTo>
                    <a:pt x="768293" y="3871497"/>
                    <a:pt x="800940" y="3892531"/>
                    <a:pt x="834299" y="3911758"/>
                  </a:cubicBezTo>
                  <a:cubicBezTo>
                    <a:pt x="899449" y="3949772"/>
                    <a:pt x="967708" y="3982188"/>
                    <a:pt x="1038341" y="4008657"/>
                  </a:cubicBezTo>
                  <a:cubicBezTo>
                    <a:pt x="1174129" y="4059772"/>
                    <a:pt x="1318334" y="4084841"/>
                    <a:pt x="1463405" y="4082550"/>
                  </a:cubicBezTo>
                  <a:lnTo>
                    <a:pt x="1463734" y="4082551"/>
                  </a:lnTo>
                  <a:cubicBezTo>
                    <a:pt x="1608767" y="4085250"/>
                    <a:pt x="1753009" y="4060591"/>
                    <a:pt x="1888908" y="4009862"/>
                  </a:cubicBezTo>
                  <a:cubicBezTo>
                    <a:pt x="1959577" y="3983594"/>
                    <a:pt x="2027890" y="3951380"/>
                    <a:pt x="2093114" y="3913565"/>
                  </a:cubicBezTo>
                  <a:cubicBezTo>
                    <a:pt x="2126418" y="3894284"/>
                    <a:pt x="2159284" y="3873360"/>
                    <a:pt x="2191712" y="3850792"/>
                  </a:cubicBezTo>
                  <a:cubicBezTo>
                    <a:pt x="2224578" y="3828114"/>
                    <a:pt x="2255417" y="3804506"/>
                    <a:pt x="2286968" y="3778542"/>
                  </a:cubicBezTo>
                  <a:cubicBezTo>
                    <a:pt x="2302634" y="3765761"/>
                    <a:pt x="2318227" y="3752760"/>
                    <a:pt x="2333747" y="3739541"/>
                  </a:cubicBezTo>
                  <a:cubicBezTo>
                    <a:pt x="2341525" y="3733077"/>
                    <a:pt x="2349139" y="3726066"/>
                    <a:pt x="2356698" y="3719000"/>
                  </a:cubicBezTo>
                  <a:cubicBezTo>
                    <a:pt x="2364257" y="3711934"/>
                    <a:pt x="2371926" y="3704868"/>
                    <a:pt x="2379485" y="3697747"/>
                  </a:cubicBezTo>
                  <a:cubicBezTo>
                    <a:pt x="2394567" y="3683432"/>
                    <a:pt x="2409539" y="3668934"/>
                    <a:pt x="2424402" y="3654254"/>
                  </a:cubicBezTo>
                  <a:cubicBezTo>
                    <a:pt x="2431961" y="3646859"/>
                    <a:pt x="2439027" y="3639629"/>
                    <a:pt x="2446312" y="3632344"/>
                  </a:cubicBezTo>
                  <a:cubicBezTo>
                    <a:pt x="2453598" y="3625058"/>
                    <a:pt x="2460883" y="3617061"/>
                    <a:pt x="2468223" y="3609338"/>
                  </a:cubicBezTo>
                  <a:cubicBezTo>
                    <a:pt x="2527291" y="3545899"/>
                    <a:pt x="2582495" y="3478970"/>
                    <a:pt x="2633538" y="3408911"/>
                  </a:cubicBezTo>
                  <a:cubicBezTo>
                    <a:pt x="2686704" y="3336070"/>
                    <a:pt x="2736175" y="3260602"/>
                    <a:pt x="2781763" y="3182794"/>
                  </a:cubicBezTo>
                  <a:cubicBezTo>
                    <a:pt x="2804879" y="3143355"/>
                    <a:pt x="2827446" y="3102985"/>
                    <a:pt x="2849247" y="3061191"/>
                  </a:cubicBezTo>
                  <a:cubicBezTo>
                    <a:pt x="2888960" y="2985654"/>
                    <a:pt x="2942970" y="2892698"/>
                    <a:pt x="2927961" y="2837703"/>
                  </a:cubicBezTo>
                  <a:cubicBezTo>
                    <a:pt x="2913171" y="2872102"/>
                    <a:pt x="2898364" y="2906666"/>
                    <a:pt x="2883537" y="2941395"/>
                  </a:cubicBezTo>
                  <a:close/>
                  <a:moveTo>
                    <a:pt x="2374117" y="3127634"/>
                  </a:moveTo>
                  <a:cubicBezTo>
                    <a:pt x="1807237" y="3400530"/>
                    <a:pt x="1119355" y="3399818"/>
                    <a:pt x="553186" y="3125388"/>
                  </a:cubicBezTo>
                  <a:cubicBezTo>
                    <a:pt x="384859" y="3039609"/>
                    <a:pt x="288398" y="2773615"/>
                    <a:pt x="360209" y="2649546"/>
                  </a:cubicBezTo>
                  <a:cubicBezTo>
                    <a:pt x="698673" y="2059221"/>
                    <a:pt x="1083860" y="1226511"/>
                    <a:pt x="1425500" y="376820"/>
                  </a:cubicBezTo>
                  <a:cubicBezTo>
                    <a:pt x="1441056" y="338477"/>
                    <a:pt x="1486138" y="338477"/>
                    <a:pt x="1501694" y="376820"/>
                  </a:cubicBezTo>
                  <a:cubicBezTo>
                    <a:pt x="1843279" y="1226730"/>
                    <a:pt x="2228412" y="2060481"/>
                    <a:pt x="2567314" y="2652066"/>
                  </a:cubicBezTo>
                  <a:cubicBezTo>
                    <a:pt x="2639563" y="2776463"/>
                    <a:pt x="2542664" y="3042348"/>
                    <a:pt x="2374172" y="3127744"/>
                  </a:cubicBezTo>
                  <a:close/>
                </a:path>
              </a:pathLst>
            </a:custGeom>
            <a:grpFill/>
            <a:ln w="5473"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3311C72B-1102-4D48-8D4E-F8BB05B0A272}"/>
              </a:ext>
            </a:extLst>
          </p:cNvPr>
          <p:cNvSpPr/>
          <p:nvPr/>
        </p:nvSpPr>
        <p:spPr>
          <a:xfrm rot="900000">
            <a:off x="4254559" y="1897868"/>
            <a:ext cx="3684750" cy="168975"/>
          </a:xfrm>
          <a:custGeom>
            <a:avLst/>
            <a:gdLst>
              <a:gd name="connsiteX0" fmla="*/ 7284350 w 7405763"/>
              <a:gd name="connsiteY0" fmla="*/ 48641 h 339613"/>
              <a:gd name="connsiteX1" fmla="*/ 7160938 w 7405763"/>
              <a:gd name="connsiteY1" fmla="*/ 166301 h 339613"/>
              <a:gd name="connsiteX2" fmla="*/ 3714958 w 7405763"/>
              <a:gd name="connsiteY2" fmla="*/ 4711 h 339613"/>
              <a:gd name="connsiteX3" fmla="*/ 3714958 w 7405763"/>
              <a:gd name="connsiteY3" fmla="*/ 0 h 339613"/>
              <a:gd name="connsiteX4" fmla="*/ 3704003 w 7405763"/>
              <a:gd name="connsiteY4" fmla="*/ 2520 h 339613"/>
              <a:gd name="connsiteX5" fmla="*/ 3693047 w 7405763"/>
              <a:gd name="connsiteY5" fmla="*/ 0 h 339613"/>
              <a:gd name="connsiteX6" fmla="*/ 3693047 w 7405763"/>
              <a:gd name="connsiteY6" fmla="*/ 4711 h 339613"/>
              <a:gd name="connsiteX7" fmla="*/ 247012 w 7405763"/>
              <a:gd name="connsiteY7" fmla="*/ 166301 h 339613"/>
              <a:gd name="connsiteX8" fmla="*/ 117662 w 7405763"/>
              <a:gd name="connsiteY8" fmla="*/ 48783 h 339613"/>
              <a:gd name="connsiteX9" fmla="*/ 144 w 7405763"/>
              <a:gd name="connsiteY9" fmla="*/ 178133 h 339613"/>
              <a:gd name="connsiteX10" fmla="*/ 129494 w 7405763"/>
              <a:gd name="connsiteY10" fmla="*/ 295651 h 339613"/>
              <a:gd name="connsiteX11" fmla="*/ 247012 w 7405763"/>
              <a:gd name="connsiteY11" fmla="*/ 178133 h 339613"/>
              <a:gd name="connsiteX12" fmla="*/ 3693047 w 7405763"/>
              <a:gd name="connsiteY12" fmla="*/ 339723 h 339613"/>
              <a:gd name="connsiteX13" fmla="*/ 3693047 w 7405763"/>
              <a:gd name="connsiteY13" fmla="*/ 344434 h 339613"/>
              <a:gd name="connsiteX14" fmla="*/ 3704003 w 7405763"/>
              <a:gd name="connsiteY14" fmla="*/ 341914 h 339613"/>
              <a:gd name="connsiteX15" fmla="*/ 3714958 w 7405763"/>
              <a:gd name="connsiteY15" fmla="*/ 344434 h 339613"/>
              <a:gd name="connsiteX16" fmla="*/ 3714958 w 7405763"/>
              <a:gd name="connsiteY16" fmla="*/ 339723 h 339613"/>
              <a:gd name="connsiteX17" fmla="*/ 7160939 w 7405763"/>
              <a:gd name="connsiteY17" fmla="*/ 178133 h 339613"/>
              <a:gd name="connsiteX18" fmla="*/ 7290289 w 7405763"/>
              <a:gd name="connsiteY18" fmla="*/ 295651 h 339613"/>
              <a:gd name="connsiteX19" fmla="*/ 7407806 w 7405763"/>
              <a:gd name="connsiteY19" fmla="*/ 166301 h 339613"/>
              <a:gd name="connsiteX20" fmla="*/ 7284350 w 7405763"/>
              <a:gd name="connsiteY20" fmla="*/ 48641 h 33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5763" h="339613">
                <a:moveTo>
                  <a:pt x="7284350" y="48641"/>
                </a:moveTo>
                <a:cubicBezTo>
                  <a:pt x="7218409" y="48654"/>
                  <a:pt x="7164095" y="100436"/>
                  <a:pt x="7160938" y="166301"/>
                </a:cubicBezTo>
                <a:cubicBezTo>
                  <a:pt x="7160939" y="166301"/>
                  <a:pt x="4151909" y="88957"/>
                  <a:pt x="3714958" y="4711"/>
                </a:cubicBezTo>
                <a:lnTo>
                  <a:pt x="3714958" y="0"/>
                </a:lnTo>
                <a:lnTo>
                  <a:pt x="3704003" y="2520"/>
                </a:lnTo>
                <a:lnTo>
                  <a:pt x="3693047" y="0"/>
                </a:lnTo>
                <a:lnTo>
                  <a:pt x="3693047" y="4711"/>
                </a:lnTo>
                <a:cubicBezTo>
                  <a:pt x="3256042" y="88957"/>
                  <a:pt x="247012" y="166301"/>
                  <a:pt x="247012" y="166301"/>
                </a:cubicBezTo>
                <a:cubicBezTo>
                  <a:pt x="243745" y="98130"/>
                  <a:pt x="185833" y="45516"/>
                  <a:pt x="117662" y="48783"/>
                </a:cubicBezTo>
                <a:cubicBezTo>
                  <a:pt x="49492" y="52050"/>
                  <a:pt x="-3123" y="109962"/>
                  <a:pt x="144" y="178133"/>
                </a:cubicBezTo>
                <a:cubicBezTo>
                  <a:pt x="3412" y="246303"/>
                  <a:pt x="61323" y="298918"/>
                  <a:pt x="129494" y="295651"/>
                </a:cubicBezTo>
                <a:cubicBezTo>
                  <a:pt x="193092" y="292603"/>
                  <a:pt x="243964" y="241731"/>
                  <a:pt x="247012" y="178133"/>
                </a:cubicBezTo>
                <a:cubicBezTo>
                  <a:pt x="247012" y="178133"/>
                  <a:pt x="3256042" y="255477"/>
                  <a:pt x="3693047" y="339723"/>
                </a:cubicBezTo>
                <a:lnTo>
                  <a:pt x="3693047" y="344434"/>
                </a:lnTo>
                <a:lnTo>
                  <a:pt x="3704003" y="341914"/>
                </a:lnTo>
                <a:lnTo>
                  <a:pt x="3714958" y="344434"/>
                </a:lnTo>
                <a:lnTo>
                  <a:pt x="3714958" y="339723"/>
                </a:lnTo>
                <a:cubicBezTo>
                  <a:pt x="4151909" y="255477"/>
                  <a:pt x="7160939" y="178133"/>
                  <a:pt x="7160939" y="178133"/>
                </a:cubicBezTo>
                <a:cubicBezTo>
                  <a:pt x="7164206" y="246303"/>
                  <a:pt x="7222118" y="298918"/>
                  <a:pt x="7290289" y="295651"/>
                </a:cubicBezTo>
                <a:cubicBezTo>
                  <a:pt x="7358460" y="292383"/>
                  <a:pt x="7411074" y="234472"/>
                  <a:pt x="7407806" y="166301"/>
                </a:cubicBezTo>
                <a:cubicBezTo>
                  <a:pt x="7404649" y="100419"/>
                  <a:pt x="7350308" y="48629"/>
                  <a:pt x="7284350" y="48641"/>
                </a:cubicBezTo>
                <a:close/>
              </a:path>
            </a:pathLst>
          </a:custGeom>
          <a:solidFill>
            <a:schemeClr val="accent1">
              <a:lumMod val="60000"/>
              <a:lumOff val="40000"/>
            </a:schemeClr>
          </a:solidFill>
          <a:ln w="5473" cap="flat">
            <a:noFill/>
            <a:prstDash val="solid"/>
            <a:miter/>
          </a:ln>
        </p:spPr>
        <p:txBody>
          <a:bodyPr rtlCol="0" anchor="ctr"/>
          <a:lstStyle/>
          <a:p>
            <a:endParaRPr lang="en-US" dirty="0"/>
          </a:p>
        </p:txBody>
      </p:sp>
      <p:grpSp>
        <p:nvGrpSpPr>
          <p:cNvPr id="23" name="Graphic 15">
            <a:extLst>
              <a:ext uri="{FF2B5EF4-FFF2-40B4-BE49-F238E27FC236}">
                <a16:creationId xmlns:a16="http://schemas.microsoft.com/office/drawing/2014/main" id="{CF5D8CB3-36F9-44AC-9DD0-20110A86EBFF}"/>
              </a:ext>
            </a:extLst>
          </p:cNvPr>
          <p:cNvGrpSpPr/>
          <p:nvPr/>
        </p:nvGrpSpPr>
        <p:grpSpPr>
          <a:xfrm>
            <a:off x="3803509" y="1569784"/>
            <a:ext cx="1456441" cy="2030427"/>
            <a:chOff x="1486554" y="546467"/>
            <a:chExt cx="2927216" cy="4080839"/>
          </a:xfrm>
          <a:solidFill>
            <a:schemeClr val="accent1">
              <a:lumMod val="60000"/>
              <a:lumOff val="40000"/>
            </a:schemeClr>
          </a:solidFill>
        </p:grpSpPr>
        <p:sp>
          <p:nvSpPr>
            <p:cNvPr id="24" name="Freeform: Shape 23">
              <a:extLst>
                <a:ext uri="{FF2B5EF4-FFF2-40B4-BE49-F238E27FC236}">
                  <a16:creationId xmlns:a16="http://schemas.microsoft.com/office/drawing/2014/main" id="{BFB204A1-4A94-4804-9980-D542EDD83A3E}"/>
                </a:ext>
              </a:extLst>
            </p:cNvPr>
            <p:cNvSpPr/>
            <p:nvPr/>
          </p:nvSpPr>
          <p:spPr>
            <a:xfrm>
              <a:off x="1486554" y="3362014"/>
              <a:ext cx="5478" cy="10955"/>
            </a:xfrm>
            <a:custGeom>
              <a:avLst/>
              <a:gdLst>
                <a:gd name="connsiteX0" fmla="*/ 3138 w 0"/>
                <a:gd name="connsiteY0" fmla="*/ 12458 h 10955"/>
                <a:gd name="connsiteX1" fmla="*/ 3851 w 0"/>
                <a:gd name="connsiteY1" fmla="*/ 408 h 10955"/>
                <a:gd name="connsiteX2" fmla="*/ 3138 w 0"/>
                <a:gd name="connsiteY2" fmla="*/ 12458 h 10955"/>
              </a:gdLst>
              <a:ahLst/>
              <a:cxnLst>
                <a:cxn ang="0">
                  <a:pos x="connsiteX0" y="connsiteY0"/>
                </a:cxn>
                <a:cxn ang="0">
                  <a:pos x="connsiteX1" y="connsiteY1"/>
                </a:cxn>
                <a:cxn ang="0">
                  <a:pos x="connsiteX2" y="connsiteY2"/>
                </a:cxn>
              </a:cxnLst>
              <a:rect l="l" t="t" r="r" b="b"/>
              <a:pathLst>
                <a:path h="10955">
                  <a:moveTo>
                    <a:pt x="3138" y="12458"/>
                  </a:moveTo>
                  <a:cubicBezTo>
                    <a:pt x="3138" y="8350"/>
                    <a:pt x="3467" y="4352"/>
                    <a:pt x="3851" y="408"/>
                  </a:cubicBezTo>
                  <a:cubicBezTo>
                    <a:pt x="-422" y="-2002"/>
                    <a:pt x="-1791" y="6817"/>
                    <a:pt x="3138" y="12458"/>
                  </a:cubicBezTo>
                  <a:close/>
                </a:path>
              </a:pathLst>
            </a:custGeom>
            <a:grpFill/>
            <a:ln w="547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24927D0-33F6-4B59-B293-CDDBE24E80E1}"/>
                </a:ext>
              </a:extLst>
            </p:cNvPr>
            <p:cNvSpPr/>
            <p:nvPr/>
          </p:nvSpPr>
          <p:spPr>
            <a:xfrm>
              <a:off x="1488713" y="546467"/>
              <a:ext cx="2925057" cy="4080839"/>
            </a:xfrm>
            <a:custGeom>
              <a:avLst/>
              <a:gdLst>
                <a:gd name="connsiteX0" fmla="*/ 2929653 w 2925057"/>
                <a:gd name="connsiteY0" fmla="*/ 2866680 h 4080838"/>
                <a:gd name="connsiteX1" fmla="*/ 2925107 w 2925057"/>
                <a:gd name="connsiteY1" fmla="*/ 2845645 h 4080838"/>
                <a:gd name="connsiteX2" fmla="*/ 2895199 w 2925057"/>
                <a:gd name="connsiteY2" fmla="*/ 2904694 h 4080838"/>
                <a:gd name="connsiteX3" fmla="*/ 2862060 w 2925057"/>
                <a:gd name="connsiteY3" fmla="*/ 2723932 h 4080838"/>
                <a:gd name="connsiteX4" fmla="*/ 2757218 w 2925057"/>
                <a:gd name="connsiteY4" fmla="*/ 2564095 h 4080838"/>
                <a:gd name="connsiteX5" fmla="*/ 2597216 w 2925057"/>
                <a:gd name="connsiteY5" fmla="*/ 2302045 h 4080838"/>
                <a:gd name="connsiteX6" fmla="*/ 2414646 w 2925057"/>
                <a:gd name="connsiteY6" fmla="*/ 1986150 h 4080838"/>
                <a:gd name="connsiteX7" fmla="*/ 2222929 w 2925057"/>
                <a:gd name="connsiteY7" fmla="*/ 1636403 h 4080838"/>
                <a:gd name="connsiteX8" fmla="*/ 2029568 w 2925057"/>
                <a:gd name="connsiteY8" fmla="*/ 1256967 h 4080838"/>
                <a:gd name="connsiteX9" fmla="*/ 1840480 w 2925057"/>
                <a:gd name="connsiteY9" fmla="*/ 853429 h 4080838"/>
                <a:gd name="connsiteX10" fmla="*/ 1493363 w 2925057"/>
                <a:gd name="connsiteY10" fmla="*/ 20829 h 4080838"/>
                <a:gd name="connsiteX11" fmla="*/ 1439079 w 2925057"/>
                <a:gd name="connsiteY11" fmla="*/ 20829 h 4080838"/>
                <a:gd name="connsiteX12" fmla="*/ 1092016 w 2925057"/>
                <a:gd name="connsiteY12" fmla="*/ 853868 h 4080838"/>
                <a:gd name="connsiteX13" fmla="*/ 902928 w 2925057"/>
                <a:gd name="connsiteY13" fmla="*/ 1257734 h 4080838"/>
                <a:gd name="connsiteX14" fmla="*/ 709513 w 2925057"/>
                <a:gd name="connsiteY14" fmla="*/ 1637608 h 4080838"/>
                <a:gd name="connsiteX15" fmla="*/ 517796 w 2925057"/>
                <a:gd name="connsiteY15" fmla="*/ 1987903 h 4080838"/>
                <a:gd name="connsiteX16" fmla="*/ 335390 w 2925057"/>
                <a:gd name="connsiteY16" fmla="*/ 2303688 h 4080838"/>
                <a:gd name="connsiteX17" fmla="*/ 141263 w 2925057"/>
                <a:gd name="connsiteY17" fmla="*/ 2615914 h 4080838"/>
                <a:gd name="connsiteX18" fmla="*/ 1693 w 2925057"/>
                <a:gd name="connsiteY18" fmla="*/ 2816176 h 4080838"/>
                <a:gd name="connsiteX19" fmla="*/ 3336 w 2925057"/>
                <a:gd name="connsiteY19" fmla="*/ 2817491 h 4080838"/>
                <a:gd name="connsiteX20" fmla="*/ 15661 w 2925057"/>
                <a:gd name="connsiteY20" fmla="*/ 2843564 h 4080838"/>
                <a:gd name="connsiteX21" fmla="*/ 46390 w 2925057"/>
                <a:gd name="connsiteY21" fmla="*/ 2941176 h 4080838"/>
                <a:gd name="connsiteX22" fmla="*/ 2569 w 2925057"/>
                <a:gd name="connsiteY22" fmla="*/ 2837101 h 4080838"/>
                <a:gd name="connsiteX23" fmla="*/ 81228 w 2925057"/>
                <a:gd name="connsiteY23" fmla="*/ 3060588 h 4080838"/>
                <a:gd name="connsiteX24" fmla="*/ 148713 w 2925057"/>
                <a:gd name="connsiteY24" fmla="*/ 3182192 h 4080838"/>
                <a:gd name="connsiteX25" fmla="*/ 296663 w 2925057"/>
                <a:gd name="connsiteY25" fmla="*/ 3408254 h 4080838"/>
                <a:gd name="connsiteX26" fmla="*/ 462033 w 2925057"/>
                <a:gd name="connsiteY26" fmla="*/ 3608681 h 4080838"/>
                <a:gd name="connsiteX27" fmla="*/ 483944 w 2925057"/>
                <a:gd name="connsiteY27" fmla="*/ 3631686 h 4080838"/>
                <a:gd name="connsiteX28" fmla="*/ 505854 w 2925057"/>
                <a:gd name="connsiteY28" fmla="*/ 3653597 h 4080838"/>
                <a:gd name="connsiteX29" fmla="*/ 550826 w 2925057"/>
                <a:gd name="connsiteY29" fmla="*/ 3697089 h 4080838"/>
                <a:gd name="connsiteX30" fmla="*/ 573558 w 2925057"/>
                <a:gd name="connsiteY30" fmla="*/ 3718343 h 4080838"/>
                <a:gd name="connsiteX31" fmla="*/ 596564 w 2925057"/>
                <a:gd name="connsiteY31" fmla="*/ 3738884 h 4080838"/>
                <a:gd name="connsiteX32" fmla="*/ 643343 w 2925057"/>
                <a:gd name="connsiteY32" fmla="*/ 3777884 h 4080838"/>
                <a:gd name="connsiteX33" fmla="*/ 738544 w 2925057"/>
                <a:gd name="connsiteY33" fmla="*/ 3850135 h 4080838"/>
                <a:gd name="connsiteX34" fmla="*/ 837142 w 2925057"/>
                <a:gd name="connsiteY34" fmla="*/ 3912908 h 4080838"/>
                <a:gd name="connsiteX35" fmla="*/ 1041403 w 2925057"/>
                <a:gd name="connsiteY35" fmla="*/ 4009205 h 4080838"/>
                <a:gd name="connsiteX36" fmla="*/ 1466522 w 2925057"/>
                <a:gd name="connsiteY36" fmla="*/ 4081893 h 4080838"/>
                <a:gd name="connsiteX37" fmla="*/ 1466906 w 2925057"/>
                <a:gd name="connsiteY37" fmla="*/ 4081893 h 4080838"/>
                <a:gd name="connsiteX38" fmla="*/ 1891915 w 2925057"/>
                <a:gd name="connsiteY38" fmla="*/ 4008000 h 4080838"/>
                <a:gd name="connsiteX39" fmla="*/ 2095793 w 2925057"/>
                <a:gd name="connsiteY39" fmla="*/ 3911374 h 4080838"/>
                <a:gd name="connsiteX40" fmla="*/ 2194391 w 2925057"/>
                <a:gd name="connsiteY40" fmla="*/ 3848327 h 4080838"/>
                <a:gd name="connsiteX41" fmla="*/ 2289482 w 2925057"/>
                <a:gd name="connsiteY41" fmla="*/ 3775803 h 4080838"/>
                <a:gd name="connsiteX42" fmla="*/ 2336207 w 2925057"/>
                <a:gd name="connsiteY42" fmla="*/ 3736693 h 4080838"/>
                <a:gd name="connsiteX43" fmla="*/ 2359158 w 2925057"/>
                <a:gd name="connsiteY43" fmla="*/ 3716042 h 4080838"/>
                <a:gd name="connsiteX44" fmla="*/ 2381890 w 2925057"/>
                <a:gd name="connsiteY44" fmla="*/ 3694789 h 4080838"/>
                <a:gd name="connsiteX45" fmla="*/ 2426752 w 2925057"/>
                <a:gd name="connsiteY45" fmla="*/ 3650968 h 4080838"/>
                <a:gd name="connsiteX46" fmla="*/ 2448662 w 2925057"/>
                <a:gd name="connsiteY46" fmla="*/ 3628729 h 4080838"/>
                <a:gd name="connsiteX47" fmla="*/ 2470573 w 2925057"/>
                <a:gd name="connsiteY47" fmla="*/ 3605668 h 4080838"/>
                <a:gd name="connsiteX48" fmla="*/ 2635669 w 2925057"/>
                <a:gd name="connsiteY48" fmla="*/ 3404748 h 4080838"/>
                <a:gd name="connsiteX49" fmla="*/ 2783565 w 2925057"/>
                <a:gd name="connsiteY49" fmla="*/ 3178248 h 4080838"/>
                <a:gd name="connsiteX50" fmla="*/ 2850940 w 2925057"/>
                <a:gd name="connsiteY50" fmla="*/ 3056480 h 4080838"/>
                <a:gd name="connsiteX51" fmla="*/ 2913987 w 2925057"/>
                <a:gd name="connsiteY51" fmla="*/ 2928467 h 4080838"/>
                <a:gd name="connsiteX52" fmla="*/ 2930420 w 2925057"/>
                <a:gd name="connsiteY52" fmla="*/ 2892534 h 4080838"/>
                <a:gd name="connsiteX53" fmla="*/ 2929653 w 2925057"/>
                <a:gd name="connsiteY53" fmla="*/ 2866680 h 4080838"/>
                <a:gd name="connsiteX54" fmla="*/ 2376412 w 2925057"/>
                <a:gd name="connsiteY54" fmla="*/ 3125279 h 4080838"/>
                <a:gd name="connsiteX55" fmla="*/ 555482 w 2925057"/>
                <a:gd name="connsiteY55" fmla="*/ 3127525 h 4080838"/>
                <a:gd name="connsiteX56" fmla="*/ 362559 w 2925057"/>
                <a:gd name="connsiteY56" fmla="*/ 2651847 h 4080838"/>
                <a:gd name="connsiteX57" fmla="*/ 1428124 w 2925057"/>
                <a:gd name="connsiteY57" fmla="*/ 376711 h 4080838"/>
                <a:gd name="connsiteX58" fmla="*/ 1504318 w 2925057"/>
                <a:gd name="connsiteY58" fmla="*/ 376711 h 4080838"/>
                <a:gd name="connsiteX59" fmla="*/ 2569609 w 2925057"/>
                <a:gd name="connsiteY59" fmla="*/ 2649437 h 4080838"/>
                <a:gd name="connsiteX60" fmla="*/ 2376686 w 2925057"/>
                <a:gd name="connsiteY60" fmla="*/ 3125279 h 40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25057" h="4080838">
                  <a:moveTo>
                    <a:pt x="2929653" y="2866680"/>
                  </a:moveTo>
                  <a:cubicBezTo>
                    <a:pt x="2929617" y="2859428"/>
                    <a:pt x="2928068" y="2852264"/>
                    <a:pt x="2925107" y="2845645"/>
                  </a:cubicBezTo>
                  <a:cubicBezTo>
                    <a:pt x="2915193" y="2864489"/>
                    <a:pt x="2903854" y="2885249"/>
                    <a:pt x="2895199" y="2904694"/>
                  </a:cubicBezTo>
                  <a:cubicBezTo>
                    <a:pt x="2943512" y="2795744"/>
                    <a:pt x="2889722" y="2761345"/>
                    <a:pt x="2862060" y="2723932"/>
                  </a:cubicBezTo>
                  <a:cubicBezTo>
                    <a:pt x="2827003" y="2677044"/>
                    <a:pt x="2793425" y="2621063"/>
                    <a:pt x="2757218" y="2564095"/>
                  </a:cubicBezTo>
                  <a:cubicBezTo>
                    <a:pt x="2706056" y="2483683"/>
                    <a:pt x="2652485" y="2395986"/>
                    <a:pt x="2597216" y="2302045"/>
                  </a:cubicBezTo>
                  <a:cubicBezTo>
                    <a:pt x="2538605" y="2202845"/>
                    <a:pt x="2477037" y="2097620"/>
                    <a:pt x="2414646" y="1986150"/>
                  </a:cubicBezTo>
                  <a:cubicBezTo>
                    <a:pt x="2352256" y="1874680"/>
                    <a:pt x="2287455" y="1758280"/>
                    <a:pt x="2222929" y="1636403"/>
                  </a:cubicBezTo>
                  <a:cubicBezTo>
                    <a:pt x="2158402" y="1514525"/>
                    <a:pt x="2093438" y="1387937"/>
                    <a:pt x="2029568" y="1256967"/>
                  </a:cubicBezTo>
                  <a:cubicBezTo>
                    <a:pt x="1965699" y="1125997"/>
                    <a:pt x="1902323" y="991192"/>
                    <a:pt x="1840480" y="853429"/>
                  </a:cubicBezTo>
                  <a:cubicBezTo>
                    <a:pt x="1740897" y="635036"/>
                    <a:pt x="1560135" y="191567"/>
                    <a:pt x="1493363" y="20829"/>
                  </a:cubicBezTo>
                  <a:cubicBezTo>
                    <a:pt x="1482407" y="-6943"/>
                    <a:pt x="1450089" y="-6943"/>
                    <a:pt x="1439079" y="20829"/>
                  </a:cubicBezTo>
                  <a:cubicBezTo>
                    <a:pt x="1372307" y="191731"/>
                    <a:pt x="1191600" y="635365"/>
                    <a:pt x="1092016" y="853868"/>
                  </a:cubicBezTo>
                  <a:cubicBezTo>
                    <a:pt x="1030228" y="991740"/>
                    <a:pt x="967236" y="1126928"/>
                    <a:pt x="902928" y="1257734"/>
                  </a:cubicBezTo>
                  <a:cubicBezTo>
                    <a:pt x="838621" y="1388540"/>
                    <a:pt x="774094" y="1515621"/>
                    <a:pt x="709513" y="1637608"/>
                  </a:cubicBezTo>
                  <a:cubicBezTo>
                    <a:pt x="644932" y="1759595"/>
                    <a:pt x="580788" y="1876816"/>
                    <a:pt x="517796" y="1987903"/>
                  </a:cubicBezTo>
                  <a:cubicBezTo>
                    <a:pt x="454803" y="2098989"/>
                    <a:pt x="394001" y="2204488"/>
                    <a:pt x="335390" y="2303688"/>
                  </a:cubicBezTo>
                  <a:cubicBezTo>
                    <a:pt x="267961" y="2417952"/>
                    <a:pt x="202174" y="2521863"/>
                    <a:pt x="141263" y="2615914"/>
                  </a:cubicBezTo>
                  <a:cubicBezTo>
                    <a:pt x="104179" y="2673757"/>
                    <a:pt x="9088" y="2734888"/>
                    <a:pt x="1693" y="2816176"/>
                  </a:cubicBezTo>
                  <a:cubicBezTo>
                    <a:pt x="2320" y="2816504"/>
                    <a:pt x="2878" y="2816950"/>
                    <a:pt x="3336" y="2817491"/>
                  </a:cubicBezTo>
                  <a:cubicBezTo>
                    <a:pt x="9101" y="2825297"/>
                    <a:pt x="13287" y="2834154"/>
                    <a:pt x="15661" y="2843564"/>
                  </a:cubicBezTo>
                  <a:cubicBezTo>
                    <a:pt x="25703" y="2875955"/>
                    <a:pt x="35946" y="2908492"/>
                    <a:pt x="46390" y="2941176"/>
                  </a:cubicBezTo>
                  <a:cubicBezTo>
                    <a:pt x="31564" y="2906447"/>
                    <a:pt x="16957" y="2871756"/>
                    <a:pt x="2569" y="2837101"/>
                  </a:cubicBezTo>
                  <a:cubicBezTo>
                    <a:pt x="-12440" y="2891877"/>
                    <a:pt x="41515" y="2984997"/>
                    <a:pt x="81228" y="3060588"/>
                  </a:cubicBezTo>
                  <a:cubicBezTo>
                    <a:pt x="103139" y="3102382"/>
                    <a:pt x="125652" y="3142753"/>
                    <a:pt x="148713" y="3182192"/>
                  </a:cubicBezTo>
                  <a:cubicBezTo>
                    <a:pt x="195053" y="3261453"/>
                    <a:pt x="244352" y="3336551"/>
                    <a:pt x="296663" y="3408254"/>
                  </a:cubicBezTo>
                  <a:cubicBezTo>
                    <a:pt x="347741" y="3478300"/>
                    <a:pt x="402963" y="3545229"/>
                    <a:pt x="462033" y="3608681"/>
                  </a:cubicBezTo>
                  <a:cubicBezTo>
                    <a:pt x="469337" y="3616422"/>
                    <a:pt x="476640" y="3624091"/>
                    <a:pt x="483944" y="3631686"/>
                  </a:cubicBezTo>
                  <a:cubicBezTo>
                    <a:pt x="491229" y="3639246"/>
                    <a:pt x="498240" y="3646476"/>
                    <a:pt x="505854" y="3653597"/>
                  </a:cubicBezTo>
                  <a:cubicBezTo>
                    <a:pt x="520754" y="3668204"/>
                    <a:pt x="535744" y="3682702"/>
                    <a:pt x="550826" y="3697089"/>
                  </a:cubicBezTo>
                  <a:cubicBezTo>
                    <a:pt x="558385" y="3704210"/>
                    <a:pt x="565944" y="3711331"/>
                    <a:pt x="573558" y="3718343"/>
                  </a:cubicBezTo>
                  <a:cubicBezTo>
                    <a:pt x="581172" y="3725354"/>
                    <a:pt x="588786" y="3732420"/>
                    <a:pt x="596564" y="3738884"/>
                  </a:cubicBezTo>
                  <a:cubicBezTo>
                    <a:pt x="612048" y="3752103"/>
                    <a:pt x="627641" y="3765103"/>
                    <a:pt x="643343" y="3777884"/>
                  </a:cubicBezTo>
                  <a:cubicBezTo>
                    <a:pt x="674894" y="3803848"/>
                    <a:pt x="705898" y="3827183"/>
                    <a:pt x="738544" y="3850135"/>
                  </a:cubicBezTo>
                  <a:cubicBezTo>
                    <a:pt x="771191" y="3873086"/>
                    <a:pt x="803838" y="3893627"/>
                    <a:pt x="837142" y="3912908"/>
                  </a:cubicBezTo>
                  <a:cubicBezTo>
                    <a:pt x="902385" y="3950723"/>
                    <a:pt x="970716" y="3982937"/>
                    <a:pt x="1041403" y="4009205"/>
                  </a:cubicBezTo>
                  <a:cubicBezTo>
                    <a:pt x="1177283" y="4059933"/>
                    <a:pt x="1321507" y="4084593"/>
                    <a:pt x="1466522" y="4081893"/>
                  </a:cubicBezTo>
                  <a:lnTo>
                    <a:pt x="1466906" y="4081893"/>
                  </a:lnTo>
                  <a:cubicBezTo>
                    <a:pt x="1611960" y="4084189"/>
                    <a:pt x="1756148" y="4059120"/>
                    <a:pt x="1891915" y="4008000"/>
                  </a:cubicBezTo>
                  <a:cubicBezTo>
                    <a:pt x="1962477" y="3981597"/>
                    <a:pt x="2030680" y="3949274"/>
                    <a:pt x="2095793" y="3911374"/>
                  </a:cubicBezTo>
                  <a:cubicBezTo>
                    <a:pt x="2129097" y="3892020"/>
                    <a:pt x="2161963" y="3871004"/>
                    <a:pt x="2194391" y="3848327"/>
                  </a:cubicBezTo>
                  <a:cubicBezTo>
                    <a:pt x="2226983" y="3825540"/>
                    <a:pt x="2257931" y="3801877"/>
                    <a:pt x="2289482" y="3775803"/>
                  </a:cubicBezTo>
                  <a:cubicBezTo>
                    <a:pt x="2305148" y="3762985"/>
                    <a:pt x="2320723" y="3749948"/>
                    <a:pt x="2336207" y="3736693"/>
                  </a:cubicBezTo>
                  <a:cubicBezTo>
                    <a:pt x="2343985" y="3730174"/>
                    <a:pt x="2351544" y="3723108"/>
                    <a:pt x="2359158" y="3716042"/>
                  </a:cubicBezTo>
                  <a:cubicBezTo>
                    <a:pt x="2366772" y="3708976"/>
                    <a:pt x="2374331" y="3701910"/>
                    <a:pt x="2381890" y="3694789"/>
                  </a:cubicBezTo>
                  <a:cubicBezTo>
                    <a:pt x="2396972" y="3680437"/>
                    <a:pt x="2411926" y="3665830"/>
                    <a:pt x="2426752" y="3650968"/>
                  </a:cubicBezTo>
                  <a:cubicBezTo>
                    <a:pt x="2434311" y="3643573"/>
                    <a:pt x="2441322" y="3636287"/>
                    <a:pt x="2448662" y="3628729"/>
                  </a:cubicBezTo>
                  <a:cubicBezTo>
                    <a:pt x="2456002" y="3621169"/>
                    <a:pt x="2463233" y="3613391"/>
                    <a:pt x="2470573" y="3605668"/>
                  </a:cubicBezTo>
                  <a:cubicBezTo>
                    <a:pt x="2529572" y="3542055"/>
                    <a:pt x="2584703" y="3474961"/>
                    <a:pt x="2635669" y="3404748"/>
                  </a:cubicBezTo>
                  <a:cubicBezTo>
                    <a:pt x="2688728" y="3331771"/>
                    <a:pt x="2738088" y="3256175"/>
                    <a:pt x="2783565" y="3178248"/>
                  </a:cubicBezTo>
                  <a:cubicBezTo>
                    <a:pt x="2806626" y="3138754"/>
                    <a:pt x="2829194" y="3098329"/>
                    <a:pt x="2850940" y="3056480"/>
                  </a:cubicBezTo>
                  <a:cubicBezTo>
                    <a:pt x="2871864" y="3016329"/>
                    <a:pt x="2893556" y="2973329"/>
                    <a:pt x="2913987" y="2928467"/>
                  </a:cubicBezTo>
                  <a:lnTo>
                    <a:pt x="2930420" y="2892534"/>
                  </a:lnTo>
                  <a:cubicBezTo>
                    <a:pt x="2929873" y="2883387"/>
                    <a:pt x="2930092" y="2874567"/>
                    <a:pt x="2929653" y="2866680"/>
                  </a:cubicBezTo>
                  <a:close/>
                  <a:moveTo>
                    <a:pt x="2376412" y="3125279"/>
                  </a:moveTo>
                  <a:cubicBezTo>
                    <a:pt x="1810189" y="3399709"/>
                    <a:pt x="1122308" y="3400420"/>
                    <a:pt x="555482" y="3127525"/>
                  </a:cubicBezTo>
                  <a:cubicBezTo>
                    <a:pt x="387209" y="3042128"/>
                    <a:pt x="290583" y="2776244"/>
                    <a:pt x="362559" y="2651847"/>
                  </a:cubicBezTo>
                  <a:cubicBezTo>
                    <a:pt x="701461" y="2060262"/>
                    <a:pt x="1086593" y="1226511"/>
                    <a:pt x="1428124" y="376711"/>
                  </a:cubicBezTo>
                  <a:cubicBezTo>
                    <a:pt x="1443681" y="338367"/>
                    <a:pt x="1488761" y="338367"/>
                    <a:pt x="1504318" y="376711"/>
                  </a:cubicBezTo>
                  <a:cubicBezTo>
                    <a:pt x="1845958" y="1226402"/>
                    <a:pt x="2231200" y="2059112"/>
                    <a:pt x="2569609" y="2649437"/>
                  </a:cubicBezTo>
                  <a:cubicBezTo>
                    <a:pt x="2641420" y="2773505"/>
                    <a:pt x="2544959" y="3039499"/>
                    <a:pt x="2376686" y="3125279"/>
                  </a:cubicBezTo>
                  <a:close/>
                </a:path>
              </a:pathLst>
            </a:custGeom>
            <a:grpFill/>
            <a:ln w="547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3902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10807499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extLst>
              <a:ext uri="{BEBA8EAE-BF5A-486C-A8C5-ECC9F3942E4B}">
                <a14:imgProps xmlns:a14="http://schemas.microsoft.com/office/drawing/2010/main">
                  <a14:imgLayer r:embed="rId4">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
        <p:nvSpPr>
          <p:cNvPr id="278" name="Freeform: Shape 277">
            <a:extLst>
              <a:ext uri="{FF2B5EF4-FFF2-40B4-BE49-F238E27FC236}">
                <a16:creationId xmlns:a16="http://schemas.microsoft.com/office/drawing/2014/main" id="{B891F232-8CE8-43AA-9F08-D3A9E06013FD}"/>
              </a:ext>
            </a:extLst>
          </p:cNvPr>
          <p:cNvSpPr/>
          <p:nvPr/>
        </p:nvSpPr>
        <p:spPr>
          <a:xfrm>
            <a:off x="3299528" y="1180812"/>
            <a:ext cx="6326193" cy="4465548"/>
          </a:xfrm>
          <a:custGeom>
            <a:avLst/>
            <a:gdLst>
              <a:gd name="connsiteX0" fmla="*/ 2789867 w 6326193"/>
              <a:gd name="connsiteY0" fmla="*/ 4333430 h 4465548"/>
              <a:gd name="connsiteX1" fmla="*/ 2836108 w 6326193"/>
              <a:gd name="connsiteY1" fmla="*/ 4353248 h 4465548"/>
              <a:gd name="connsiteX2" fmla="*/ 2855926 w 6326193"/>
              <a:gd name="connsiteY2" fmla="*/ 4399489 h 4465548"/>
              <a:gd name="connsiteX3" fmla="*/ 2836108 w 6326193"/>
              <a:gd name="connsiteY3" fmla="*/ 4445730 h 4465548"/>
              <a:gd name="connsiteX4" fmla="*/ 2789867 w 6326193"/>
              <a:gd name="connsiteY4" fmla="*/ 4465548 h 4465548"/>
              <a:gd name="connsiteX5" fmla="*/ 2743626 w 6326193"/>
              <a:gd name="connsiteY5" fmla="*/ 4445730 h 4465548"/>
              <a:gd name="connsiteX6" fmla="*/ 2723808 w 6326193"/>
              <a:gd name="connsiteY6" fmla="*/ 4399489 h 4465548"/>
              <a:gd name="connsiteX7" fmla="*/ 2743626 w 6326193"/>
              <a:gd name="connsiteY7" fmla="*/ 4353248 h 4465548"/>
              <a:gd name="connsiteX8" fmla="*/ 2789867 w 6326193"/>
              <a:gd name="connsiteY8" fmla="*/ 4333430 h 4465548"/>
              <a:gd name="connsiteX9" fmla="*/ 993078 w 6326193"/>
              <a:gd name="connsiteY9" fmla="*/ 4135255 h 4465548"/>
              <a:gd name="connsiteX10" fmla="*/ 1039320 w 6326193"/>
              <a:gd name="connsiteY10" fmla="*/ 4155073 h 4465548"/>
              <a:gd name="connsiteX11" fmla="*/ 1059138 w 6326193"/>
              <a:gd name="connsiteY11" fmla="*/ 4201314 h 4465548"/>
              <a:gd name="connsiteX12" fmla="*/ 1039320 w 6326193"/>
              <a:gd name="connsiteY12" fmla="*/ 4247555 h 4465548"/>
              <a:gd name="connsiteX13" fmla="*/ 993078 w 6326193"/>
              <a:gd name="connsiteY13" fmla="*/ 4267373 h 4465548"/>
              <a:gd name="connsiteX14" fmla="*/ 946837 w 6326193"/>
              <a:gd name="connsiteY14" fmla="*/ 4247555 h 4465548"/>
              <a:gd name="connsiteX15" fmla="*/ 927020 w 6326193"/>
              <a:gd name="connsiteY15" fmla="*/ 4201314 h 4465548"/>
              <a:gd name="connsiteX16" fmla="*/ 946837 w 6326193"/>
              <a:gd name="connsiteY16" fmla="*/ 4155073 h 4465548"/>
              <a:gd name="connsiteX17" fmla="*/ 993078 w 6326193"/>
              <a:gd name="connsiteY17" fmla="*/ 4135255 h 4465548"/>
              <a:gd name="connsiteX18" fmla="*/ 3289708 w 6326193"/>
              <a:gd name="connsiteY18" fmla="*/ 4007542 h 4465548"/>
              <a:gd name="connsiteX19" fmla="*/ 3335949 w 6326193"/>
              <a:gd name="connsiteY19" fmla="*/ 4027360 h 4465548"/>
              <a:gd name="connsiteX20" fmla="*/ 3355767 w 6326193"/>
              <a:gd name="connsiteY20" fmla="*/ 4073601 h 4465548"/>
              <a:gd name="connsiteX21" fmla="*/ 3335949 w 6326193"/>
              <a:gd name="connsiteY21" fmla="*/ 4119842 h 4465548"/>
              <a:gd name="connsiteX22" fmla="*/ 3289708 w 6326193"/>
              <a:gd name="connsiteY22" fmla="*/ 4139660 h 4465548"/>
              <a:gd name="connsiteX23" fmla="*/ 3243467 w 6326193"/>
              <a:gd name="connsiteY23" fmla="*/ 4119842 h 4465548"/>
              <a:gd name="connsiteX24" fmla="*/ 3223649 w 6326193"/>
              <a:gd name="connsiteY24" fmla="*/ 4073601 h 4465548"/>
              <a:gd name="connsiteX25" fmla="*/ 3243467 w 6326193"/>
              <a:gd name="connsiteY25" fmla="*/ 4027360 h 4465548"/>
              <a:gd name="connsiteX26" fmla="*/ 3289708 w 6326193"/>
              <a:gd name="connsiteY26" fmla="*/ 4007542 h 4465548"/>
              <a:gd name="connsiteX27" fmla="*/ 2045608 w 6326193"/>
              <a:gd name="connsiteY27" fmla="*/ 3996533 h 4465548"/>
              <a:gd name="connsiteX28" fmla="*/ 2091850 w 6326193"/>
              <a:gd name="connsiteY28" fmla="*/ 4016351 h 4465548"/>
              <a:gd name="connsiteX29" fmla="*/ 2111668 w 6326193"/>
              <a:gd name="connsiteY29" fmla="*/ 4062592 h 4465548"/>
              <a:gd name="connsiteX30" fmla="*/ 2091850 w 6326193"/>
              <a:gd name="connsiteY30" fmla="*/ 4108833 h 4465548"/>
              <a:gd name="connsiteX31" fmla="*/ 2045608 w 6326193"/>
              <a:gd name="connsiteY31" fmla="*/ 4128651 h 4465548"/>
              <a:gd name="connsiteX32" fmla="*/ 1999368 w 6326193"/>
              <a:gd name="connsiteY32" fmla="*/ 4108833 h 4465548"/>
              <a:gd name="connsiteX33" fmla="*/ 1979550 w 6326193"/>
              <a:gd name="connsiteY33" fmla="*/ 4062592 h 4465548"/>
              <a:gd name="connsiteX34" fmla="*/ 1999368 w 6326193"/>
              <a:gd name="connsiteY34" fmla="*/ 4016351 h 4465548"/>
              <a:gd name="connsiteX35" fmla="*/ 2045608 w 6326193"/>
              <a:gd name="connsiteY35" fmla="*/ 3996533 h 4465548"/>
              <a:gd name="connsiteX36" fmla="*/ 3430633 w 6326193"/>
              <a:gd name="connsiteY36" fmla="*/ 3815973 h 4465548"/>
              <a:gd name="connsiteX37" fmla="*/ 3476874 w 6326193"/>
              <a:gd name="connsiteY37" fmla="*/ 3835791 h 4465548"/>
              <a:gd name="connsiteX38" fmla="*/ 3496692 w 6326193"/>
              <a:gd name="connsiteY38" fmla="*/ 3882032 h 4465548"/>
              <a:gd name="connsiteX39" fmla="*/ 3476874 w 6326193"/>
              <a:gd name="connsiteY39" fmla="*/ 3928273 h 4465548"/>
              <a:gd name="connsiteX40" fmla="*/ 3430633 w 6326193"/>
              <a:gd name="connsiteY40" fmla="*/ 3948091 h 4465548"/>
              <a:gd name="connsiteX41" fmla="*/ 3384391 w 6326193"/>
              <a:gd name="connsiteY41" fmla="*/ 3928273 h 4465548"/>
              <a:gd name="connsiteX42" fmla="*/ 3364574 w 6326193"/>
              <a:gd name="connsiteY42" fmla="*/ 3882032 h 4465548"/>
              <a:gd name="connsiteX43" fmla="*/ 3384391 w 6326193"/>
              <a:gd name="connsiteY43" fmla="*/ 3835791 h 4465548"/>
              <a:gd name="connsiteX44" fmla="*/ 3430633 w 6326193"/>
              <a:gd name="connsiteY44" fmla="*/ 3815973 h 4465548"/>
              <a:gd name="connsiteX45" fmla="*/ 5090900 w 6326193"/>
              <a:gd name="connsiteY45" fmla="*/ 3804963 h 4465548"/>
              <a:gd name="connsiteX46" fmla="*/ 5137142 w 6326193"/>
              <a:gd name="connsiteY46" fmla="*/ 3824781 h 4465548"/>
              <a:gd name="connsiteX47" fmla="*/ 5156960 w 6326193"/>
              <a:gd name="connsiteY47" fmla="*/ 3871022 h 4465548"/>
              <a:gd name="connsiteX48" fmla="*/ 5137142 w 6326193"/>
              <a:gd name="connsiteY48" fmla="*/ 3917263 h 4465548"/>
              <a:gd name="connsiteX49" fmla="*/ 5090900 w 6326193"/>
              <a:gd name="connsiteY49" fmla="*/ 3937081 h 4465548"/>
              <a:gd name="connsiteX50" fmla="*/ 5044659 w 6326193"/>
              <a:gd name="connsiteY50" fmla="*/ 3917263 h 4465548"/>
              <a:gd name="connsiteX51" fmla="*/ 5024842 w 6326193"/>
              <a:gd name="connsiteY51" fmla="*/ 3871022 h 4465548"/>
              <a:gd name="connsiteX52" fmla="*/ 5044659 w 6326193"/>
              <a:gd name="connsiteY52" fmla="*/ 3824781 h 4465548"/>
              <a:gd name="connsiteX53" fmla="*/ 5090900 w 6326193"/>
              <a:gd name="connsiteY53" fmla="*/ 3804963 h 4465548"/>
              <a:gd name="connsiteX54" fmla="*/ 4553625 w 6326193"/>
              <a:gd name="connsiteY54" fmla="*/ 3701472 h 4465548"/>
              <a:gd name="connsiteX55" fmla="*/ 4599866 w 6326193"/>
              <a:gd name="connsiteY55" fmla="*/ 3721289 h 4465548"/>
              <a:gd name="connsiteX56" fmla="*/ 4619684 w 6326193"/>
              <a:gd name="connsiteY56" fmla="*/ 3767531 h 4465548"/>
              <a:gd name="connsiteX57" fmla="*/ 4599866 w 6326193"/>
              <a:gd name="connsiteY57" fmla="*/ 3813772 h 4465548"/>
              <a:gd name="connsiteX58" fmla="*/ 4553625 w 6326193"/>
              <a:gd name="connsiteY58" fmla="*/ 3833590 h 4465548"/>
              <a:gd name="connsiteX59" fmla="*/ 4507384 w 6326193"/>
              <a:gd name="connsiteY59" fmla="*/ 3813772 h 4465548"/>
              <a:gd name="connsiteX60" fmla="*/ 4487566 w 6326193"/>
              <a:gd name="connsiteY60" fmla="*/ 3767531 h 4465548"/>
              <a:gd name="connsiteX61" fmla="*/ 4507384 w 6326193"/>
              <a:gd name="connsiteY61" fmla="*/ 3721289 h 4465548"/>
              <a:gd name="connsiteX62" fmla="*/ 4553625 w 6326193"/>
              <a:gd name="connsiteY62" fmla="*/ 3701472 h 4465548"/>
              <a:gd name="connsiteX63" fmla="*/ 6260134 w 6326193"/>
              <a:gd name="connsiteY63" fmla="*/ 3686058 h 4465548"/>
              <a:gd name="connsiteX64" fmla="*/ 6306375 w 6326193"/>
              <a:gd name="connsiteY64" fmla="*/ 3705875 h 4465548"/>
              <a:gd name="connsiteX65" fmla="*/ 6326193 w 6326193"/>
              <a:gd name="connsiteY65" fmla="*/ 3752117 h 4465548"/>
              <a:gd name="connsiteX66" fmla="*/ 6306375 w 6326193"/>
              <a:gd name="connsiteY66" fmla="*/ 3798358 h 4465548"/>
              <a:gd name="connsiteX67" fmla="*/ 6260134 w 6326193"/>
              <a:gd name="connsiteY67" fmla="*/ 3818176 h 4465548"/>
              <a:gd name="connsiteX68" fmla="*/ 6213893 w 6326193"/>
              <a:gd name="connsiteY68" fmla="*/ 3798358 h 4465548"/>
              <a:gd name="connsiteX69" fmla="*/ 6194075 w 6326193"/>
              <a:gd name="connsiteY69" fmla="*/ 3752117 h 4465548"/>
              <a:gd name="connsiteX70" fmla="*/ 6213893 w 6326193"/>
              <a:gd name="connsiteY70" fmla="*/ 3705875 h 4465548"/>
              <a:gd name="connsiteX71" fmla="*/ 6260134 w 6326193"/>
              <a:gd name="connsiteY71" fmla="*/ 3686058 h 4465548"/>
              <a:gd name="connsiteX72" fmla="*/ 2307640 w 6326193"/>
              <a:gd name="connsiteY72" fmla="*/ 3679453 h 4465548"/>
              <a:gd name="connsiteX73" fmla="*/ 2353882 w 6326193"/>
              <a:gd name="connsiteY73" fmla="*/ 3699270 h 4465548"/>
              <a:gd name="connsiteX74" fmla="*/ 2373700 w 6326193"/>
              <a:gd name="connsiteY74" fmla="*/ 3745512 h 4465548"/>
              <a:gd name="connsiteX75" fmla="*/ 2353882 w 6326193"/>
              <a:gd name="connsiteY75" fmla="*/ 3791753 h 4465548"/>
              <a:gd name="connsiteX76" fmla="*/ 2307640 w 6326193"/>
              <a:gd name="connsiteY76" fmla="*/ 3811571 h 4465548"/>
              <a:gd name="connsiteX77" fmla="*/ 2261399 w 6326193"/>
              <a:gd name="connsiteY77" fmla="*/ 3791753 h 4465548"/>
              <a:gd name="connsiteX78" fmla="*/ 2241582 w 6326193"/>
              <a:gd name="connsiteY78" fmla="*/ 3745512 h 4465548"/>
              <a:gd name="connsiteX79" fmla="*/ 2261399 w 6326193"/>
              <a:gd name="connsiteY79" fmla="*/ 3699270 h 4465548"/>
              <a:gd name="connsiteX80" fmla="*/ 2307640 w 6326193"/>
              <a:gd name="connsiteY80" fmla="*/ 3679453 h 4465548"/>
              <a:gd name="connsiteX81" fmla="*/ 2748030 w 6326193"/>
              <a:gd name="connsiteY81" fmla="*/ 3527518 h 4465548"/>
              <a:gd name="connsiteX82" fmla="*/ 2794271 w 6326193"/>
              <a:gd name="connsiteY82" fmla="*/ 3547335 h 4465548"/>
              <a:gd name="connsiteX83" fmla="*/ 2814089 w 6326193"/>
              <a:gd name="connsiteY83" fmla="*/ 3593577 h 4465548"/>
              <a:gd name="connsiteX84" fmla="*/ 2794271 w 6326193"/>
              <a:gd name="connsiteY84" fmla="*/ 3639818 h 4465548"/>
              <a:gd name="connsiteX85" fmla="*/ 2748030 w 6326193"/>
              <a:gd name="connsiteY85" fmla="*/ 3659636 h 4465548"/>
              <a:gd name="connsiteX86" fmla="*/ 2701788 w 6326193"/>
              <a:gd name="connsiteY86" fmla="*/ 3639818 h 4465548"/>
              <a:gd name="connsiteX87" fmla="*/ 2681971 w 6326193"/>
              <a:gd name="connsiteY87" fmla="*/ 3593577 h 4465548"/>
              <a:gd name="connsiteX88" fmla="*/ 2701788 w 6326193"/>
              <a:gd name="connsiteY88" fmla="*/ 3547335 h 4465548"/>
              <a:gd name="connsiteX89" fmla="*/ 2748030 w 6326193"/>
              <a:gd name="connsiteY89" fmla="*/ 3527518 h 4465548"/>
              <a:gd name="connsiteX90" fmla="*/ 2521228 w 6326193"/>
              <a:gd name="connsiteY90" fmla="*/ 3505499 h 4465548"/>
              <a:gd name="connsiteX91" fmla="*/ 2567470 w 6326193"/>
              <a:gd name="connsiteY91" fmla="*/ 3525316 h 4465548"/>
              <a:gd name="connsiteX92" fmla="*/ 2587288 w 6326193"/>
              <a:gd name="connsiteY92" fmla="*/ 3571558 h 4465548"/>
              <a:gd name="connsiteX93" fmla="*/ 2567470 w 6326193"/>
              <a:gd name="connsiteY93" fmla="*/ 3617799 h 4465548"/>
              <a:gd name="connsiteX94" fmla="*/ 2521228 w 6326193"/>
              <a:gd name="connsiteY94" fmla="*/ 3637617 h 4465548"/>
              <a:gd name="connsiteX95" fmla="*/ 2496457 w 6326193"/>
              <a:gd name="connsiteY95" fmla="*/ 3631837 h 4465548"/>
              <a:gd name="connsiteX96" fmla="*/ 2491254 w 6326193"/>
              <a:gd name="connsiteY96" fmla="*/ 3628436 h 4465548"/>
              <a:gd name="connsiteX97" fmla="*/ 2492605 w 6326193"/>
              <a:gd name="connsiteY97" fmla="*/ 3635414 h 4465548"/>
              <a:gd name="connsiteX98" fmla="*/ 2472787 w 6326193"/>
              <a:gd name="connsiteY98" fmla="*/ 3681655 h 4465548"/>
              <a:gd name="connsiteX99" fmla="*/ 2426545 w 6326193"/>
              <a:gd name="connsiteY99" fmla="*/ 3701473 h 4465548"/>
              <a:gd name="connsiteX100" fmla="*/ 2380305 w 6326193"/>
              <a:gd name="connsiteY100" fmla="*/ 3681655 h 4465548"/>
              <a:gd name="connsiteX101" fmla="*/ 2360487 w 6326193"/>
              <a:gd name="connsiteY101" fmla="*/ 3635414 h 4465548"/>
              <a:gd name="connsiteX102" fmla="*/ 2380305 w 6326193"/>
              <a:gd name="connsiteY102" fmla="*/ 3589172 h 4465548"/>
              <a:gd name="connsiteX103" fmla="*/ 2426545 w 6326193"/>
              <a:gd name="connsiteY103" fmla="*/ 3569355 h 4465548"/>
              <a:gd name="connsiteX104" fmla="*/ 2451318 w 6326193"/>
              <a:gd name="connsiteY104" fmla="*/ 3575135 h 4465548"/>
              <a:gd name="connsiteX105" fmla="*/ 2456521 w 6326193"/>
              <a:gd name="connsiteY105" fmla="*/ 3578537 h 4465548"/>
              <a:gd name="connsiteX106" fmla="*/ 2455170 w 6326193"/>
              <a:gd name="connsiteY106" fmla="*/ 3571558 h 4465548"/>
              <a:gd name="connsiteX107" fmla="*/ 2474987 w 6326193"/>
              <a:gd name="connsiteY107" fmla="*/ 3525316 h 4465548"/>
              <a:gd name="connsiteX108" fmla="*/ 2521228 w 6326193"/>
              <a:gd name="connsiteY108" fmla="*/ 3505499 h 4465548"/>
              <a:gd name="connsiteX109" fmla="*/ 4542616 w 6326193"/>
              <a:gd name="connsiteY109" fmla="*/ 3481277 h 4465548"/>
              <a:gd name="connsiteX110" fmla="*/ 4588857 w 6326193"/>
              <a:gd name="connsiteY110" fmla="*/ 3501094 h 4465548"/>
              <a:gd name="connsiteX111" fmla="*/ 4608675 w 6326193"/>
              <a:gd name="connsiteY111" fmla="*/ 3547336 h 4465548"/>
              <a:gd name="connsiteX112" fmla="*/ 4588857 w 6326193"/>
              <a:gd name="connsiteY112" fmla="*/ 3593577 h 4465548"/>
              <a:gd name="connsiteX113" fmla="*/ 4542616 w 6326193"/>
              <a:gd name="connsiteY113" fmla="*/ 3613395 h 4465548"/>
              <a:gd name="connsiteX114" fmla="*/ 4496375 w 6326193"/>
              <a:gd name="connsiteY114" fmla="*/ 3593577 h 4465548"/>
              <a:gd name="connsiteX115" fmla="*/ 4476557 w 6326193"/>
              <a:gd name="connsiteY115" fmla="*/ 3547336 h 4465548"/>
              <a:gd name="connsiteX116" fmla="*/ 4496375 w 6326193"/>
              <a:gd name="connsiteY116" fmla="*/ 3501094 h 4465548"/>
              <a:gd name="connsiteX117" fmla="*/ 4542616 w 6326193"/>
              <a:gd name="connsiteY117" fmla="*/ 3481277 h 4465548"/>
              <a:gd name="connsiteX118" fmla="*/ 3283103 w 6326193"/>
              <a:gd name="connsiteY118" fmla="*/ 3439441 h 4465548"/>
              <a:gd name="connsiteX119" fmla="*/ 3329344 w 6326193"/>
              <a:gd name="connsiteY119" fmla="*/ 3459258 h 4465548"/>
              <a:gd name="connsiteX120" fmla="*/ 3349162 w 6326193"/>
              <a:gd name="connsiteY120" fmla="*/ 3505499 h 4465548"/>
              <a:gd name="connsiteX121" fmla="*/ 3329344 w 6326193"/>
              <a:gd name="connsiteY121" fmla="*/ 3551741 h 4465548"/>
              <a:gd name="connsiteX122" fmla="*/ 3283103 w 6326193"/>
              <a:gd name="connsiteY122" fmla="*/ 3571559 h 4465548"/>
              <a:gd name="connsiteX123" fmla="*/ 3236861 w 6326193"/>
              <a:gd name="connsiteY123" fmla="*/ 3551741 h 4465548"/>
              <a:gd name="connsiteX124" fmla="*/ 3217044 w 6326193"/>
              <a:gd name="connsiteY124" fmla="*/ 3505499 h 4465548"/>
              <a:gd name="connsiteX125" fmla="*/ 3236861 w 6326193"/>
              <a:gd name="connsiteY125" fmla="*/ 3459258 h 4465548"/>
              <a:gd name="connsiteX126" fmla="*/ 3283103 w 6326193"/>
              <a:gd name="connsiteY126" fmla="*/ 3439441 h 4465548"/>
              <a:gd name="connsiteX127" fmla="*/ 4055986 w 6326193"/>
              <a:gd name="connsiteY127" fmla="*/ 3390997 h 4465548"/>
              <a:gd name="connsiteX128" fmla="*/ 4102227 w 6326193"/>
              <a:gd name="connsiteY128" fmla="*/ 3410815 h 4465548"/>
              <a:gd name="connsiteX129" fmla="*/ 4122045 w 6326193"/>
              <a:gd name="connsiteY129" fmla="*/ 3457055 h 4465548"/>
              <a:gd name="connsiteX130" fmla="*/ 4102227 w 6326193"/>
              <a:gd name="connsiteY130" fmla="*/ 3503297 h 4465548"/>
              <a:gd name="connsiteX131" fmla="*/ 4055986 w 6326193"/>
              <a:gd name="connsiteY131" fmla="*/ 3523115 h 4465548"/>
              <a:gd name="connsiteX132" fmla="*/ 4009744 w 6326193"/>
              <a:gd name="connsiteY132" fmla="*/ 3503297 h 4465548"/>
              <a:gd name="connsiteX133" fmla="*/ 3989927 w 6326193"/>
              <a:gd name="connsiteY133" fmla="*/ 3457055 h 4465548"/>
              <a:gd name="connsiteX134" fmla="*/ 4009744 w 6326193"/>
              <a:gd name="connsiteY134" fmla="*/ 3410815 h 4465548"/>
              <a:gd name="connsiteX135" fmla="*/ 4055986 w 6326193"/>
              <a:gd name="connsiteY135" fmla="*/ 3390997 h 4465548"/>
              <a:gd name="connsiteX136" fmla="*/ 3430633 w 6326193"/>
              <a:gd name="connsiteY136" fmla="*/ 3219246 h 4465548"/>
              <a:gd name="connsiteX137" fmla="*/ 3476874 w 6326193"/>
              <a:gd name="connsiteY137" fmla="*/ 3239063 h 4465548"/>
              <a:gd name="connsiteX138" fmla="*/ 3496692 w 6326193"/>
              <a:gd name="connsiteY138" fmla="*/ 3285304 h 4465548"/>
              <a:gd name="connsiteX139" fmla="*/ 3476874 w 6326193"/>
              <a:gd name="connsiteY139" fmla="*/ 3331546 h 4465548"/>
              <a:gd name="connsiteX140" fmla="*/ 3430633 w 6326193"/>
              <a:gd name="connsiteY140" fmla="*/ 3351364 h 4465548"/>
              <a:gd name="connsiteX141" fmla="*/ 3384391 w 6326193"/>
              <a:gd name="connsiteY141" fmla="*/ 3331546 h 4465548"/>
              <a:gd name="connsiteX142" fmla="*/ 3364574 w 6326193"/>
              <a:gd name="connsiteY142" fmla="*/ 3285304 h 4465548"/>
              <a:gd name="connsiteX143" fmla="*/ 3384391 w 6326193"/>
              <a:gd name="connsiteY143" fmla="*/ 3239063 h 4465548"/>
              <a:gd name="connsiteX144" fmla="*/ 3430633 w 6326193"/>
              <a:gd name="connsiteY144" fmla="*/ 3219246 h 4465548"/>
              <a:gd name="connsiteX145" fmla="*/ 4291594 w 6326193"/>
              <a:gd name="connsiteY145" fmla="*/ 3206034 h 4465548"/>
              <a:gd name="connsiteX146" fmla="*/ 4337835 w 6326193"/>
              <a:gd name="connsiteY146" fmla="*/ 3225851 h 4465548"/>
              <a:gd name="connsiteX147" fmla="*/ 4357653 w 6326193"/>
              <a:gd name="connsiteY147" fmla="*/ 3272092 h 4465548"/>
              <a:gd name="connsiteX148" fmla="*/ 4337835 w 6326193"/>
              <a:gd name="connsiteY148" fmla="*/ 3318334 h 4465548"/>
              <a:gd name="connsiteX149" fmla="*/ 4291594 w 6326193"/>
              <a:gd name="connsiteY149" fmla="*/ 3338152 h 4465548"/>
              <a:gd name="connsiteX150" fmla="*/ 4245352 w 6326193"/>
              <a:gd name="connsiteY150" fmla="*/ 3318334 h 4465548"/>
              <a:gd name="connsiteX151" fmla="*/ 4225535 w 6326193"/>
              <a:gd name="connsiteY151" fmla="*/ 3272092 h 4465548"/>
              <a:gd name="connsiteX152" fmla="*/ 4245352 w 6326193"/>
              <a:gd name="connsiteY152" fmla="*/ 3225851 h 4465548"/>
              <a:gd name="connsiteX153" fmla="*/ 4291594 w 6326193"/>
              <a:gd name="connsiteY153" fmla="*/ 3206034 h 4465548"/>
              <a:gd name="connsiteX154" fmla="*/ 2543248 w 6326193"/>
              <a:gd name="connsiteY154" fmla="*/ 3188418 h 4465548"/>
              <a:gd name="connsiteX155" fmla="*/ 2589490 w 6326193"/>
              <a:gd name="connsiteY155" fmla="*/ 3208236 h 4465548"/>
              <a:gd name="connsiteX156" fmla="*/ 2609308 w 6326193"/>
              <a:gd name="connsiteY156" fmla="*/ 3254476 h 4465548"/>
              <a:gd name="connsiteX157" fmla="*/ 2589490 w 6326193"/>
              <a:gd name="connsiteY157" fmla="*/ 3300718 h 4465548"/>
              <a:gd name="connsiteX158" fmla="*/ 2543248 w 6326193"/>
              <a:gd name="connsiteY158" fmla="*/ 3320536 h 4465548"/>
              <a:gd name="connsiteX159" fmla="*/ 2497007 w 6326193"/>
              <a:gd name="connsiteY159" fmla="*/ 3300718 h 4465548"/>
              <a:gd name="connsiteX160" fmla="*/ 2477190 w 6326193"/>
              <a:gd name="connsiteY160" fmla="*/ 3254476 h 4465548"/>
              <a:gd name="connsiteX161" fmla="*/ 2497007 w 6326193"/>
              <a:gd name="connsiteY161" fmla="*/ 3208236 h 4465548"/>
              <a:gd name="connsiteX162" fmla="*/ 2543248 w 6326193"/>
              <a:gd name="connsiteY162" fmla="*/ 3188418 h 4465548"/>
              <a:gd name="connsiteX163" fmla="*/ 2127080 w 6326193"/>
              <a:gd name="connsiteY163" fmla="*/ 3098139 h 4465548"/>
              <a:gd name="connsiteX164" fmla="*/ 2173322 w 6326193"/>
              <a:gd name="connsiteY164" fmla="*/ 3117956 h 4465548"/>
              <a:gd name="connsiteX165" fmla="*/ 2193140 w 6326193"/>
              <a:gd name="connsiteY165" fmla="*/ 3164197 h 4465548"/>
              <a:gd name="connsiteX166" fmla="*/ 2173322 w 6326193"/>
              <a:gd name="connsiteY166" fmla="*/ 3210439 h 4465548"/>
              <a:gd name="connsiteX167" fmla="*/ 2127080 w 6326193"/>
              <a:gd name="connsiteY167" fmla="*/ 3230257 h 4465548"/>
              <a:gd name="connsiteX168" fmla="*/ 2118085 w 6326193"/>
              <a:gd name="connsiteY168" fmla="*/ 3228158 h 4465548"/>
              <a:gd name="connsiteX169" fmla="*/ 2126531 w 6326193"/>
              <a:gd name="connsiteY169" fmla="*/ 3239889 h 4465548"/>
              <a:gd name="connsiteX170" fmla="*/ 2131486 w 6326193"/>
              <a:gd name="connsiteY170" fmla="*/ 3265486 h 4465548"/>
              <a:gd name="connsiteX171" fmla="*/ 2111668 w 6326193"/>
              <a:gd name="connsiteY171" fmla="*/ 3311728 h 4465548"/>
              <a:gd name="connsiteX172" fmla="*/ 2065426 w 6326193"/>
              <a:gd name="connsiteY172" fmla="*/ 3331546 h 4465548"/>
              <a:gd name="connsiteX173" fmla="*/ 2019185 w 6326193"/>
              <a:gd name="connsiteY173" fmla="*/ 3311728 h 4465548"/>
              <a:gd name="connsiteX174" fmla="*/ 1999368 w 6326193"/>
              <a:gd name="connsiteY174" fmla="*/ 3265486 h 4465548"/>
              <a:gd name="connsiteX175" fmla="*/ 2019185 w 6326193"/>
              <a:gd name="connsiteY175" fmla="*/ 3219246 h 4465548"/>
              <a:gd name="connsiteX176" fmla="*/ 2065426 w 6326193"/>
              <a:gd name="connsiteY176" fmla="*/ 3199428 h 4465548"/>
              <a:gd name="connsiteX177" fmla="*/ 2074423 w 6326193"/>
              <a:gd name="connsiteY177" fmla="*/ 3201527 h 4465548"/>
              <a:gd name="connsiteX178" fmla="*/ 2065976 w 6326193"/>
              <a:gd name="connsiteY178" fmla="*/ 3189795 h 4465548"/>
              <a:gd name="connsiteX179" fmla="*/ 2061022 w 6326193"/>
              <a:gd name="connsiteY179" fmla="*/ 3164197 h 4465548"/>
              <a:gd name="connsiteX180" fmla="*/ 2080839 w 6326193"/>
              <a:gd name="connsiteY180" fmla="*/ 3117956 h 4465548"/>
              <a:gd name="connsiteX181" fmla="*/ 2127080 w 6326193"/>
              <a:gd name="connsiteY181" fmla="*/ 3098139 h 4465548"/>
              <a:gd name="connsiteX182" fmla="*/ 2382506 w 6326193"/>
              <a:gd name="connsiteY182" fmla="*/ 3084927 h 4465548"/>
              <a:gd name="connsiteX183" fmla="*/ 2428748 w 6326193"/>
              <a:gd name="connsiteY183" fmla="*/ 3104744 h 4465548"/>
              <a:gd name="connsiteX184" fmla="*/ 2448566 w 6326193"/>
              <a:gd name="connsiteY184" fmla="*/ 3150985 h 4465548"/>
              <a:gd name="connsiteX185" fmla="*/ 2428748 w 6326193"/>
              <a:gd name="connsiteY185" fmla="*/ 3197227 h 4465548"/>
              <a:gd name="connsiteX186" fmla="*/ 2382506 w 6326193"/>
              <a:gd name="connsiteY186" fmla="*/ 3217045 h 4465548"/>
              <a:gd name="connsiteX187" fmla="*/ 2336266 w 6326193"/>
              <a:gd name="connsiteY187" fmla="*/ 3197227 h 4465548"/>
              <a:gd name="connsiteX188" fmla="*/ 2316448 w 6326193"/>
              <a:gd name="connsiteY188" fmla="*/ 3150985 h 4465548"/>
              <a:gd name="connsiteX189" fmla="*/ 2336266 w 6326193"/>
              <a:gd name="connsiteY189" fmla="*/ 3104744 h 4465548"/>
              <a:gd name="connsiteX190" fmla="*/ 2382506 w 6326193"/>
              <a:gd name="connsiteY190" fmla="*/ 3084927 h 4465548"/>
              <a:gd name="connsiteX191" fmla="*/ 587919 w 6326193"/>
              <a:gd name="connsiteY191" fmla="*/ 3016667 h 4465548"/>
              <a:gd name="connsiteX192" fmla="*/ 634161 w 6326193"/>
              <a:gd name="connsiteY192" fmla="*/ 3036485 h 4465548"/>
              <a:gd name="connsiteX193" fmla="*/ 653979 w 6326193"/>
              <a:gd name="connsiteY193" fmla="*/ 3082725 h 4465548"/>
              <a:gd name="connsiteX194" fmla="*/ 634161 w 6326193"/>
              <a:gd name="connsiteY194" fmla="*/ 3128967 h 4465548"/>
              <a:gd name="connsiteX195" fmla="*/ 587919 w 6326193"/>
              <a:gd name="connsiteY195" fmla="*/ 3148785 h 4465548"/>
              <a:gd name="connsiteX196" fmla="*/ 541679 w 6326193"/>
              <a:gd name="connsiteY196" fmla="*/ 3128967 h 4465548"/>
              <a:gd name="connsiteX197" fmla="*/ 521861 w 6326193"/>
              <a:gd name="connsiteY197" fmla="*/ 3082725 h 4465548"/>
              <a:gd name="connsiteX198" fmla="*/ 541679 w 6326193"/>
              <a:gd name="connsiteY198" fmla="*/ 3036485 h 4465548"/>
              <a:gd name="connsiteX199" fmla="*/ 587919 w 6326193"/>
              <a:gd name="connsiteY199" fmla="*/ 3016667 h 4465548"/>
              <a:gd name="connsiteX200" fmla="*/ 957846 w 6326193"/>
              <a:gd name="connsiteY200" fmla="*/ 2963820 h 4465548"/>
              <a:gd name="connsiteX201" fmla="*/ 1004088 w 6326193"/>
              <a:gd name="connsiteY201" fmla="*/ 2983637 h 4465548"/>
              <a:gd name="connsiteX202" fmla="*/ 1023906 w 6326193"/>
              <a:gd name="connsiteY202" fmla="*/ 3029878 h 4465548"/>
              <a:gd name="connsiteX203" fmla="*/ 1004088 w 6326193"/>
              <a:gd name="connsiteY203" fmla="*/ 3076120 h 4465548"/>
              <a:gd name="connsiteX204" fmla="*/ 957846 w 6326193"/>
              <a:gd name="connsiteY204" fmla="*/ 3095938 h 4465548"/>
              <a:gd name="connsiteX205" fmla="*/ 911605 w 6326193"/>
              <a:gd name="connsiteY205" fmla="*/ 3076120 h 4465548"/>
              <a:gd name="connsiteX206" fmla="*/ 891788 w 6326193"/>
              <a:gd name="connsiteY206" fmla="*/ 3029878 h 4465548"/>
              <a:gd name="connsiteX207" fmla="*/ 911605 w 6326193"/>
              <a:gd name="connsiteY207" fmla="*/ 2983637 h 4465548"/>
              <a:gd name="connsiteX208" fmla="*/ 957846 w 6326193"/>
              <a:gd name="connsiteY208" fmla="*/ 2963820 h 4465548"/>
              <a:gd name="connsiteX209" fmla="*/ 3217044 w 6326193"/>
              <a:gd name="connsiteY209" fmla="*/ 2899964 h 4465548"/>
              <a:gd name="connsiteX210" fmla="*/ 3263285 w 6326193"/>
              <a:gd name="connsiteY210" fmla="*/ 2919781 h 4465548"/>
              <a:gd name="connsiteX211" fmla="*/ 3283103 w 6326193"/>
              <a:gd name="connsiteY211" fmla="*/ 2966022 h 4465548"/>
              <a:gd name="connsiteX212" fmla="*/ 3263285 w 6326193"/>
              <a:gd name="connsiteY212" fmla="*/ 3012264 h 4465548"/>
              <a:gd name="connsiteX213" fmla="*/ 3217044 w 6326193"/>
              <a:gd name="connsiteY213" fmla="*/ 3032082 h 4465548"/>
              <a:gd name="connsiteX214" fmla="*/ 3170802 w 6326193"/>
              <a:gd name="connsiteY214" fmla="*/ 3012264 h 4465548"/>
              <a:gd name="connsiteX215" fmla="*/ 3150985 w 6326193"/>
              <a:gd name="connsiteY215" fmla="*/ 2966022 h 4465548"/>
              <a:gd name="connsiteX216" fmla="*/ 3170802 w 6326193"/>
              <a:gd name="connsiteY216" fmla="*/ 2919781 h 4465548"/>
              <a:gd name="connsiteX217" fmla="*/ 3217044 w 6326193"/>
              <a:gd name="connsiteY217" fmla="*/ 2899964 h 4465548"/>
              <a:gd name="connsiteX218" fmla="*/ 2120474 w 6326193"/>
              <a:gd name="connsiteY218" fmla="*/ 2820694 h 4465548"/>
              <a:gd name="connsiteX219" fmla="*/ 2166716 w 6326193"/>
              <a:gd name="connsiteY219" fmla="*/ 2840511 h 4465548"/>
              <a:gd name="connsiteX220" fmla="*/ 2186534 w 6326193"/>
              <a:gd name="connsiteY220" fmla="*/ 2886752 h 4465548"/>
              <a:gd name="connsiteX221" fmla="*/ 2166716 w 6326193"/>
              <a:gd name="connsiteY221" fmla="*/ 2932994 h 4465548"/>
              <a:gd name="connsiteX222" fmla="*/ 2120474 w 6326193"/>
              <a:gd name="connsiteY222" fmla="*/ 2952812 h 4465548"/>
              <a:gd name="connsiteX223" fmla="*/ 2074233 w 6326193"/>
              <a:gd name="connsiteY223" fmla="*/ 2932994 h 4465548"/>
              <a:gd name="connsiteX224" fmla="*/ 2054416 w 6326193"/>
              <a:gd name="connsiteY224" fmla="*/ 2886752 h 4465548"/>
              <a:gd name="connsiteX225" fmla="*/ 2074233 w 6326193"/>
              <a:gd name="connsiteY225" fmla="*/ 2840511 h 4465548"/>
              <a:gd name="connsiteX226" fmla="*/ 2120474 w 6326193"/>
              <a:gd name="connsiteY226" fmla="*/ 2820694 h 4465548"/>
              <a:gd name="connsiteX227" fmla="*/ 4410499 w 6326193"/>
              <a:gd name="connsiteY227" fmla="*/ 2796472 h 4465548"/>
              <a:gd name="connsiteX228" fmla="*/ 4456740 w 6326193"/>
              <a:gd name="connsiteY228" fmla="*/ 2816290 h 4465548"/>
              <a:gd name="connsiteX229" fmla="*/ 4476558 w 6326193"/>
              <a:gd name="connsiteY229" fmla="*/ 2862530 h 4465548"/>
              <a:gd name="connsiteX230" fmla="*/ 4456740 w 6326193"/>
              <a:gd name="connsiteY230" fmla="*/ 2908772 h 4465548"/>
              <a:gd name="connsiteX231" fmla="*/ 4410499 w 6326193"/>
              <a:gd name="connsiteY231" fmla="*/ 2928590 h 4465548"/>
              <a:gd name="connsiteX232" fmla="*/ 4364258 w 6326193"/>
              <a:gd name="connsiteY232" fmla="*/ 2908772 h 4465548"/>
              <a:gd name="connsiteX233" fmla="*/ 4344440 w 6326193"/>
              <a:gd name="connsiteY233" fmla="*/ 2862530 h 4465548"/>
              <a:gd name="connsiteX234" fmla="*/ 4364258 w 6326193"/>
              <a:gd name="connsiteY234" fmla="*/ 2816290 h 4465548"/>
              <a:gd name="connsiteX235" fmla="*/ 4410499 w 6326193"/>
              <a:gd name="connsiteY235" fmla="*/ 2796472 h 4465548"/>
              <a:gd name="connsiteX236" fmla="*/ 2657749 w 6326193"/>
              <a:gd name="connsiteY236" fmla="*/ 2781058 h 4465548"/>
              <a:gd name="connsiteX237" fmla="*/ 2703991 w 6326193"/>
              <a:gd name="connsiteY237" fmla="*/ 2800876 h 4465548"/>
              <a:gd name="connsiteX238" fmla="*/ 2723809 w 6326193"/>
              <a:gd name="connsiteY238" fmla="*/ 2847116 h 4465548"/>
              <a:gd name="connsiteX239" fmla="*/ 2703991 w 6326193"/>
              <a:gd name="connsiteY239" fmla="*/ 2893358 h 4465548"/>
              <a:gd name="connsiteX240" fmla="*/ 2657749 w 6326193"/>
              <a:gd name="connsiteY240" fmla="*/ 2913176 h 4465548"/>
              <a:gd name="connsiteX241" fmla="*/ 2611509 w 6326193"/>
              <a:gd name="connsiteY241" fmla="*/ 2893358 h 4465548"/>
              <a:gd name="connsiteX242" fmla="*/ 2591691 w 6326193"/>
              <a:gd name="connsiteY242" fmla="*/ 2847116 h 4465548"/>
              <a:gd name="connsiteX243" fmla="*/ 2611509 w 6326193"/>
              <a:gd name="connsiteY243" fmla="*/ 2800876 h 4465548"/>
              <a:gd name="connsiteX244" fmla="*/ 2657749 w 6326193"/>
              <a:gd name="connsiteY244" fmla="*/ 2781058 h 4465548"/>
              <a:gd name="connsiteX245" fmla="*/ 1552372 w 6326193"/>
              <a:gd name="connsiteY245" fmla="*/ 2759039 h 4465548"/>
              <a:gd name="connsiteX246" fmla="*/ 1598614 w 6326193"/>
              <a:gd name="connsiteY246" fmla="*/ 2778857 h 4465548"/>
              <a:gd name="connsiteX247" fmla="*/ 1618432 w 6326193"/>
              <a:gd name="connsiteY247" fmla="*/ 2825097 h 4465548"/>
              <a:gd name="connsiteX248" fmla="*/ 1598614 w 6326193"/>
              <a:gd name="connsiteY248" fmla="*/ 2871339 h 4465548"/>
              <a:gd name="connsiteX249" fmla="*/ 1552372 w 6326193"/>
              <a:gd name="connsiteY249" fmla="*/ 2891157 h 4465548"/>
              <a:gd name="connsiteX250" fmla="*/ 1506131 w 6326193"/>
              <a:gd name="connsiteY250" fmla="*/ 2871339 h 4465548"/>
              <a:gd name="connsiteX251" fmla="*/ 1486314 w 6326193"/>
              <a:gd name="connsiteY251" fmla="*/ 2825097 h 4465548"/>
              <a:gd name="connsiteX252" fmla="*/ 1506131 w 6326193"/>
              <a:gd name="connsiteY252" fmla="*/ 2778857 h 4465548"/>
              <a:gd name="connsiteX253" fmla="*/ 1552372 w 6326193"/>
              <a:gd name="connsiteY253" fmla="*/ 2759039 h 4465548"/>
              <a:gd name="connsiteX254" fmla="*/ 3921667 w 6326193"/>
              <a:gd name="connsiteY254" fmla="*/ 2695183 h 4465548"/>
              <a:gd name="connsiteX255" fmla="*/ 3967908 w 6326193"/>
              <a:gd name="connsiteY255" fmla="*/ 2715000 h 4465548"/>
              <a:gd name="connsiteX256" fmla="*/ 3987726 w 6326193"/>
              <a:gd name="connsiteY256" fmla="*/ 2761241 h 4465548"/>
              <a:gd name="connsiteX257" fmla="*/ 3967908 w 6326193"/>
              <a:gd name="connsiteY257" fmla="*/ 2807483 h 4465548"/>
              <a:gd name="connsiteX258" fmla="*/ 3921667 w 6326193"/>
              <a:gd name="connsiteY258" fmla="*/ 2827301 h 4465548"/>
              <a:gd name="connsiteX259" fmla="*/ 3875425 w 6326193"/>
              <a:gd name="connsiteY259" fmla="*/ 2807483 h 4465548"/>
              <a:gd name="connsiteX260" fmla="*/ 3855608 w 6326193"/>
              <a:gd name="connsiteY260" fmla="*/ 2761241 h 4465548"/>
              <a:gd name="connsiteX261" fmla="*/ 3875425 w 6326193"/>
              <a:gd name="connsiteY261" fmla="*/ 2715000 h 4465548"/>
              <a:gd name="connsiteX262" fmla="*/ 3921667 w 6326193"/>
              <a:gd name="connsiteY262" fmla="*/ 2695183 h 4465548"/>
              <a:gd name="connsiteX263" fmla="*/ 2444160 w 6326193"/>
              <a:gd name="connsiteY263" fmla="*/ 2664355 h 4465548"/>
              <a:gd name="connsiteX264" fmla="*/ 2490402 w 6326193"/>
              <a:gd name="connsiteY264" fmla="*/ 2684173 h 4465548"/>
              <a:gd name="connsiteX265" fmla="*/ 2510220 w 6326193"/>
              <a:gd name="connsiteY265" fmla="*/ 2730413 h 4465548"/>
              <a:gd name="connsiteX266" fmla="*/ 2504440 w 6326193"/>
              <a:gd name="connsiteY266" fmla="*/ 2755186 h 4465548"/>
              <a:gd name="connsiteX267" fmla="*/ 2503269 w 6326193"/>
              <a:gd name="connsiteY267" fmla="*/ 2756977 h 4465548"/>
              <a:gd name="connsiteX268" fmla="*/ 2508568 w 6326193"/>
              <a:gd name="connsiteY268" fmla="*/ 2758213 h 4465548"/>
              <a:gd name="connsiteX269" fmla="*/ 2530037 w 6326193"/>
              <a:gd name="connsiteY269" fmla="*/ 2772251 h 4465548"/>
              <a:gd name="connsiteX270" fmla="*/ 2549855 w 6326193"/>
              <a:gd name="connsiteY270" fmla="*/ 2818491 h 4465548"/>
              <a:gd name="connsiteX271" fmla="*/ 2530037 w 6326193"/>
              <a:gd name="connsiteY271" fmla="*/ 2864733 h 4465548"/>
              <a:gd name="connsiteX272" fmla="*/ 2483795 w 6326193"/>
              <a:gd name="connsiteY272" fmla="*/ 2884551 h 4465548"/>
              <a:gd name="connsiteX273" fmla="*/ 2437554 w 6326193"/>
              <a:gd name="connsiteY273" fmla="*/ 2864733 h 4465548"/>
              <a:gd name="connsiteX274" fmla="*/ 2417737 w 6326193"/>
              <a:gd name="connsiteY274" fmla="*/ 2818491 h 4465548"/>
              <a:gd name="connsiteX275" fmla="*/ 2423517 w 6326193"/>
              <a:gd name="connsiteY275" fmla="*/ 2793720 h 4465548"/>
              <a:gd name="connsiteX276" fmla="*/ 2424688 w 6326193"/>
              <a:gd name="connsiteY276" fmla="*/ 2791929 h 4465548"/>
              <a:gd name="connsiteX277" fmla="*/ 2419388 w 6326193"/>
              <a:gd name="connsiteY277" fmla="*/ 2790693 h 4465548"/>
              <a:gd name="connsiteX278" fmla="*/ 2397919 w 6326193"/>
              <a:gd name="connsiteY278" fmla="*/ 2776655 h 4465548"/>
              <a:gd name="connsiteX279" fmla="*/ 2378102 w 6326193"/>
              <a:gd name="connsiteY279" fmla="*/ 2730413 h 4465548"/>
              <a:gd name="connsiteX280" fmla="*/ 2397919 w 6326193"/>
              <a:gd name="connsiteY280" fmla="*/ 2684173 h 4465548"/>
              <a:gd name="connsiteX281" fmla="*/ 2444160 w 6326193"/>
              <a:gd name="connsiteY281" fmla="*/ 2664355 h 4465548"/>
              <a:gd name="connsiteX282" fmla="*/ 4113236 w 6326193"/>
              <a:gd name="connsiteY282" fmla="*/ 2655548 h 4465548"/>
              <a:gd name="connsiteX283" fmla="*/ 4159477 w 6326193"/>
              <a:gd name="connsiteY283" fmla="*/ 2675365 h 4465548"/>
              <a:gd name="connsiteX284" fmla="*/ 4179295 w 6326193"/>
              <a:gd name="connsiteY284" fmla="*/ 2721606 h 4465548"/>
              <a:gd name="connsiteX285" fmla="*/ 4159477 w 6326193"/>
              <a:gd name="connsiteY285" fmla="*/ 2767848 h 4465548"/>
              <a:gd name="connsiteX286" fmla="*/ 4113236 w 6326193"/>
              <a:gd name="connsiteY286" fmla="*/ 2787666 h 4465548"/>
              <a:gd name="connsiteX287" fmla="*/ 4066995 w 6326193"/>
              <a:gd name="connsiteY287" fmla="*/ 2767848 h 4465548"/>
              <a:gd name="connsiteX288" fmla="*/ 4047177 w 6326193"/>
              <a:gd name="connsiteY288" fmla="*/ 2721606 h 4465548"/>
              <a:gd name="connsiteX289" fmla="*/ 4066995 w 6326193"/>
              <a:gd name="connsiteY289" fmla="*/ 2675365 h 4465548"/>
              <a:gd name="connsiteX290" fmla="*/ 4113236 w 6326193"/>
              <a:gd name="connsiteY290" fmla="*/ 2655548 h 4465548"/>
              <a:gd name="connsiteX291" fmla="*/ 66058 w 6326193"/>
              <a:gd name="connsiteY291" fmla="*/ 2655548 h 4465548"/>
              <a:gd name="connsiteX292" fmla="*/ 112300 w 6326193"/>
              <a:gd name="connsiteY292" fmla="*/ 2675365 h 4465548"/>
              <a:gd name="connsiteX293" fmla="*/ 132118 w 6326193"/>
              <a:gd name="connsiteY293" fmla="*/ 2721606 h 4465548"/>
              <a:gd name="connsiteX294" fmla="*/ 112300 w 6326193"/>
              <a:gd name="connsiteY294" fmla="*/ 2767848 h 4465548"/>
              <a:gd name="connsiteX295" fmla="*/ 66058 w 6326193"/>
              <a:gd name="connsiteY295" fmla="*/ 2787666 h 4465548"/>
              <a:gd name="connsiteX296" fmla="*/ 19818 w 6326193"/>
              <a:gd name="connsiteY296" fmla="*/ 2767848 h 4465548"/>
              <a:gd name="connsiteX297" fmla="*/ 0 w 6326193"/>
              <a:gd name="connsiteY297" fmla="*/ 2721606 h 4465548"/>
              <a:gd name="connsiteX298" fmla="*/ 19818 w 6326193"/>
              <a:gd name="connsiteY298" fmla="*/ 2675365 h 4465548"/>
              <a:gd name="connsiteX299" fmla="*/ 66058 w 6326193"/>
              <a:gd name="connsiteY299" fmla="*/ 2655548 h 4465548"/>
              <a:gd name="connsiteX300" fmla="*/ 2644537 w 6326193"/>
              <a:gd name="connsiteY300" fmla="*/ 2609307 h 4465548"/>
              <a:gd name="connsiteX301" fmla="*/ 2690779 w 6326193"/>
              <a:gd name="connsiteY301" fmla="*/ 2629125 h 4465548"/>
              <a:gd name="connsiteX302" fmla="*/ 2710597 w 6326193"/>
              <a:gd name="connsiteY302" fmla="*/ 2675365 h 4465548"/>
              <a:gd name="connsiteX303" fmla="*/ 2690779 w 6326193"/>
              <a:gd name="connsiteY303" fmla="*/ 2721607 h 4465548"/>
              <a:gd name="connsiteX304" fmla="*/ 2644537 w 6326193"/>
              <a:gd name="connsiteY304" fmla="*/ 2741425 h 4465548"/>
              <a:gd name="connsiteX305" fmla="*/ 2598296 w 6326193"/>
              <a:gd name="connsiteY305" fmla="*/ 2721607 h 4465548"/>
              <a:gd name="connsiteX306" fmla="*/ 2578479 w 6326193"/>
              <a:gd name="connsiteY306" fmla="*/ 2675365 h 4465548"/>
              <a:gd name="connsiteX307" fmla="*/ 2598296 w 6326193"/>
              <a:gd name="connsiteY307" fmla="*/ 2629125 h 4465548"/>
              <a:gd name="connsiteX308" fmla="*/ 2644537 w 6326193"/>
              <a:gd name="connsiteY308" fmla="*/ 2609307 h 4465548"/>
              <a:gd name="connsiteX309" fmla="*/ 548284 w 6326193"/>
              <a:gd name="connsiteY309" fmla="*/ 2607105 h 4465548"/>
              <a:gd name="connsiteX310" fmla="*/ 594526 w 6326193"/>
              <a:gd name="connsiteY310" fmla="*/ 2626922 h 4465548"/>
              <a:gd name="connsiteX311" fmla="*/ 614344 w 6326193"/>
              <a:gd name="connsiteY311" fmla="*/ 2673163 h 4465548"/>
              <a:gd name="connsiteX312" fmla="*/ 594526 w 6326193"/>
              <a:gd name="connsiteY312" fmla="*/ 2719405 h 4465548"/>
              <a:gd name="connsiteX313" fmla="*/ 548284 w 6326193"/>
              <a:gd name="connsiteY313" fmla="*/ 2739223 h 4465548"/>
              <a:gd name="connsiteX314" fmla="*/ 502044 w 6326193"/>
              <a:gd name="connsiteY314" fmla="*/ 2719405 h 4465548"/>
              <a:gd name="connsiteX315" fmla="*/ 482226 w 6326193"/>
              <a:gd name="connsiteY315" fmla="*/ 2673163 h 4465548"/>
              <a:gd name="connsiteX316" fmla="*/ 502044 w 6326193"/>
              <a:gd name="connsiteY316" fmla="*/ 2626922 h 4465548"/>
              <a:gd name="connsiteX317" fmla="*/ 548284 w 6326193"/>
              <a:gd name="connsiteY317" fmla="*/ 2607105 h 4465548"/>
              <a:gd name="connsiteX318" fmla="*/ 3223650 w 6326193"/>
              <a:gd name="connsiteY318" fmla="*/ 2593893 h 4465548"/>
              <a:gd name="connsiteX319" fmla="*/ 3269891 w 6326193"/>
              <a:gd name="connsiteY319" fmla="*/ 2613711 h 4465548"/>
              <a:gd name="connsiteX320" fmla="*/ 3289709 w 6326193"/>
              <a:gd name="connsiteY320" fmla="*/ 2659951 h 4465548"/>
              <a:gd name="connsiteX321" fmla="*/ 3269891 w 6326193"/>
              <a:gd name="connsiteY321" fmla="*/ 2706193 h 4465548"/>
              <a:gd name="connsiteX322" fmla="*/ 3223650 w 6326193"/>
              <a:gd name="connsiteY322" fmla="*/ 2726011 h 4465548"/>
              <a:gd name="connsiteX323" fmla="*/ 3177409 w 6326193"/>
              <a:gd name="connsiteY323" fmla="*/ 2706193 h 4465548"/>
              <a:gd name="connsiteX324" fmla="*/ 3157591 w 6326193"/>
              <a:gd name="connsiteY324" fmla="*/ 2659951 h 4465548"/>
              <a:gd name="connsiteX325" fmla="*/ 3177409 w 6326193"/>
              <a:gd name="connsiteY325" fmla="*/ 2613711 h 4465548"/>
              <a:gd name="connsiteX326" fmla="*/ 3223650 w 6326193"/>
              <a:gd name="connsiteY326" fmla="*/ 2593893 h 4465548"/>
              <a:gd name="connsiteX327" fmla="*/ 3181813 w 6326193"/>
              <a:gd name="connsiteY327" fmla="*/ 2468382 h 4465548"/>
              <a:gd name="connsiteX328" fmla="*/ 3228054 w 6326193"/>
              <a:gd name="connsiteY328" fmla="*/ 2488199 h 4465548"/>
              <a:gd name="connsiteX329" fmla="*/ 3247872 w 6326193"/>
              <a:gd name="connsiteY329" fmla="*/ 2534440 h 4465548"/>
              <a:gd name="connsiteX330" fmla="*/ 3228054 w 6326193"/>
              <a:gd name="connsiteY330" fmla="*/ 2580682 h 4465548"/>
              <a:gd name="connsiteX331" fmla="*/ 3181813 w 6326193"/>
              <a:gd name="connsiteY331" fmla="*/ 2600500 h 4465548"/>
              <a:gd name="connsiteX332" fmla="*/ 3135571 w 6326193"/>
              <a:gd name="connsiteY332" fmla="*/ 2580682 h 4465548"/>
              <a:gd name="connsiteX333" fmla="*/ 3115754 w 6326193"/>
              <a:gd name="connsiteY333" fmla="*/ 2534440 h 4465548"/>
              <a:gd name="connsiteX334" fmla="*/ 3135571 w 6326193"/>
              <a:gd name="connsiteY334" fmla="*/ 2488199 h 4465548"/>
              <a:gd name="connsiteX335" fmla="*/ 3181813 w 6326193"/>
              <a:gd name="connsiteY335" fmla="*/ 2468382 h 4465548"/>
              <a:gd name="connsiteX336" fmla="*/ 2252591 w 6326193"/>
              <a:gd name="connsiteY336" fmla="*/ 2455170 h 4465548"/>
              <a:gd name="connsiteX337" fmla="*/ 2298833 w 6326193"/>
              <a:gd name="connsiteY337" fmla="*/ 2474988 h 4465548"/>
              <a:gd name="connsiteX338" fmla="*/ 2318651 w 6326193"/>
              <a:gd name="connsiteY338" fmla="*/ 2521228 h 4465548"/>
              <a:gd name="connsiteX339" fmla="*/ 2298833 w 6326193"/>
              <a:gd name="connsiteY339" fmla="*/ 2567470 h 4465548"/>
              <a:gd name="connsiteX340" fmla="*/ 2252591 w 6326193"/>
              <a:gd name="connsiteY340" fmla="*/ 2587288 h 4465548"/>
              <a:gd name="connsiteX341" fmla="*/ 2227820 w 6326193"/>
              <a:gd name="connsiteY341" fmla="*/ 2581508 h 4465548"/>
              <a:gd name="connsiteX342" fmla="*/ 2213802 w 6326193"/>
              <a:gd name="connsiteY342" fmla="*/ 2572342 h 4465548"/>
              <a:gd name="connsiteX343" fmla="*/ 2213783 w 6326193"/>
              <a:gd name="connsiteY343" fmla="*/ 2572425 h 4465548"/>
              <a:gd name="connsiteX344" fmla="*/ 2199745 w 6326193"/>
              <a:gd name="connsiteY344" fmla="*/ 2593894 h 4465548"/>
              <a:gd name="connsiteX345" fmla="*/ 2153503 w 6326193"/>
              <a:gd name="connsiteY345" fmla="*/ 2613712 h 4465548"/>
              <a:gd name="connsiteX346" fmla="*/ 2107262 w 6326193"/>
              <a:gd name="connsiteY346" fmla="*/ 2593894 h 4465548"/>
              <a:gd name="connsiteX347" fmla="*/ 2087445 w 6326193"/>
              <a:gd name="connsiteY347" fmla="*/ 2547652 h 4465548"/>
              <a:gd name="connsiteX348" fmla="*/ 2107262 w 6326193"/>
              <a:gd name="connsiteY348" fmla="*/ 2501411 h 4465548"/>
              <a:gd name="connsiteX349" fmla="*/ 2153503 w 6326193"/>
              <a:gd name="connsiteY349" fmla="*/ 2481594 h 4465548"/>
              <a:gd name="connsiteX350" fmla="*/ 2178276 w 6326193"/>
              <a:gd name="connsiteY350" fmla="*/ 2487374 h 4465548"/>
              <a:gd name="connsiteX351" fmla="*/ 2192294 w 6326193"/>
              <a:gd name="connsiteY351" fmla="*/ 2496539 h 4465548"/>
              <a:gd name="connsiteX352" fmla="*/ 2192313 w 6326193"/>
              <a:gd name="connsiteY352" fmla="*/ 2496457 h 4465548"/>
              <a:gd name="connsiteX353" fmla="*/ 2206350 w 6326193"/>
              <a:gd name="connsiteY353" fmla="*/ 2474988 h 4465548"/>
              <a:gd name="connsiteX354" fmla="*/ 2252591 w 6326193"/>
              <a:gd name="connsiteY354" fmla="*/ 2455170 h 4465548"/>
              <a:gd name="connsiteX355" fmla="*/ 2569671 w 6326193"/>
              <a:gd name="connsiteY355" fmla="*/ 2446363 h 4465548"/>
              <a:gd name="connsiteX356" fmla="*/ 2615913 w 6326193"/>
              <a:gd name="connsiteY356" fmla="*/ 2466180 h 4465548"/>
              <a:gd name="connsiteX357" fmla="*/ 2635731 w 6326193"/>
              <a:gd name="connsiteY357" fmla="*/ 2512421 h 4465548"/>
              <a:gd name="connsiteX358" fmla="*/ 2615913 w 6326193"/>
              <a:gd name="connsiteY358" fmla="*/ 2558663 h 4465548"/>
              <a:gd name="connsiteX359" fmla="*/ 2569671 w 6326193"/>
              <a:gd name="connsiteY359" fmla="*/ 2578481 h 4465548"/>
              <a:gd name="connsiteX360" fmla="*/ 2523431 w 6326193"/>
              <a:gd name="connsiteY360" fmla="*/ 2558663 h 4465548"/>
              <a:gd name="connsiteX361" fmla="*/ 2503613 w 6326193"/>
              <a:gd name="connsiteY361" fmla="*/ 2512421 h 4465548"/>
              <a:gd name="connsiteX362" fmla="*/ 2523431 w 6326193"/>
              <a:gd name="connsiteY362" fmla="*/ 2466180 h 4465548"/>
              <a:gd name="connsiteX363" fmla="*/ 2569671 w 6326193"/>
              <a:gd name="connsiteY363" fmla="*/ 2446363 h 4465548"/>
              <a:gd name="connsiteX364" fmla="*/ 3943687 w 6326193"/>
              <a:gd name="connsiteY364" fmla="*/ 2439757 h 4465548"/>
              <a:gd name="connsiteX365" fmla="*/ 3989928 w 6326193"/>
              <a:gd name="connsiteY365" fmla="*/ 2459575 h 4465548"/>
              <a:gd name="connsiteX366" fmla="*/ 4009746 w 6326193"/>
              <a:gd name="connsiteY366" fmla="*/ 2505815 h 4465548"/>
              <a:gd name="connsiteX367" fmla="*/ 3989928 w 6326193"/>
              <a:gd name="connsiteY367" fmla="*/ 2552057 h 4465548"/>
              <a:gd name="connsiteX368" fmla="*/ 3943687 w 6326193"/>
              <a:gd name="connsiteY368" fmla="*/ 2571875 h 4465548"/>
              <a:gd name="connsiteX369" fmla="*/ 3897445 w 6326193"/>
              <a:gd name="connsiteY369" fmla="*/ 2552057 h 4465548"/>
              <a:gd name="connsiteX370" fmla="*/ 3877628 w 6326193"/>
              <a:gd name="connsiteY370" fmla="*/ 2505815 h 4465548"/>
              <a:gd name="connsiteX371" fmla="*/ 3897445 w 6326193"/>
              <a:gd name="connsiteY371" fmla="*/ 2459575 h 4465548"/>
              <a:gd name="connsiteX372" fmla="*/ 3943687 w 6326193"/>
              <a:gd name="connsiteY372" fmla="*/ 2439757 h 4465548"/>
              <a:gd name="connsiteX373" fmla="*/ 1735134 w 6326193"/>
              <a:gd name="connsiteY373" fmla="*/ 2382506 h 4465548"/>
              <a:gd name="connsiteX374" fmla="*/ 1781376 w 6326193"/>
              <a:gd name="connsiteY374" fmla="*/ 2402323 h 4465548"/>
              <a:gd name="connsiteX375" fmla="*/ 1801194 w 6326193"/>
              <a:gd name="connsiteY375" fmla="*/ 2448564 h 4465548"/>
              <a:gd name="connsiteX376" fmla="*/ 1781376 w 6326193"/>
              <a:gd name="connsiteY376" fmla="*/ 2494806 h 4465548"/>
              <a:gd name="connsiteX377" fmla="*/ 1735134 w 6326193"/>
              <a:gd name="connsiteY377" fmla="*/ 2514624 h 4465548"/>
              <a:gd name="connsiteX378" fmla="*/ 1688893 w 6326193"/>
              <a:gd name="connsiteY378" fmla="*/ 2494806 h 4465548"/>
              <a:gd name="connsiteX379" fmla="*/ 1669076 w 6326193"/>
              <a:gd name="connsiteY379" fmla="*/ 2448564 h 4465548"/>
              <a:gd name="connsiteX380" fmla="*/ 1688893 w 6326193"/>
              <a:gd name="connsiteY380" fmla="*/ 2402323 h 4465548"/>
              <a:gd name="connsiteX381" fmla="*/ 1735134 w 6326193"/>
              <a:gd name="connsiteY381" fmla="*/ 2382506 h 4465548"/>
              <a:gd name="connsiteX382" fmla="*/ 3137774 w 6326193"/>
              <a:gd name="connsiteY382" fmla="*/ 2316448 h 4465548"/>
              <a:gd name="connsiteX383" fmla="*/ 3184015 w 6326193"/>
              <a:gd name="connsiteY383" fmla="*/ 2336265 h 4465548"/>
              <a:gd name="connsiteX384" fmla="*/ 3203833 w 6326193"/>
              <a:gd name="connsiteY384" fmla="*/ 2382506 h 4465548"/>
              <a:gd name="connsiteX385" fmla="*/ 3184015 w 6326193"/>
              <a:gd name="connsiteY385" fmla="*/ 2428748 h 4465548"/>
              <a:gd name="connsiteX386" fmla="*/ 3137774 w 6326193"/>
              <a:gd name="connsiteY386" fmla="*/ 2448566 h 4465548"/>
              <a:gd name="connsiteX387" fmla="*/ 3091532 w 6326193"/>
              <a:gd name="connsiteY387" fmla="*/ 2428748 h 4465548"/>
              <a:gd name="connsiteX388" fmla="*/ 3071715 w 6326193"/>
              <a:gd name="connsiteY388" fmla="*/ 2382506 h 4465548"/>
              <a:gd name="connsiteX389" fmla="*/ 3091532 w 6326193"/>
              <a:gd name="connsiteY389" fmla="*/ 2336265 h 4465548"/>
              <a:gd name="connsiteX390" fmla="*/ 3137774 w 6326193"/>
              <a:gd name="connsiteY390" fmla="*/ 2316448 h 4465548"/>
              <a:gd name="connsiteX391" fmla="*/ 1948722 w 6326193"/>
              <a:gd name="connsiteY391" fmla="*/ 2309842 h 4465548"/>
              <a:gd name="connsiteX392" fmla="*/ 1994964 w 6326193"/>
              <a:gd name="connsiteY392" fmla="*/ 2329659 h 4465548"/>
              <a:gd name="connsiteX393" fmla="*/ 2014782 w 6326193"/>
              <a:gd name="connsiteY393" fmla="*/ 2375900 h 4465548"/>
              <a:gd name="connsiteX394" fmla="*/ 1994964 w 6326193"/>
              <a:gd name="connsiteY394" fmla="*/ 2422142 h 4465548"/>
              <a:gd name="connsiteX395" fmla="*/ 1948722 w 6326193"/>
              <a:gd name="connsiteY395" fmla="*/ 2441960 h 4465548"/>
              <a:gd name="connsiteX396" fmla="*/ 1902481 w 6326193"/>
              <a:gd name="connsiteY396" fmla="*/ 2422142 h 4465548"/>
              <a:gd name="connsiteX397" fmla="*/ 1882664 w 6326193"/>
              <a:gd name="connsiteY397" fmla="*/ 2375900 h 4465548"/>
              <a:gd name="connsiteX398" fmla="*/ 1902481 w 6326193"/>
              <a:gd name="connsiteY398" fmla="*/ 2329659 h 4465548"/>
              <a:gd name="connsiteX399" fmla="*/ 1948722 w 6326193"/>
              <a:gd name="connsiteY399" fmla="*/ 2309842 h 4465548"/>
              <a:gd name="connsiteX400" fmla="*/ 3459259 w 6326193"/>
              <a:gd name="connsiteY400" fmla="*/ 2223966 h 4465548"/>
              <a:gd name="connsiteX401" fmla="*/ 3505500 w 6326193"/>
              <a:gd name="connsiteY401" fmla="*/ 2243784 h 4465548"/>
              <a:gd name="connsiteX402" fmla="*/ 3525318 w 6326193"/>
              <a:gd name="connsiteY402" fmla="*/ 2290024 h 4465548"/>
              <a:gd name="connsiteX403" fmla="*/ 3505500 w 6326193"/>
              <a:gd name="connsiteY403" fmla="*/ 2336266 h 4465548"/>
              <a:gd name="connsiteX404" fmla="*/ 3459259 w 6326193"/>
              <a:gd name="connsiteY404" fmla="*/ 2356084 h 4465548"/>
              <a:gd name="connsiteX405" fmla="*/ 3413017 w 6326193"/>
              <a:gd name="connsiteY405" fmla="*/ 2336266 h 4465548"/>
              <a:gd name="connsiteX406" fmla="*/ 3393200 w 6326193"/>
              <a:gd name="connsiteY406" fmla="*/ 2290024 h 4465548"/>
              <a:gd name="connsiteX407" fmla="*/ 3413017 w 6326193"/>
              <a:gd name="connsiteY407" fmla="*/ 2243784 h 4465548"/>
              <a:gd name="connsiteX408" fmla="*/ 3459259 w 6326193"/>
              <a:gd name="connsiteY408" fmla="*/ 2223966 h 4465548"/>
              <a:gd name="connsiteX409" fmla="*/ 4650512 w 6326193"/>
              <a:gd name="connsiteY409" fmla="*/ 2197543 h 4465548"/>
              <a:gd name="connsiteX410" fmla="*/ 4696753 w 6326193"/>
              <a:gd name="connsiteY410" fmla="*/ 2217361 h 4465548"/>
              <a:gd name="connsiteX411" fmla="*/ 4716571 w 6326193"/>
              <a:gd name="connsiteY411" fmla="*/ 2263601 h 4465548"/>
              <a:gd name="connsiteX412" fmla="*/ 4696753 w 6326193"/>
              <a:gd name="connsiteY412" fmla="*/ 2309843 h 4465548"/>
              <a:gd name="connsiteX413" fmla="*/ 4691010 w 6326193"/>
              <a:gd name="connsiteY413" fmla="*/ 2313978 h 4465548"/>
              <a:gd name="connsiteX414" fmla="*/ 4706111 w 6326193"/>
              <a:gd name="connsiteY414" fmla="*/ 2316998 h 4465548"/>
              <a:gd name="connsiteX415" fmla="*/ 4727580 w 6326193"/>
              <a:gd name="connsiteY415" fmla="*/ 2331862 h 4465548"/>
              <a:gd name="connsiteX416" fmla="*/ 4747398 w 6326193"/>
              <a:gd name="connsiteY416" fmla="*/ 2378102 h 4465548"/>
              <a:gd name="connsiteX417" fmla="*/ 4727580 w 6326193"/>
              <a:gd name="connsiteY417" fmla="*/ 2424344 h 4465548"/>
              <a:gd name="connsiteX418" fmla="*/ 4681339 w 6326193"/>
              <a:gd name="connsiteY418" fmla="*/ 2444162 h 4465548"/>
              <a:gd name="connsiteX419" fmla="*/ 4635097 w 6326193"/>
              <a:gd name="connsiteY419" fmla="*/ 2424344 h 4465548"/>
              <a:gd name="connsiteX420" fmla="*/ 4615280 w 6326193"/>
              <a:gd name="connsiteY420" fmla="*/ 2378102 h 4465548"/>
              <a:gd name="connsiteX421" fmla="*/ 4635097 w 6326193"/>
              <a:gd name="connsiteY421" fmla="*/ 2331862 h 4465548"/>
              <a:gd name="connsiteX422" fmla="*/ 4640773 w 6326193"/>
              <a:gd name="connsiteY422" fmla="*/ 2327776 h 4465548"/>
              <a:gd name="connsiteX423" fmla="*/ 4624914 w 6326193"/>
              <a:gd name="connsiteY423" fmla="*/ 2324706 h 4465548"/>
              <a:gd name="connsiteX424" fmla="*/ 4604270 w 6326193"/>
              <a:gd name="connsiteY424" fmla="*/ 2309843 h 4465548"/>
              <a:gd name="connsiteX425" fmla="*/ 4584453 w 6326193"/>
              <a:gd name="connsiteY425" fmla="*/ 2263601 h 4465548"/>
              <a:gd name="connsiteX426" fmla="*/ 4604270 w 6326193"/>
              <a:gd name="connsiteY426" fmla="*/ 2217361 h 4465548"/>
              <a:gd name="connsiteX427" fmla="*/ 4650512 w 6326193"/>
              <a:gd name="connsiteY427" fmla="*/ 2197543 h 4465548"/>
              <a:gd name="connsiteX428" fmla="*/ 497640 w 6326193"/>
              <a:gd name="connsiteY428" fmla="*/ 2177725 h 4465548"/>
              <a:gd name="connsiteX429" fmla="*/ 543882 w 6326193"/>
              <a:gd name="connsiteY429" fmla="*/ 2197542 h 4465548"/>
              <a:gd name="connsiteX430" fmla="*/ 563700 w 6326193"/>
              <a:gd name="connsiteY430" fmla="*/ 2243783 h 4465548"/>
              <a:gd name="connsiteX431" fmla="*/ 543882 w 6326193"/>
              <a:gd name="connsiteY431" fmla="*/ 2290025 h 4465548"/>
              <a:gd name="connsiteX432" fmla="*/ 497640 w 6326193"/>
              <a:gd name="connsiteY432" fmla="*/ 2309843 h 4465548"/>
              <a:gd name="connsiteX433" fmla="*/ 451400 w 6326193"/>
              <a:gd name="connsiteY433" fmla="*/ 2290025 h 4465548"/>
              <a:gd name="connsiteX434" fmla="*/ 431582 w 6326193"/>
              <a:gd name="connsiteY434" fmla="*/ 2243783 h 4465548"/>
              <a:gd name="connsiteX435" fmla="*/ 451400 w 6326193"/>
              <a:gd name="connsiteY435" fmla="*/ 2197542 h 4465548"/>
              <a:gd name="connsiteX436" fmla="*/ 497640 w 6326193"/>
              <a:gd name="connsiteY436" fmla="*/ 2177725 h 4465548"/>
              <a:gd name="connsiteX437" fmla="*/ 2684173 w 6326193"/>
              <a:gd name="connsiteY437" fmla="*/ 2164513 h 4465548"/>
              <a:gd name="connsiteX438" fmla="*/ 2730414 w 6326193"/>
              <a:gd name="connsiteY438" fmla="*/ 2184331 h 4465548"/>
              <a:gd name="connsiteX439" fmla="*/ 2750232 w 6326193"/>
              <a:gd name="connsiteY439" fmla="*/ 2230571 h 4465548"/>
              <a:gd name="connsiteX440" fmla="*/ 2730414 w 6326193"/>
              <a:gd name="connsiteY440" fmla="*/ 2276813 h 4465548"/>
              <a:gd name="connsiteX441" fmla="*/ 2684173 w 6326193"/>
              <a:gd name="connsiteY441" fmla="*/ 2296631 h 4465548"/>
              <a:gd name="connsiteX442" fmla="*/ 2637932 w 6326193"/>
              <a:gd name="connsiteY442" fmla="*/ 2276813 h 4465548"/>
              <a:gd name="connsiteX443" fmla="*/ 2618114 w 6326193"/>
              <a:gd name="connsiteY443" fmla="*/ 2230571 h 4465548"/>
              <a:gd name="connsiteX444" fmla="*/ 2637932 w 6326193"/>
              <a:gd name="connsiteY444" fmla="*/ 2184331 h 4465548"/>
              <a:gd name="connsiteX445" fmla="*/ 2684173 w 6326193"/>
              <a:gd name="connsiteY445" fmla="*/ 2164513 h 4465548"/>
              <a:gd name="connsiteX446" fmla="*/ 955644 w 6326193"/>
              <a:gd name="connsiteY446" fmla="*/ 2155706 h 4465548"/>
              <a:gd name="connsiteX447" fmla="*/ 1001886 w 6326193"/>
              <a:gd name="connsiteY447" fmla="*/ 2175523 h 4465548"/>
              <a:gd name="connsiteX448" fmla="*/ 1021704 w 6326193"/>
              <a:gd name="connsiteY448" fmla="*/ 2221764 h 4465548"/>
              <a:gd name="connsiteX449" fmla="*/ 1001886 w 6326193"/>
              <a:gd name="connsiteY449" fmla="*/ 2268006 h 4465548"/>
              <a:gd name="connsiteX450" fmla="*/ 955644 w 6326193"/>
              <a:gd name="connsiteY450" fmla="*/ 2287824 h 4465548"/>
              <a:gd name="connsiteX451" fmla="*/ 909404 w 6326193"/>
              <a:gd name="connsiteY451" fmla="*/ 2268006 h 4465548"/>
              <a:gd name="connsiteX452" fmla="*/ 889586 w 6326193"/>
              <a:gd name="connsiteY452" fmla="*/ 2221764 h 4465548"/>
              <a:gd name="connsiteX453" fmla="*/ 909404 w 6326193"/>
              <a:gd name="connsiteY453" fmla="*/ 2175523 h 4465548"/>
              <a:gd name="connsiteX454" fmla="*/ 955644 w 6326193"/>
              <a:gd name="connsiteY454" fmla="*/ 2155706 h 4465548"/>
              <a:gd name="connsiteX455" fmla="*/ 3122361 w 6326193"/>
              <a:gd name="connsiteY455" fmla="*/ 2153504 h 4465548"/>
              <a:gd name="connsiteX456" fmla="*/ 3168602 w 6326193"/>
              <a:gd name="connsiteY456" fmla="*/ 2173322 h 4465548"/>
              <a:gd name="connsiteX457" fmla="*/ 3188420 w 6326193"/>
              <a:gd name="connsiteY457" fmla="*/ 2219562 h 4465548"/>
              <a:gd name="connsiteX458" fmla="*/ 3168602 w 6326193"/>
              <a:gd name="connsiteY458" fmla="*/ 2265804 h 4465548"/>
              <a:gd name="connsiteX459" fmla="*/ 3122361 w 6326193"/>
              <a:gd name="connsiteY459" fmla="*/ 2285622 h 4465548"/>
              <a:gd name="connsiteX460" fmla="*/ 3076119 w 6326193"/>
              <a:gd name="connsiteY460" fmla="*/ 2265804 h 4465548"/>
              <a:gd name="connsiteX461" fmla="*/ 3056302 w 6326193"/>
              <a:gd name="connsiteY461" fmla="*/ 2219562 h 4465548"/>
              <a:gd name="connsiteX462" fmla="*/ 3076119 w 6326193"/>
              <a:gd name="connsiteY462" fmla="*/ 2173322 h 4465548"/>
              <a:gd name="connsiteX463" fmla="*/ 3122361 w 6326193"/>
              <a:gd name="connsiteY463" fmla="*/ 2153504 h 4465548"/>
              <a:gd name="connsiteX464" fmla="*/ 1565584 w 6326193"/>
              <a:gd name="connsiteY464" fmla="*/ 2118273 h 4465548"/>
              <a:gd name="connsiteX465" fmla="*/ 1611826 w 6326193"/>
              <a:gd name="connsiteY465" fmla="*/ 2138090 h 4465548"/>
              <a:gd name="connsiteX466" fmla="*/ 1631644 w 6326193"/>
              <a:gd name="connsiteY466" fmla="*/ 2184331 h 4465548"/>
              <a:gd name="connsiteX467" fmla="*/ 1611826 w 6326193"/>
              <a:gd name="connsiteY467" fmla="*/ 2230573 h 4465548"/>
              <a:gd name="connsiteX468" fmla="*/ 1565584 w 6326193"/>
              <a:gd name="connsiteY468" fmla="*/ 2250391 h 4465548"/>
              <a:gd name="connsiteX469" fmla="*/ 1519343 w 6326193"/>
              <a:gd name="connsiteY469" fmla="*/ 2230573 h 4465548"/>
              <a:gd name="connsiteX470" fmla="*/ 1499526 w 6326193"/>
              <a:gd name="connsiteY470" fmla="*/ 2184331 h 4465548"/>
              <a:gd name="connsiteX471" fmla="*/ 1519343 w 6326193"/>
              <a:gd name="connsiteY471" fmla="*/ 2138090 h 4465548"/>
              <a:gd name="connsiteX472" fmla="*/ 1565584 w 6326193"/>
              <a:gd name="connsiteY472" fmla="*/ 2118273 h 4465548"/>
              <a:gd name="connsiteX473" fmla="*/ 4687944 w 6326193"/>
              <a:gd name="connsiteY473" fmla="*/ 2069830 h 4465548"/>
              <a:gd name="connsiteX474" fmla="*/ 4734185 w 6326193"/>
              <a:gd name="connsiteY474" fmla="*/ 2089648 h 4465548"/>
              <a:gd name="connsiteX475" fmla="*/ 4754003 w 6326193"/>
              <a:gd name="connsiteY475" fmla="*/ 2135888 h 4465548"/>
              <a:gd name="connsiteX476" fmla="*/ 4734185 w 6326193"/>
              <a:gd name="connsiteY476" fmla="*/ 2182130 h 4465548"/>
              <a:gd name="connsiteX477" fmla="*/ 4687944 w 6326193"/>
              <a:gd name="connsiteY477" fmla="*/ 2201948 h 4465548"/>
              <a:gd name="connsiteX478" fmla="*/ 4641702 w 6326193"/>
              <a:gd name="connsiteY478" fmla="*/ 2182130 h 4465548"/>
              <a:gd name="connsiteX479" fmla="*/ 4621885 w 6326193"/>
              <a:gd name="connsiteY479" fmla="*/ 2135888 h 4465548"/>
              <a:gd name="connsiteX480" fmla="*/ 4641702 w 6326193"/>
              <a:gd name="connsiteY480" fmla="*/ 2089648 h 4465548"/>
              <a:gd name="connsiteX481" fmla="*/ 4687944 w 6326193"/>
              <a:gd name="connsiteY481" fmla="*/ 2069830 h 4465548"/>
              <a:gd name="connsiteX482" fmla="*/ 3417421 w 6326193"/>
              <a:gd name="connsiteY482" fmla="*/ 2063224 h 4465548"/>
              <a:gd name="connsiteX483" fmla="*/ 3463662 w 6326193"/>
              <a:gd name="connsiteY483" fmla="*/ 2083041 h 4465548"/>
              <a:gd name="connsiteX484" fmla="*/ 3483480 w 6326193"/>
              <a:gd name="connsiteY484" fmla="*/ 2129282 h 4465548"/>
              <a:gd name="connsiteX485" fmla="*/ 3463662 w 6326193"/>
              <a:gd name="connsiteY485" fmla="*/ 2175524 h 4465548"/>
              <a:gd name="connsiteX486" fmla="*/ 3417421 w 6326193"/>
              <a:gd name="connsiteY486" fmla="*/ 2195342 h 4465548"/>
              <a:gd name="connsiteX487" fmla="*/ 3371180 w 6326193"/>
              <a:gd name="connsiteY487" fmla="*/ 2175524 h 4465548"/>
              <a:gd name="connsiteX488" fmla="*/ 3351362 w 6326193"/>
              <a:gd name="connsiteY488" fmla="*/ 2129282 h 4465548"/>
              <a:gd name="connsiteX489" fmla="*/ 3371180 w 6326193"/>
              <a:gd name="connsiteY489" fmla="*/ 2083041 h 4465548"/>
              <a:gd name="connsiteX490" fmla="*/ 3417421 w 6326193"/>
              <a:gd name="connsiteY490" fmla="*/ 2063224 h 4465548"/>
              <a:gd name="connsiteX491" fmla="*/ 2380304 w 6326193"/>
              <a:gd name="connsiteY491" fmla="*/ 2034599 h 4465548"/>
              <a:gd name="connsiteX492" fmla="*/ 2426546 w 6326193"/>
              <a:gd name="connsiteY492" fmla="*/ 2054416 h 4465548"/>
              <a:gd name="connsiteX493" fmla="*/ 2446364 w 6326193"/>
              <a:gd name="connsiteY493" fmla="*/ 2100657 h 4465548"/>
              <a:gd name="connsiteX494" fmla="*/ 2426546 w 6326193"/>
              <a:gd name="connsiteY494" fmla="*/ 2146899 h 4465548"/>
              <a:gd name="connsiteX495" fmla="*/ 2380304 w 6326193"/>
              <a:gd name="connsiteY495" fmla="*/ 2166717 h 4465548"/>
              <a:gd name="connsiteX496" fmla="*/ 2334063 w 6326193"/>
              <a:gd name="connsiteY496" fmla="*/ 2146899 h 4465548"/>
              <a:gd name="connsiteX497" fmla="*/ 2314246 w 6326193"/>
              <a:gd name="connsiteY497" fmla="*/ 2100657 h 4465548"/>
              <a:gd name="connsiteX498" fmla="*/ 2334063 w 6326193"/>
              <a:gd name="connsiteY498" fmla="*/ 2054416 h 4465548"/>
              <a:gd name="connsiteX499" fmla="*/ 2380304 w 6326193"/>
              <a:gd name="connsiteY499" fmla="*/ 2034599 h 4465548"/>
              <a:gd name="connsiteX500" fmla="*/ 4240950 w 6326193"/>
              <a:gd name="connsiteY500" fmla="*/ 1999368 h 4465548"/>
              <a:gd name="connsiteX501" fmla="*/ 4287191 w 6326193"/>
              <a:gd name="connsiteY501" fmla="*/ 2019186 h 4465548"/>
              <a:gd name="connsiteX502" fmla="*/ 4307009 w 6326193"/>
              <a:gd name="connsiteY502" fmla="*/ 2065426 h 4465548"/>
              <a:gd name="connsiteX503" fmla="*/ 4299534 w 6326193"/>
              <a:gd name="connsiteY503" fmla="*/ 2082868 h 4465548"/>
              <a:gd name="connsiteX504" fmla="*/ 4303154 w 6326193"/>
              <a:gd name="connsiteY504" fmla="*/ 2083592 h 4465548"/>
              <a:gd name="connsiteX505" fmla="*/ 4324623 w 6326193"/>
              <a:gd name="connsiteY505" fmla="*/ 2098455 h 4465548"/>
              <a:gd name="connsiteX506" fmla="*/ 4344441 w 6326193"/>
              <a:gd name="connsiteY506" fmla="*/ 2144696 h 4465548"/>
              <a:gd name="connsiteX507" fmla="*/ 4324623 w 6326193"/>
              <a:gd name="connsiteY507" fmla="*/ 2190938 h 4465548"/>
              <a:gd name="connsiteX508" fmla="*/ 4278382 w 6326193"/>
              <a:gd name="connsiteY508" fmla="*/ 2210756 h 4465548"/>
              <a:gd name="connsiteX509" fmla="*/ 4232141 w 6326193"/>
              <a:gd name="connsiteY509" fmla="*/ 2190938 h 4465548"/>
              <a:gd name="connsiteX510" fmla="*/ 4212323 w 6326193"/>
              <a:gd name="connsiteY510" fmla="*/ 2144696 h 4465548"/>
              <a:gd name="connsiteX511" fmla="*/ 4219798 w 6326193"/>
              <a:gd name="connsiteY511" fmla="*/ 2127256 h 4465548"/>
              <a:gd name="connsiteX512" fmla="*/ 4216178 w 6326193"/>
              <a:gd name="connsiteY512" fmla="*/ 2126531 h 4465548"/>
              <a:gd name="connsiteX513" fmla="*/ 4209507 w 6326193"/>
              <a:gd name="connsiteY513" fmla="*/ 2121913 h 4465548"/>
              <a:gd name="connsiteX514" fmla="*/ 4196911 w 6326193"/>
              <a:gd name="connsiteY514" fmla="*/ 2151303 h 4465548"/>
              <a:gd name="connsiteX515" fmla="*/ 4150670 w 6326193"/>
              <a:gd name="connsiteY515" fmla="*/ 2171121 h 4465548"/>
              <a:gd name="connsiteX516" fmla="*/ 4104428 w 6326193"/>
              <a:gd name="connsiteY516" fmla="*/ 2151303 h 4465548"/>
              <a:gd name="connsiteX517" fmla="*/ 4084611 w 6326193"/>
              <a:gd name="connsiteY517" fmla="*/ 2105061 h 4465548"/>
              <a:gd name="connsiteX518" fmla="*/ 4104428 w 6326193"/>
              <a:gd name="connsiteY518" fmla="*/ 2058820 h 4465548"/>
              <a:gd name="connsiteX519" fmla="*/ 4150670 w 6326193"/>
              <a:gd name="connsiteY519" fmla="*/ 2039003 h 4465548"/>
              <a:gd name="connsiteX520" fmla="*/ 4175442 w 6326193"/>
              <a:gd name="connsiteY520" fmla="*/ 2043957 h 4465548"/>
              <a:gd name="connsiteX521" fmla="*/ 4182113 w 6326193"/>
              <a:gd name="connsiteY521" fmla="*/ 2048575 h 4465548"/>
              <a:gd name="connsiteX522" fmla="*/ 4194708 w 6326193"/>
              <a:gd name="connsiteY522" fmla="*/ 2019186 h 4465548"/>
              <a:gd name="connsiteX523" fmla="*/ 4240950 w 6326193"/>
              <a:gd name="connsiteY523" fmla="*/ 1999368 h 4465548"/>
              <a:gd name="connsiteX524" fmla="*/ 1592007 w 6326193"/>
              <a:gd name="connsiteY524" fmla="*/ 1904684 h 4465548"/>
              <a:gd name="connsiteX525" fmla="*/ 1638249 w 6326193"/>
              <a:gd name="connsiteY525" fmla="*/ 1924502 h 4465548"/>
              <a:gd name="connsiteX526" fmla="*/ 1658067 w 6326193"/>
              <a:gd name="connsiteY526" fmla="*/ 1970742 h 4465548"/>
              <a:gd name="connsiteX527" fmla="*/ 1638249 w 6326193"/>
              <a:gd name="connsiteY527" fmla="*/ 2016984 h 4465548"/>
              <a:gd name="connsiteX528" fmla="*/ 1592007 w 6326193"/>
              <a:gd name="connsiteY528" fmla="*/ 2036802 h 4465548"/>
              <a:gd name="connsiteX529" fmla="*/ 1545766 w 6326193"/>
              <a:gd name="connsiteY529" fmla="*/ 2016984 h 4465548"/>
              <a:gd name="connsiteX530" fmla="*/ 1525949 w 6326193"/>
              <a:gd name="connsiteY530" fmla="*/ 1970742 h 4465548"/>
              <a:gd name="connsiteX531" fmla="*/ 1545766 w 6326193"/>
              <a:gd name="connsiteY531" fmla="*/ 1924502 h 4465548"/>
              <a:gd name="connsiteX532" fmla="*/ 1592007 w 6326193"/>
              <a:gd name="connsiteY532" fmla="*/ 1904684 h 4465548"/>
              <a:gd name="connsiteX533" fmla="*/ 2303236 w 6326193"/>
              <a:gd name="connsiteY533" fmla="*/ 1880463 h 4465548"/>
              <a:gd name="connsiteX534" fmla="*/ 2349478 w 6326193"/>
              <a:gd name="connsiteY534" fmla="*/ 1900280 h 4465548"/>
              <a:gd name="connsiteX535" fmla="*/ 2369296 w 6326193"/>
              <a:gd name="connsiteY535" fmla="*/ 1946521 h 4465548"/>
              <a:gd name="connsiteX536" fmla="*/ 2349478 w 6326193"/>
              <a:gd name="connsiteY536" fmla="*/ 1992763 h 4465548"/>
              <a:gd name="connsiteX537" fmla="*/ 2328834 w 6326193"/>
              <a:gd name="connsiteY537" fmla="*/ 2007626 h 4465548"/>
              <a:gd name="connsiteX538" fmla="*/ 2308852 w 6326193"/>
              <a:gd name="connsiteY538" fmla="*/ 2011494 h 4465548"/>
              <a:gd name="connsiteX539" fmla="*/ 2312045 w 6326193"/>
              <a:gd name="connsiteY539" fmla="*/ 2027992 h 4465548"/>
              <a:gd name="connsiteX540" fmla="*/ 2292227 w 6326193"/>
              <a:gd name="connsiteY540" fmla="*/ 2074234 h 4465548"/>
              <a:gd name="connsiteX541" fmla="*/ 2245985 w 6326193"/>
              <a:gd name="connsiteY541" fmla="*/ 2094052 h 4465548"/>
              <a:gd name="connsiteX542" fmla="*/ 2199744 w 6326193"/>
              <a:gd name="connsiteY542" fmla="*/ 2074234 h 4465548"/>
              <a:gd name="connsiteX543" fmla="*/ 2179927 w 6326193"/>
              <a:gd name="connsiteY543" fmla="*/ 2027992 h 4465548"/>
              <a:gd name="connsiteX544" fmla="*/ 2199744 w 6326193"/>
              <a:gd name="connsiteY544" fmla="*/ 1981751 h 4465548"/>
              <a:gd name="connsiteX545" fmla="*/ 2220388 w 6326193"/>
              <a:gd name="connsiteY545" fmla="*/ 1966888 h 4465548"/>
              <a:gd name="connsiteX546" fmla="*/ 2240371 w 6326193"/>
              <a:gd name="connsiteY546" fmla="*/ 1963021 h 4465548"/>
              <a:gd name="connsiteX547" fmla="*/ 2237178 w 6326193"/>
              <a:gd name="connsiteY547" fmla="*/ 1946521 h 4465548"/>
              <a:gd name="connsiteX548" fmla="*/ 2256995 w 6326193"/>
              <a:gd name="connsiteY548" fmla="*/ 1900280 h 4465548"/>
              <a:gd name="connsiteX549" fmla="*/ 2303236 w 6326193"/>
              <a:gd name="connsiteY549" fmla="*/ 1880463 h 4465548"/>
              <a:gd name="connsiteX550" fmla="*/ 1120790 w 6326193"/>
              <a:gd name="connsiteY550" fmla="*/ 1867251 h 4465548"/>
              <a:gd name="connsiteX551" fmla="*/ 1167032 w 6326193"/>
              <a:gd name="connsiteY551" fmla="*/ 1887069 h 4465548"/>
              <a:gd name="connsiteX552" fmla="*/ 1186850 w 6326193"/>
              <a:gd name="connsiteY552" fmla="*/ 1933309 h 4465548"/>
              <a:gd name="connsiteX553" fmla="*/ 1167032 w 6326193"/>
              <a:gd name="connsiteY553" fmla="*/ 1979551 h 4465548"/>
              <a:gd name="connsiteX554" fmla="*/ 1120790 w 6326193"/>
              <a:gd name="connsiteY554" fmla="*/ 1999369 h 4465548"/>
              <a:gd name="connsiteX555" fmla="*/ 1074550 w 6326193"/>
              <a:gd name="connsiteY555" fmla="*/ 1979551 h 4465548"/>
              <a:gd name="connsiteX556" fmla="*/ 1054732 w 6326193"/>
              <a:gd name="connsiteY556" fmla="*/ 1933309 h 4465548"/>
              <a:gd name="connsiteX557" fmla="*/ 1074550 w 6326193"/>
              <a:gd name="connsiteY557" fmla="*/ 1887069 h 4465548"/>
              <a:gd name="connsiteX558" fmla="*/ 1120790 w 6326193"/>
              <a:gd name="connsiteY558" fmla="*/ 1867251 h 4465548"/>
              <a:gd name="connsiteX559" fmla="*/ 2948407 w 6326193"/>
              <a:gd name="connsiteY559" fmla="*/ 1816606 h 4465548"/>
              <a:gd name="connsiteX560" fmla="*/ 2994648 w 6326193"/>
              <a:gd name="connsiteY560" fmla="*/ 1836424 h 4465548"/>
              <a:gd name="connsiteX561" fmla="*/ 3014466 w 6326193"/>
              <a:gd name="connsiteY561" fmla="*/ 1882664 h 4465548"/>
              <a:gd name="connsiteX562" fmla="*/ 2994648 w 6326193"/>
              <a:gd name="connsiteY562" fmla="*/ 1928905 h 4465548"/>
              <a:gd name="connsiteX563" fmla="*/ 2948407 w 6326193"/>
              <a:gd name="connsiteY563" fmla="*/ 1948723 h 4465548"/>
              <a:gd name="connsiteX564" fmla="*/ 2902166 w 6326193"/>
              <a:gd name="connsiteY564" fmla="*/ 1928905 h 4465548"/>
              <a:gd name="connsiteX565" fmla="*/ 2882348 w 6326193"/>
              <a:gd name="connsiteY565" fmla="*/ 1882664 h 4465548"/>
              <a:gd name="connsiteX566" fmla="*/ 2902166 w 6326193"/>
              <a:gd name="connsiteY566" fmla="*/ 1836424 h 4465548"/>
              <a:gd name="connsiteX567" fmla="*/ 2948407 w 6326193"/>
              <a:gd name="connsiteY567" fmla="*/ 1816606 h 4465548"/>
              <a:gd name="connsiteX568" fmla="*/ 1823211 w 6326193"/>
              <a:gd name="connsiteY568" fmla="*/ 1772567 h 4465548"/>
              <a:gd name="connsiteX569" fmla="*/ 1869453 w 6326193"/>
              <a:gd name="connsiteY569" fmla="*/ 1792385 h 4465548"/>
              <a:gd name="connsiteX570" fmla="*/ 1889271 w 6326193"/>
              <a:gd name="connsiteY570" fmla="*/ 1838625 h 4465548"/>
              <a:gd name="connsiteX571" fmla="*/ 1869453 w 6326193"/>
              <a:gd name="connsiteY571" fmla="*/ 1884866 h 4465548"/>
              <a:gd name="connsiteX572" fmla="*/ 1823211 w 6326193"/>
              <a:gd name="connsiteY572" fmla="*/ 1904684 h 4465548"/>
              <a:gd name="connsiteX573" fmla="*/ 1776970 w 6326193"/>
              <a:gd name="connsiteY573" fmla="*/ 1884866 h 4465548"/>
              <a:gd name="connsiteX574" fmla="*/ 1757153 w 6326193"/>
              <a:gd name="connsiteY574" fmla="*/ 1838625 h 4465548"/>
              <a:gd name="connsiteX575" fmla="*/ 1776970 w 6326193"/>
              <a:gd name="connsiteY575" fmla="*/ 1792385 h 4465548"/>
              <a:gd name="connsiteX576" fmla="*/ 1823211 w 6326193"/>
              <a:gd name="connsiteY576" fmla="*/ 1772567 h 4465548"/>
              <a:gd name="connsiteX577" fmla="*/ 3316132 w 6326193"/>
              <a:gd name="connsiteY577" fmla="*/ 1770365 h 4465548"/>
              <a:gd name="connsiteX578" fmla="*/ 3362373 w 6326193"/>
              <a:gd name="connsiteY578" fmla="*/ 1790182 h 4465548"/>
              <a:gd name="connsiteX579" fmla="*/ 3382191 w 6326193"/>
              <a:gd name="connsiteY579" fmla="*/ 1836423 h 4465548"/>
              <a:gd name="connsiteX580" fmla="*/ 3362373 w 6326193"/>
              <a:gd name="connsiteY580" fmla="*/ 1882665 h 4465548"/>
              <a:gd name="connsiteX581" fmla="*/ 3316132 w 6326193"/>
              <a:gd name="connsiteY581" fmla="*/ 1902483 h 4465548"/>
              <a:gd name="connsiteX582" fmla="*/ 3269890 w 6326193"/>
              <a:gd name="connsiteY582" fmla="*/ 1882665 h 4465548"/>
              <a:gd name="connsiteX583" fmla="*/ 3250073 w 6326193"/>
              <a:gd name="connsiteY583" fmla="*/ 1836423 h 4465548"/>
              <a:gd name="connsiteX584" fmla="*/ 3269890 w 6326193"/>
              <a:gd name="connsiteY584" fmla="*/ 1790182 h 4465548"/>
              <a:gd name="connsiteX585" fmla="*/ 3316132 w 6326193"/>
              <a:gd name="connsiteY585" fmla="*/ 1770365 h 4465548"/>
              <a:gd name="connsiteX586" fmla="*/ 601131 w 6326193"/>
              <a:gd name="connsiteY586" fmla="*/ 1765961 h 4465548"/>
              <a:gd name="connsiteX587" fmla="*/ 647373 w 6326193"/>
              <a:gd name="connsiteY587" fmla="*/ 1785779 h 4465548"/>
              <a:gd name="connsiteX588" fmla="*/ 667191 w 6326193"/>
              <a:gd name="connsiteY588" fmla="*/ 1832019 h 4465548"/>
              <a:gd name="connsiteX589" fmla="*/ 647373 w 6326193"/>
              <a:gd name="connsiteY589" fmla="*/ 1878261 h 4465548"/>
              <a:gd name="connsiteX590" fmla="*/ 601131 w 6326193"/>
              <a:gd name="connsiteY590" fmla="*/ 1898079 h 4465548"/>
              <a:gd name="connsiteX591" fmla="*/ 554890 w 6326193"/>
              <a:gd name="connsiteY591" fmla="*/ 1878261 h 4465548"/>
              <a:gd name="connsiteX592" fmla="*/ 535073 w 6326193"/>
              <a:gd name="connsiteY592" fmla="*/ 1832019 h 4465548"/>
              <a:gd name="connsiteX593" fmla="*/ 554890 w 6326193"/>
              <a:gd name="connsiteY593" fmla="*/ 1785779 h 4465548"/>
              <a:gd name="connsiteX594" fmla="*/ 601131 w 6326193"/>
              <a:gd name="connsiteY594" fmla="*/ 1765961 h 4465548"/>
              <a:gd name="connsiteX595" fmla="*/ 4227738 w 6326193"/>
              <a:gd name="connsiteY595" fmla="*/ 1675681 h 4465548"/>
              <a:gd name="connsiteX596" fmla="*/ 4273979 w 6326193"/>
              <a:gd name="connsiteY596" fmla="*/ 1695499 h 4465548"/>
              <a:gd name="connsiteX597" fmla="*/ 4287536 w 6326193"/>
              <a:gd name="connsiteY597" fmla="*/ 1714327 h 4465548"/>
              <a:gd name="connsiteX598" fmla="*/ 4293796 w 6326193"/>
              <a:gd name="connsiteY598" fmla="*/ 1713115 h 4465548"/>
              <a:gd name="connsiteX599" fmla="*/ 4340037 w 6326193"/>
              <a:gd name="connsiteY599" fmla="*/ 1732933 h 4465548"/>
              <a:gd name="connsiteX600" fmla="*/ 4359855 w 6326193"/>
              <a:gd name="connsiteY600" fmla="*/ 1779173 h 4465548"/>
              <a:gd name="connsiteX601" fmla="*/ 4340037 w 6326193"/>
              <a:gd name="connsiteY601" fmla="*/ 1825415 h 4465548"/>
              <a:gd name="connsiteX602" fmla="*/ 4293796 w 6326193"/>
              <a:gd name="connsiteY602" fmla="*/ 1845233 h 4465548"/>
              <a:gd name="connsiteX603" fmla="*/ 4247554 w 6326193"/>
              <a:gd name="connsiteY603" fmla="*/ 1825415 h 4465548"/>
              <a:gd name="connsiteX604" fmla="*/ 4233999 w 6326193"/>
              <a:gd name="connsiteY604" fmla="*/ 1806587 h 4465548"/>
              <a:gd name="connsiteX605" fmla="*/ 4227738 w 6326193"/>
              <a:gd name="connsiteY605" fmla="*/ 1807799 h 4465548"/>
              <a:gd name="connsiteX606" fmla="*/ 4181496 w 6326193"/>
              <a:gd name="connsiteY606" fmla="*/ 1787981 h 4465548"/>
              <a:gd name="connsiteX607" fmla="*/ 4161679 w 6326193"/>
              <a:gd name="connsiteY607" fmla="*/ 1741739 h 4465548"/>
              <a:gd name="connsiteX608" fmla="*/ 4181496 w 6326193"/>
              <a:gd name="connsiteY608" fmla="*/ 1695499 h 4465548"/>
              <a:gd name="connsiteX609" fmla="*/ 4227738 w 6326193"/>
              <a:gd name="connsiteY609" fmla="*/ 1675681 h 4465548"/>
              <a:gd name="connsiteX610" fmla="*/ 1340985 w 6326193"/>
              <a:gd name="connsiteY610" fmla="*/ 1561180 h 4465548"/>
              <a:gd name="connsiteX611" fmla="*/ 1387227 w 6326193"/>
              <a:gd name="connsiteY611" fmla="*/ 1580997 h 4465548"/>
              <a:gd name="connsiteX612" fmla="*/ 1407045 w 6326193"/>
              <a:gd name="connsiteY612" fmla="*/ 1627238 h 4465548"/>
              <a:gd name="connsiteX613" fmla="*/ 1387227 w 6326193"/>
              <a:gd name="connsiteY613" fmla="*/ 1673480 h 4465548"/>
              <a:gd name="connsiteX614" fmla="*/ 1340985 w 6326193"/>
              <a:gd name="connsiteY614" fmla="*/ 1693298 h 4465548"/>
              <a:gd name="connsiteX615" fmla="*/ 1294745 w 6326193"/>
              <a:gd name="connsiteY615" fmla="*/ 1673480 h 4465548"/>
              <a:gd name="connsiteX616" fmla="*/ 1274927 w 6326193"/>
              <a:gd name="connsiteY616" fmla="*/ 1627238 h 4465548"/>
              <a:gd name="connsiteX617" fmla="*/ 1294745 w 6326193"/>
              <a:gd name="connsiteY617" fmla="*/ 1580997 h 4465548"/>
              <a:gd name="connsiteX618" fmla="*/ 1340985 w 6326193"/>
              <a:gd name="connsiteY618" fmla="*/ 1561180 h 4465548"/>
              <a:gd name="connsiteX619" fmla="*/ 2283418 w 6326193"/>
              <a:gd name="connsiteY619" fmla="*/ 1451083 h 4465548"/>
              <a:gd name="connsiteX620" fmla="*/ 2329660 w 6326193"/>
              <a:gd name="connsiteY620" fmla="*/ 1470900 h 4465548"/>
              <a:gd name="connsiteX621" fmla="*/ 2349478 w 6326193"/>
              <a:gd name="connsiteY621" fmla="*/ 1517141 h 4465548"/>
              <a:gd name="connsiteX622" fmla="*/ 2329660 w 6326193"/>
              <a:gd name="connsiteY622" fmla="*/ 1563383 h 4465548"/>
              <a:gd name="connsiteX623" fmla="*/ 2283418 w 6326193"/>
              <a:gd name="connsiteY623" fmla="*/ 1583201 h 4465548"/>
              <a:gd name="connsiteX624" fmla="*/ 2237178 w 6326193"/>
              <a:gd name="connsiteY624" fmla="*/ 1563383 h 4465548"/>
              <a:gd name="connsiteX625" fmla="*/ 2217360 w 6326193"/>
              <a:gd name="connsiteY625" fmla="*/ 1517141 h 4465548"/>
              <a:gd name="connsiteX626" fmla="*/ 2237178 w 6326193"/>
              <a:gd name="connsiteY626" fmla="*/ 1470900 h 4465548"/>
              <a:gd name="connsiteX627" fmla="*/ 2283418 w 6326193"/>
              <a:gd name="connsiteY627" fmla="*/ 1451083 h 4465548"/>
              <a:gd name="connsiteX628" fmla="*/ 3782944 w 6326193"/>
              <a:gd name="connsiteY628" fmla="*/ 1393832 h 4465548"/>
              <a:gd name="connsiteX629" fmla="*/ 3829185 w 6326193"/>
              <a:gd name="connsiteY629" fmla="*/ 1413650 h 4465548"/>
              <a:gd name="connsiteX630" fmla="*/ 3849003 w 6326193"/>
              <a:gd name="connsiteY630" fmla="*/ 1459890 h 4465548"/>
              <a:gd name="connsiteX631" fmla="*/ 3829185 w 6326193"/>
              <a:gd name="connsiteY631" fmla="*/ 1506132 h 4465548"/>
              <a:gd name="connsiteX632" fmla="*/ 3782944 w 6326193"/>
              <a:gd name="connsiteY632" fmla="*/ 1525950 h 4465548"/>
              <a:gd name="connsiteX633" fmla="*/ 3736703 w 6326193"/>
              <a:gd name="connsiteY633" fmla="*/ 1506132 h 4465548"/>
              <a:gd name="connsiteX634" fmla="*/ 3716885 w 6326193"/>
              <a:gd name="connsiteY634" fmla="*/ 1459890 h 4465548"/>
              <a:gd name="connsiteX635" fmla="*/ 3736703 w 6326193"/>
              <a:gd name="connsiteY635" fmla="*/ 1413650 h 4465548"/>
              <a:gd name="connsiteX636" fmla="*/ 3782944 w 6326193"/>
              <a:gd name="connsiteY636" fmla="*/ 1393832 h 4465548"/>
              <a:gd name="connsiteX637" fmla="*/ 2105061 w 6326193"/>
              <a:gd name="connsiteY637" fmla="*/ 1303553 h 4465548"/>
              <a:gd name="connsiteX638" fmla="*/ 2151303 w 6326193"/>
              <a:gd name="connsiteY638" fmla="*/ 1323371 h 4465548"/>
              <a:gd name="connsiteX639" fmla="*/ 2171121 w 6326193"/>
              <a:gd name="connsiteY639" fmla="*/ 1369611 h 4465548"/>
              <a:gd name="connsiteX640" fmla="*/ 2151303 w 6326193"/>
              <a:gd name="connsiteY640" fmla="*/ 1415853 h 4465548"/>
              <a:gd name="connsiteX641" fmla="*/ 2105061 w 6326193"/>
              <a:gd name="connsiteY641" fmla="*/ 1435671 h 4465548"/>
              <a:gd name="connsiteX642" fmla="*/ 2058820 w 6326193"/>
              <a:gd name="connsiteY642" fmla="*/ 1415853 h 4465548"/>
              <a:gd name="connsiteX643" fmla="*/ 2039003 w 6326193"/>
              <a:gd name="connsiteY643" fmla="*/ 1369611 h 4465548"/>
              <a:gd name="connsiteX644" fmla="*/ 2058820 w 6326193"/>
              <a:gd name="connsiteY644" fmla="*/ 1323371 h 4465548"/>
              <a:gd name="connsiteX645" fmla="*/ 2105061 w 6326193"/>
              <a:gd name="connsiteY645" fmla="*/ 1303553 h 4465548"/>
              <a:gd name="connsiteX646" fmla="*/ 2598296 w 6326193"/>
              <a:gd name="connsiteY646" fmla="*/ 1274927 h 4465548"/>
              <a:gd name="connsiteX647" fmla="*/ 2644538 w 6326193"/>
              <a:gd name="connsiteY647" fmla="*/ 1294744 h 4465548"/>
              <a:gd name="connsiteX648" fmla="*/ 2664356 w 6326193"/>
              <a:gd name="connsiteY648" fmla="*/ 1340985 h 4465548"/>
              <a:gd name="connsiteX649" fmla="*/ 2644538 w 6326193"/>
              <a:gd name="connsiteY649" fmla="*/ 1387227 h 4465548"/>
              <a:gd name="connsiteX650" fmla="*/ 2598296 w 6326193"/>
              <a:gd name="connsiteY650" fmla="*/ 1407045 h 4465548"/>
              <a:gd name="connsiteX651" fmla="*/ 2552055 w 6326193"/>
              <a:gd name="connsiteY651" fmla="*/ 1387227 h 4465548"/>
              <a:gd name="connsiteX652" fmla="*/ 2532238 w 6326193"/>
              <a:gd name="connsiteY652" fmla="*/ 1340985 h 4465548"/>
              <a:gd name="connsiteX653" fmla="*/ 2552055 w 6326193"/>
              <a:gd name="connsiteY653" fmla="*/ 1294744 h 4465548"/>
              <a:gd name="connsiteX654" fmla="*/ 2598296 w 6326193"/>
              <a:gd name="connsiteY654" fmla="*/ 1274927 h 4465548"/>
              <a:gd name="connsiteX655" fmla="*/ 3298516 w 6326193"/>
              <a:gd name="connsiteY655" fmla="*/ 1182446 h 4465548"/>
              <a:gd name="connsiteX656" fmla="*/ 3344757 w 6326193"/>
              <a:gd name="connsiteY656" fmla="*/ 1202264 h 4465548"/>
              <a:gd name="connsiteX657" fmla="*/ 3364575 w 6326193"/>
              <a:gd name="connsiteY657" fmla="*/ 1248504 h 4465548"/>
              <a:gd name="connsiteX658" fmla="*/ 3344757 w 6326193"/>
              <a:gd name="connsiteY658" fmla="*/ 1294746 h 4465548"/>
              <a:gd name="connsiteX659" fmla="*/ 3298516 w 6326193"/>
              <a:gd name="connsiteY659" fmla="*/ 1314564 h 4465548"/>
              <a:gd name="connsiteX660" fmla="*/ 3252274 w 6326193"/>
              <a:gd name="connsiteY660" fmla="*/ 1294746 h 4465548"/>
              <a:gd name="connsiteX661" fmla="*/ 3232457 w 6326193"/>
              <a:gd name="connsiteY661" fmla="*/ 1248504 h 4465548"/>
              <a:gd name="connsiteX662" fmla="*/ 3252274 w 6326193"/>
              <a:gd name="connsiteY662" fmla="*/ 1202264 h 4465548"/>
              <a:gd name="connsiteX663" fmla="*/ 3298516 w 6326193"/>
              <a:gd name="connsiteY663" fmla="*/ 1182446 h 4465548"/>
              <a:gd name="connsiteX664" fmla="*/ 2999052 w 6326193"/>
              <a:gd name="connsiteY664" fmla="*/ 1164830 h 4465548"/>
              <a:gd name="connsiteX665" fmla="*/ 3045293 w 6326193"/>
              <a:gd name="connsiteY665" fmla="*/ 1184647 h 4465548"/>
              <a:gd name="connsiteX666" fmla="*/ 3065111 w 6326193"/>
              <a:gd name="connsiteY666" fmla="*/ 1230888 h 4465548"/>
              <a:gd name="connsiteX667" fmla="*/ 3045293 w 6326193"/>
              <a:gd name="connsiteY667" fmla="*/ 1277130 h 4465548"/>
              <a:gd name="connsiteX668" fmla="*/ 3024650 w 6326193"/>
              <a:gd name="connsiteY668" fmla="*/ 1291993 h 4465548"/>
              <a:gd name="connsiteX669" fmla="*/ 3022572 w 6326193"/>
              <a:gd name="connsiteY669" fmla="*/ 1292396 h 4465548"/>
              <a:gd name="connsiteX670" fmla="*/ 3038687 w 6326193"/>
              <a:gd name="connsiteY670" fmla="*/ 1303553 h 4465548"/>
              <a:gd name="connsiteX671" fmla="*/ 3058505 w 6326193"/>
              <a:gd name="connsiteY671" fmla="*/ 1349793 h 4465548"/>
              <a:gd name="connsiteX672" fmla="*/ 3053957 w 6326193"/>
              <a:gd name="connsiteY672" fmla="*/ 1372532 h 4465548"/>
              <a:gd name="connsiteX673" fmla="*/ 3072541 w 6326193"/>
              <a:gd name="connsiteY673" fmla="*/ 1359151 h 4465548"/>
              <a:gd name="connsiteX674" fmla="*/ 3098139 w 6326193"/>
              <a:gd name="connsiteY674" fmla="*/ 1354197 h 4465548"/>
              <a:gd name="connsiteX675" fmla="*/ 3144380 w 6326193"/>
              <a:gd name="connsiteY675" fmla="*/ 1374015 h 4465548"/>
              <a:gd name="connsiteX676" fmla="*/ 3164198 w 6326193"/>
              <a:gd name="connsiteY676" fmla="*/ 1420255 h 4465548"/>
              <a:gd name="connsiteX677" fmla="*/ 3144380 w 6326193"/>
              <a:gd name="connsiteY677" fmla="*/ 1466497 h 4465548"/>
              <a:gd name="connsiteX678" fmla="*/ 3098139 w 6326193"/>
              <a:gd name="connsiteY678" fmla="*/ 1486315 h 4465548"/>
              <a:gd name="connsiteX679" fmla="*/ 3051898 w 6326193"/>
              <a:gd name="connsiteY679" fmla="*/ 1466497 h 4465548"/>
              <a:gd name="connsiteX680" fmla="*/ 3032080 w 6326193"/>
              <a:gd name="connsiteY680" fmla="*/ 1420255 h 4465548"/>
              <a:gd name="connsiteX681" fmla="*/ 3036628 w 6326193"/>
              <a:gd name="connsiteY681" fmla="*/ 1397517 h 4465548"/>
              <a:gd name="connsiteX682" fmla="*/ 3018044 w 6326193"/>
              <a:gd name="connsiteY682" fmla="*/ 1410898 h 4465548"/>
              <a:gd name="connsiteX683" fmla="*/ 2992446 w 6326193"/>
              <a:gd name="connsiteY683" fmla="*/ 1415853 h 4465548"/>
              <a:gd name="connsiteX684" fmla="*/ 2946205 w 6326193"/>
              <a:gd name="connsiteY684" fmla="*/ 1396035 h 4465548"/>
              <a:gd name="connsiteX685" fmla="*/ 2926387 w 6326193"/>
              <a:gd name="connsiteY685" fmla="*/ 1349793 h 4465548"/>
              <a:gd name="connsiteX686" fmla="*/ 2946205 w 6326193"/>
              <a:gd name="connsiteY686" fmla="*/ 1303553 h 4465548"/>
              <a:gd name="connsiteX687" fmla="*/ 2966848 w 6326193"/>
              <a:gd name="connsiteY687" fmla="*/ 1288689 h 4465548"/>
              <a:gd name="connsiteX688" fmla="*/ 2968438 w 6326193"/>
              <a:gd name="connsiteY688" fmla="*/ 1288382 h 4465548"/>
              <a:gd name="connsiteX689" fmla="*/ 2952811 w 6326193"/>
              <a:gd name="connsiteY689" fmla="*/ 1277130 h 4465548"/>
              <a:gd name="connsiteX690" fmla="*/ 2932993 w 6326193"/>
              <a:gd name="connsiteY690" fmla="*/ 1230888 h 4465548"/>
              <a:gd name="connsiteX691" fmla="*/ 2952811 w 6326193"/>
              <a:gd name="connsiteY691" fmla="*/ 1184647 h 4465548"/>
              <a:gd name="connsiteX692" fmla="*/ 2999052 w 6326193"/>
              <a:gd name="connsiteY692" fmla="*/ 1164830 h 4465548"/>
              <a:gd name="connsiteX693" fmla="*/ 2723808 w 6326193"/>
              <a:gd name="connsiteY693" fmla="*/ 1118589 h 4465548"/>
              <a:gd name="connsiteX694" fmla="*/ 2770049 w 6326193"/>
              <a:gd name="connsiteY694" fmla="*/ 1138407 h 4465548"/>
              <a:gd name="connsiteX695" fmla="*/ 2789867 w 6326193"/>
              <a:gd name="connsiteY695" fmla="*/ 1184647 h 4465548"/>
              <a:gd name="connsiteX696" fmla="*/ 2770049 w 6326193"/>
              <a:gd name="connsiteY696" fmla="*/ 1230889 h 4465548"/>
              <a:gd name="connsiteX697" fmla="*/ 2723808 w 6326193"/>
              <a:gd name="connsiteY697" fmla="*/ 1250707 h 4465548"/>
              <a:gd name="connsiteX698" fmla="*/ 2677567 w 6326193"/>
              <a:gd name="connsiteY698" fmla="*/ 1230889 h 4465548"/>
              <a:gd name="connsiteX699" fmla="*/ 2657749 w 6326193"/>
              <a:gd name="connsiteY699" fmla="*/ 1184647 h 4465548"/>
              <a:gd name="connsiteX700" fmla="*/ 2677567 w 6326193"/>
              <a:gd name="connsiteY700" fmla="*/ 1138407 h 4465548"/>
              <a:gd name="connsiteX701" fmla="*/ 2723808 w 6326193"/>
              <a:gd name="connsiteY701" fmla="*/ 1118589 h 4465548"/>
              <a:gd name="connsiteX702" fmla="*/ 3492288 w 6326193"/>
              <a:gd name="connsiteY702" fmla="*/ 1103175 h 4465548"/>
              <a:gd name="connsiteX703" fmla="*/ 3538529 w 6326193"/>
              <a:gd name="connsiteY703" fmla="*/ 1122993 h 4465548"/>
              <a:gd name="connsiteX704" fmla="*/ 3558347 w 6326193"/>
              <a:gd name="connsiteY704" fmla="*/ 1169233 h 4465548"/>
              <a:gd name="connsiteX705" fmla="*/ 3538529 w 6326193"/>
              <a:gd name="connsiteY705" fmla="*/ 1215475 h 4465548"/>
              <a:gd name="connsiteX706" fmla="*/ 3492288 w 6326193"/>
              <a:gd name="connsiteY706" fmla="*/ 1235293 h 4465548"/>
              <a:gd name="connsiteX707" fmla="*/ 3446046 w 6326193"/>
              <a:gd name="connsiteY707" fmla="*/ 1215475 h 4465548"/>
              <a:gd name="connsiteX708" fmla="*/ 3426229 w 6326193"/>
              <a:gd name="connsiteY708" fmla="*/ 1169233 h 4465548"/>
              <a:gd name="connsiteX709" fmla="*/ 3446046 w 6326193"/>
              <a:gd name="connsiteY709" fmla="*/ 1122993 h 4465548"/>
              <a:gd name="connsiteX710" fmla="*/ 3492288 w 6326193"/>
              <a:gd name="connsiteY710" fmla="*/ 1103175 h 4465548"/>
              <a:gd name="connsiteX711" fmla="*/ 3974514 w 6326193"/>
              <a:gd name="connsiteY711" fmla="*/ 1056935 h 4465548"/>
              <a:gd name="connsiteX712" fmla="*/ 4020755 w 6326193"/>
              <a:gd name="connsiteY712" fmla="*/ 1076753 h 4465548"/>
              <a:gd name="connsiteX713" fmla="*/ 4040573 w 6326193"/>
              <a:gd name="connsiteY713" fmla="*/ 1122993 h 4465548"/>
              <a:gd name="connsiteX714" fmla="*/ 4020755 w 6326193"/>
              <a:gd name="connsiteY714" fmla="*/ 1169235 h 4465548"/>
              <a:gd name="connsiteX715" fmla="*/ 3974514 w 6326193"/>
              <a:gd name="connsiteY715" fmla="*/ 1189053 h 4465548"/>
              <a:gd name="connsiteX716" fmla="*/ 3928272 w 6326193"/>
              <a:gd name="connsiteY716" fmla="*/ 1169235 h 4465548"/>
              <a:gd name="connsiteX717" fmla="*/ 3908455 w 6326193"/>
              <a:gd name="connsiteY717" fmla="*/ 1122993 h 4465548"/>
              <a:gd name="connsiteX718" fmla="*/ 3928272 w 6326193"/>
              <a:gd name="connsiteY718" fmla="*/ 1076753 h 4465548"/>
              <a:gd name="connsiteX719" fmla="*/ 3974514 w 6326193"/>
              <a:gd name="connsiteY719" fmla="*/ 1056935 h 4465548"/>
              <a:gd name="connsiteX720" fmla="*/ 2025790 w 6326193"/>
              <a:gd name="connsiteY720" fmla="*/ 1052531 h 4465548"/>
              <a:gd name="connsiteX721" fmla="*/ 2072032 w 6326193"/>
              <a:gd name="connsiteY721" fmla="*/ 1072349 h 4465548"/>
              <a:gd name="connsiteX722" fmla="*/ 2091850 w 6326193"/>
              <a:gd name="connsiteY722" fmla="*/ 1118589 h 4465548"/>
              <a:gd name="connsiteX723" fmla="*/ 2072032 w 6326193"/>
              <a:gd name="connsiteY723" fmla="*/ 1164831 h 4465548"/>
              <a:gd name="connsiteX724" fmla="*/ 2025790 w 6326193"/>
              <a:gd name="connsiteY724" fmla="*/ 1184649 h 4465548"/>
              <a:gd name="connsiteX725" fmla="*/ 1979549 w 6326193"/>
              <a:gd name="connsiteY725" fmla="*/ 1164831 h 4465548"/>
              <a:gd name="connsiteX726" fmla="*/ 1959732 w 6326193"/>
              <a:gd name="connsiteY726" fmla="*/ 1118589 h 4465548"/>
              <a:gd name="connsiteX727" fmla="*/ 1979549 w 6326193"/>
              <a:gd name="connsiteY727" fmla="*/ 1072349 h 4465548"/>
              <a:gd name="connsiteX728" fmla="*/ 2025790 w 6326193"/>
              <a:gd name="connsiteY728" fmla="*/ 1052531 h 4465548"/>
              <a:gd name="connsiteX729" fmla="*/ 1807798 w 6326193"/>
              <a:gd name="connsiteY729" fmla="*/ 1023905 h 4465548"/>
              <a:gd name="connsiteX730" fmla="*/ 1854040 w 6326193"/>
              <a:gd name="connsiteY730" fmla="*/ 1043723 h 4465548"/>
              <a:gd name="connsiteX731" fmla="*/ 1873858 w 6326193"/>
              <a:gd name="connsiteY731" fmla="*/ 1089963 h 4465548"/>
              <a:gd name="connsiteX732" fmla="*/ 1854040 w 6326193"/>
              <a:gd name="connsiteY732" fmla="*/ 1136205 h 4465548"/>
              <a:gd name="connsiteX733" fmla="*/ 1807798 w 6326193"/>
              <a:gd name="connsiteY733" fmla="*/ 1156023 h 4465548"/>
              <a:gd name="connsiteX734" fmla="*/ 1761557 w 6326193"/>
              <a:gd name="connsiteY734" fmla="*/ 1136205 h 4465548"/>
              <a:gd name="connsiteX735" fmla="*/ 1741740 w 6326193"/>
              <a:gd name="connsiteY735" fmla="*/ 1089963 h 4465548"/>
              <a:gd name="connsiteX736" fmla="*/ 1761557 w 6326193"/>
              <a:gd name="connsiteY736" fmla="*/ 1043723 h 4465548"/>
              <a:gd name="connsiteX737" fmla="*/ 1807798 w 6326193"/>
              <a:gd name="connsiteY737" fmla="*/ 1023905 h 4465548"/>
              <a:gd name="connsiteX738" fmla="*/ 2842714 w 6326193"/>
              <a:gd name="connsiteY738" fmla="*/ 891791 h 4465548"/>
              <a:gd name="connsiteX739" fmla="*/ 2888955 w 6326193"/>
              <a:gd name="connsiteY739" fmla="*/ 911607 h 4465548"/>
              <a:gd name="connsiteX740" fmla="*/ 2908773 w 6326193"/>
              <a:gd name="connsiteY740" fmla="*/ 957847 h 4465548"/>
              <a:gd name="connsiteX741" fmla="*/ 2888955 w 6326193"/>
              <a:gd name="connsiteY741" fmla="*/ 1004089 h 4465548"/>
              <a:gd name="connsiteX742" fmla="*/ 2842714 w 6326193"/>
              <a:gd name="connsiteY742" fmla="*/ 1023907 h 4465548"/>
              <a:gd name="connsiteX743" fmla="*/ 2796472 w 6326193"/>
              <a:gd name="connsiteY743" fmla="*/ 1004089 h 4465548"/>
              <a:gd name="connsiteX744" fmla="*/ 2776655 w 6326193"/>
              <a:gd name="connsiteY744" fmla="*/ 957847 h 4465548"/>
              <a:gd name="connsiteX745" fmla="*/ 2796472 w 6326193"/>
              <a:gd name="connsiteY745" fmla="*/ 911607 h 4465548"/>
              <a:gd name="connsiteX746" fmla="*/ 2842714 w 6326193"/>
              <a:gd name="connsiteY746" fmla="*/ 891791 h 4465548"/>
              <a:gd name="connsiteX747" fmla="*/ 2972628 w 6326193"/>
              <a:gd name="connsiteY747" fmla="*/ 750865 h 4465548"/>
              <a:gd name="connsiteX748" fmla="*/ 3018869 w 6326193"/>
              <a:gd name="connsiteY748" fmla="*/ 770683 h 4465548"/>
              <a:gd name="connsiteX749" fmla="*/ 3038687 w 6326193"/>
              <a:gd name="connsiteY749" fmla="*/ 816923 h 4465548"/>
              <a:gd name="connsiteX750" fmla="*/ 3018869 w 6326193"/>
              <a:gd name="connsiteY750" fmla="*/ 863164 h 4465548"/>
              <a:gd name="connsiteX751" fmla="*/ 2972628 w 6326193"/>
              <a:gd name="connsiteY751" fmla="*/ 882983 h 4465548"/>
              <a:gd name="connsiteX752" fmla="*/ 2926386 w 6326193"/>
              <a:gd name="connsiteY752" fmla="*/ 863164 h 4465548"/>
              <a:gd name="connsiteX753" fmla="*/ 2906569 w 6326193"/>
              <a:gd name="connsiteY753" fmla="*/ 816923 h 4465548"/>
              <a:gd name="connsiteX754" fmla="*/ 2926386 w 6326193"/>
              <a:gd name="connsiteY754" fmla="*/ 770683 h 4465548"/>
              <a:gd name="connsiteX755" fmla="*/ 2972628 w 6326193"/>
              <a:gd name="connsiteY755" fmla="*/ 750865 h 4465548"/>
              <a:gd name="connsiteX756" fmla="*/ 1814403 w 6326193"/>
              <a:gd name="connsiteY756" fmla="*/ 634161 h 4465548"/>
              <a:gd name="connsiteX757" fmla="*/ 1860645 w 6326193"/>
              <a:gd name="connsiteY757" fmla="*/ 653980 h 4465548"/>
              <a:gd name="connsiteX758" fmla="*/ 1880463 w 6326193"/>
              <a:gd name="connsiteY758" fmla="*/ 700222 h 4465548"/>
              <a:gd name="connsiteX759" fmla="*/ 1860645 w 6326193"/>
              <a:gd name="connsiteY759" fmla="*/ 746461 h 4465548"/>
              <a:gd name="connsiteX760" fmla="*/ 1814403 w 6326193"/>
              <a:gd name="connsiteY760" fmla="*/ 766279 h 4465548"/>
              <a:gd name="connsiteX761" fmla="*/ 1768163 w 6326193"/>
              <a:gd name="connsiteY761" fmla="*/ 746461 h 4465548"/>
              <a:gd name="connsiteX762" fmla="*/ 1748345 w 6326193"/>
              <a:gd name="connsiteY762" fmla="*/ 700222 h 4465548"/>
              <a:gd name="connsiteX763" fmla="*/ 1768163 w 6326193"/>
              <a:gd name="connsiteY763" fmla="*/ 653980 h 4465548"/>
              <a:gd name="connsiteX764" fmla="*/ 1814403 w 6326193"/>
              <a:gd name="connsiteY764" fmla="*/ 634161 h 4465548"/>
              <a:gd name="connsiteX765" fmla="*/ 3164198 w 6326193"/>
              <a:gd name="connsiteY765" fmla="*/ 568102 h 4465548"/>
              <a:gd name="connsiteX766" fmla="*/ 3210439 w 6326193"/>
              <a:gd name="connsiteY766" fmla="*/ 587920 h 4465548"/>
              <a:gd name="connsiteX767" fmla="*/ 3230257 w 6326193"/>
              <a:gd name="connsiteY767" fmla="*/ 634161 h 4465548"/>
              <a:gd name="connsiteX768" fmla="*/ 3210439 w 6326193"/>
              <a:gd name="connsiteY768" fmla="*/ 680402 h 4465548"/>
              <a:gd name="connsiteX769" fmla="*/ 3164198 w 6326193"/>
              <a:gd name="connsiteY769" fmla="*/ 700220 h 4465548"/>
              <a:gd name="connsiteX770" fmla="*/ 3117957 w 6326193"/>
              <a:gd name="connsiteY770" fmla="*/ 680402 h 4465548"/>
              <a:gd name="connsiteX771" fmla="*/ 3098139 w 6326193"/>
              <a:gd name="connsiteY771" fmla="*/ 634161 h 4465548"/>
              <a:gd name="connsiteX772" fmla="*/ 3117957 w 6326193"/>
              <a:gd name="connsiteY772" fmla="*/ 587920 h 4465548"/>
              <a:gd name="connsiteX773" fmla="*/ 3164198 w 6326193"/>
              <a:gd name="connsiteY773" fmla="*/ 568102 h 4465548"/>
              <a:gd name="connsiteX774" fmla="*/ 2155705 w 6326193"/>
              <a:gd name="connsiteY774" fmla="*/ 568102 h 4465548"/>
              <a:gd name="connsiteX775" fmla="*/ 2201947 w 6326193"/>
              <a:gd name="connsiteY775" fmla="*/ 587920 h 4465548"/>
              <a:gd name="connsiteX776" fmla="*/ 2221765 w 6326193"/>
              <a:gd name="connsiteY776" fmla="*/ 634161 h 4465548"/>
              <a:gd name="connsiteX777" fmla="*/ 2201947 w 6326193"/>
              <a:gd name="connsiteY777" fmla="*/ 680402 h 4465548"/>
              <a:gd name="connsiteX778" fmla="*/ 2155705 w 6326193"/>
              <a:gd name="connsiteY778" fmla="*/ 700220 h 4465548"/>
              <a:gd name="connsiteX779" fmla="*/ 2109465 w 6326193"/>
              <a:gd name="connsiteY779" fmla="*/ 680402 h 4465548"/>
              <a:gd name="connsiteX780" fmla="*/ 2089647 w 6326193"/>
              <a:gd name="connsiteY780" fmla="*/ 634161 h 4465548"/>
              <a:gd name="connsiteX781" fmla="*/ 2109465 w 6326193"/>
              <a:gd name="connsiteY781" fmla="*/ 587920 h 4465548"/>
              <a:gd name="connsiteX782" fmla="*/ 2155705 w 6326193"/>
              <a:gd name="connsiteY782" fmla="*/ 568102 h 4465548"/>
              <a:gd name="connsiteX783" fmla="*/ 1442275 w 6326193"/>
              <a:gd name="connsiteY783" fmla="*/ 449198 h 4465548"/>
              <a:gd name="connsiteX784" fmla="*/ 1488517 w 6326193"/>
              <a:gd name="connsiteY784" fmla="*/ 469015 h 4465548"/>
              <a:gd name="connsiteX785" fmla="*/ 1508335 w 6326193"/>
              <a:gd name="connsiteY785" fmla="*/ 515256 h 4465548"/>
              <a:gd name="connsiteX786" fmla="*/ 1488517 w 6326193"/>
              <a:gd name="connsiteY786" fmla="*/ 561497 h 4465548"/>
              <a:gd name="connsiteX787" fmla="*/ 1442275 w 6326193"/>
              <a:gd name="connsiteY787" fmla="*/ 581315 h 4465548"/>
              <a:gd name="connsiteX788" fmla="*/ 1396034 w 6326193"/>
              <a:gd name="connsiteY788" fmla="*/ 561497 h 4465548"/>
              <a:gd name="connsiteX789" fmla="*/ 1376217 w 6326193"/>
              <a:gd name="connsiteY789" fmla="*/ 515256 h 4465548"/>
              <a:gd name="connsiteX790" fmla="*/ 1396034 w 6326193"/>
              <a:gd name="connsiteY790" fmla="*/ 469015 h 4465548"/>
              <a:gd name="connsiteX791" fmla="*/ 1442275 w 6326193"/>
              <a:gd name="connsiteY791" fmla="*/ 449198 h 4465548"/>
              <a:gd name="connsiteX792" fmla="*/ 5172372 w 6326193"/>
              <a:gd name="connsiteY792" fmla="*/ 257630 h 4465548"/>
              <a:gd name="connsiteX793" fmla="*/ 5218614 w 6326193"/>
              <a:gd name="connsiteY793" fmla="*/ 277446 h 4465548"/>
              <a:gd name="connsiteX794" fmla="*/ 5238432 w 6326193"/>
              <a:gd name="connsiteY794" fmla="*/ 323687 h 4465548"/>
              <a:gd name="connsiteX795" fmla="*/ 5218614 w 6326193"/>
              <a:gd name="connsiteY795" fmla="*/ 369929 h 4465548"/>
              <a:gd name="connsiteX796" fmla="*/ 5172372 w 6326193"/>
              <a:gd name="connsiteY796" fmla="*/ 389746 h 4465548"/>
              <a:gd name="connsiteX797" fmla="*/ 5126131 w 6326193"/>
              <a:gd name="connsiteY797" fmla="*/ 369929 h 4465548"/>
              <a:gd name="connsiteX798" fmla="*/ 5106314 w 6326193"/>
              <a:gd name="connsiteY798" fmla="*/ 323687 h 4465548"/>
              <a:gd name="connsiteX799" fmla="*/ 5126131 w 6326193"/>
              <a:gd name="connsiteY799" fmla="*/ 277446 h 4465548"/>
              <a:gd name="connsiteX800" fmla="*/ 5172372 w 6326193"/>
              <a:gd name="connsiteY800" fmla="*/ 257630 h 4465548"/>
              <a:gd name="connsiteX801" fmla="*/ 5344124 w 6326193"/>
              <a:gd name="connsiteY801" fmla="*/ 0 h 4465548"/>
              <a:gd name="connsiteX802" fmla="*/ 5390366 w 6326193"/>
              <a:gd name="connsiteY802" fmla="*/ 19817 h 4465548"/>
              <a:gd name="connsiteX803" fmla="*/ 5410184 w 6326193"/>
              <a:gd name="connsiteY803" fmla="*/ 66060 h 4465548"/>
              <a:gd name="connsiteX804" fmla="*/ 5390366 w 6326193"/>
              <a:gd name="connsiteY804" fmla="*/ 112300 h 4465548"/>
              <a:gd name="connsiteX805" fmla="*/ 5344124 w 6326193"/>
              <a:gd name="connsiteY805" fmla="*/ 132120 h 4465548"/>
              <a:gd name="connsiteX806" fmla="*/ 5297883 w 6326193"/>
              <a:gd name="connsiteY806" fmla="*/ 112300 h 4465548"/>
              <a:gd name="connsiteX807" fmla="*/ 5278066 w 6326193"/>
              <a:gd name="connsiteY807" fmla="*/ 66060 h 4465548"/>
              <a:gd name="connsiteX808" fmla="*/ 5297883 w 6326193"/>
              <a:gd name="connsiteY808" fmla="*/ 19817 h 4465548"/>
              <a:gd name="connsiteX809" fmla="*/ 5344124 w 6326193"/>
              <a:gd name="connsiteY809" fmla="*/ 0 h 446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26193" h="4465548">
                <a:moveTo>
                  <a:pt x="2789867" y="4333430"/>
                </a:moveTo>
                <a:cubicBezTo>
                  <a:pt x="2807483" y="4333430"/>
                  <a:pt x="2822897" y="4342238"/>
                  <a:pt x="2836108" y="4353248"/>
                </a:cubicBezTo>
                <a:cubicBezTo>
                  <a:pt x="2849320" y="4364257"/>
                  <a:pt x="2855926" y="4381874"/>
                  <a:pt x="2855926" y="4399489"/>
                </a:cubicBezTo>
                <a:cubicBezTo>
                  <a:pt x="2855926" y="4417105"/>
                  <a:pt x="2847118" y="4432519"/>
                  <a:pt x="2836108" y="4445730"/>
                </a:cubicBezTo>
                <a:cubicBezTo>
                  <a:pt x="2825099" y="4458942"/>
                  <a:pt x="2807483" y="4465548"/>
                  <a:pt x="2789867" y="4465548"/>
                </a:cubicBezTo>
                <a:cubicBezTo>
                  <a:pt x="2772252" y="4465548"/>
                  <a:pt x="2756837" y="4456740"/>
                  <a:pt x="2743626" y="4445730"/>
                </a:cubicBezTo>
                <a:cubicBezTo>
                  <a:pt x="2730414" y="4434721"/>
                  <a:pt x="2723808" y="4417105"/>
                  <a:pt x="2723808" y="4399489"/>
                </a:cubicBezTo>
                <a:cubicBezTo>
                  <a:pt x="2723808" y="4381874"/>
                  <a:pt x="2732616" y="4366459"/>
                  <a:pt x="2743626" y="4353248"/>
                </a:cubicBezTo>
                <a:cubicBezTo>
                  <a:pt x="2754635" y="4340036"/>
                  <a:pt x="2772252" y="4333430"/>
                  <a:pt x="2789867" y="4333430"/>
                </a:cubicBezTo>
                <a:close/>
                <a:moveTo>
                  <a:pt x="993078" y="4135255"/>
                </a:moveTo>
                <a:cubicBezTo>
                  <a:pt x="1010694" y="4135255"/>
                  <a:pt x="1026109" y="4144063"/>
                  <a:pt x="1039320" y="4155073"/>
                </a:cubicBezTo>
                <a:cubicBezTo>
                  <a:pt x="1052532" y="4166082"/>
                  <a:pt x="1059138" y="4183699"/>
                  <a:pt x="1059138" y="4201314"/>
                </a:cubicBezTo>
                <a:cubicBezTo>
                  <a:pt x="1059138" y="4218930"/>
                  <a:pt x="1050330" y="4234344"/>
                  <a:pt x="1039320" y="4247555"/>
                </a:cubicBezTo>
                <a:cubicBezTo>
                  <a:pt x="1028310" y="4260767"/>
                  <a:pt x="1010694" y="4267373"/>
                  <a:pt x="993078" y="4267373"/>
                </a:cubicBezTo>
                <a:cubicBezTo>
                  <a:pt x="975463" y="4267373"/>
                  <a:pt x="960049" y="4258565"/>
                  <a:pt x="946837" y="4247555"/>
                </a:cubicBezTo>
                <a:cubicBezTo>
                  <a:pt x="933626" y="4236546"/>
                  <a:pt x="927020" y="4218930"/>
                  <a:pt x="927020" y="4201314"/>
                </a:cubicBezTo>
                <a:cubicBezTo>
                  <a:pt x="927020" y="4183699"/>
                  <a:pt x="935828" y="4168284"/>
                  <a:pt x="946837" y="4155073"/>
                </a:cubicBezTo>
                <a:cubicBezTo>
                  <a:pt x="957847" y="4141861"/>
                  <a:pt x="975463" y="4135255"/>
                  <a:pt x="993078" y="4135255"/>
                </a:cubicBezTo>
                <a:close/>
                <a:moveTo>
                  <a:pt x="3289708" y="4007542"/>
                </a:moveTo>
                <a:cubicBezTo>
                  <a:pt x="3307324" y="4007542"/>
                  <a:pt x="3322738" y="4016350"/>
                  <a:pt x="3335949" y="4027360"/>
                </a:cubicBezTo>
                <a:cubicBezTo>
                  <a:pt x="3349161" y="4038369"/>
                  <a:pt x="3355767" y="4055986"/>
                  <a:pt x="3355767" y="4073601"/>
                </a:cubicBezTo>
                <a:cubicBezTo>
                  <a:pt x="3355767" y="4091217"/>
                  <a:pt x="3346959" y="4106631"/>
                  <a:pt x="3335949" y="4119842"/>
                </a:cubicBezTo>
                <a:cubicBezTo>
                  <a:pt x="3324940" y="4133054"/>
                  <a:pt x="3307324" y="4139660"/>
                  <a:pt x="3289708" y="4139660"/>
                </a:cubicBezTo>
                <a:cubicBezTo>
                  <a:pt x="3272093" y="4139660"/>
                  <a:pt x="3256678" y="4130852"/>
                  <a:pt x="3243467" y="4119842"/>
                </a:cubicBezTo>
                <a:cubicBezTo>
                  <a:pt x="3230255" y="4108833"/>
                  <a:pt x="3223649" y="4091217"/>
                  <a:pt x="3223649" y="4073601"/>
                </a:cubicBezTo>
                <a:cubicBezTo>
                  <a:pt x="3223649" y="4055986"/>
                  <a:pt x="3232457" y="4040571"/>
                  <a:pt x="3243467" y="4027360"/>
                </a:cubicBezTo>
                <a:cubicBezTo>
                  <a:pt x="3254476" y="4014148"/>
                  <a:pt x="3272093" y="4007542"/>
                  <a:pt x="3289708" y="4007542"/>
                </a:cubicBezTo>
                <a:close/>
                <a:moveTo>
                  <a:pt x="2045608" y="3996533"/>
                </a:moveTo>
                <a:cubicBezTo>
                  <a:pt x="2063224" y="3996533"/>
                  <a:pt x="2078639" y="4005341"/>
                  <a:pt x="2091850" y="4016351"/>
                </a:cubicBezTo>
                <a:cubicBezTo>
                  <a:pt x="2105062" y="4027360"/>
                  <a:pt x="2111668" y="4044977"/>
                  <a:pt x="2111668" y="4062592"/>
                </a:cubicBezTo>
                <a:cubicBezTo>
                  <a:pt x="2111668" y="4080208"/>
                  <a:pt x="2102860" y="4095622"/>
                  <a:pt x="2091850" y="4108833"/>
                </a:cubicBezTo>
                <a:cubicBezTo>
                  <a:pt x="2080841" y="4122045"/>
                  <a:pt x="2063224" y="4128651"/>
                  <a:pt x="2045608" y="4128651"/>
                </a:cubicBezTo>
                <a:cubicBezTo>
                  <a:pt x="2027993" y="4128651"/>
                  <a:pt x="2012579" y="4119843"/>
                  <a:pt x="1999368" y="4108833"/>
                </a:cubicBezTo>
                <a:cubicBezTo>
                  <a:pt x="1986156" y="4097824"/>
                  <a:pt x="1979550" y="4080208"/>
                  <a:pt x="1979550" y="4062592"/>
                </a:cubicBezTo>
                <a:cubicBezTo>
                  <a:pt x="1979550" y="4044977"/>
                  <a:pt x="1988358" y="4029562"/>
                  <a:pt x="1999368" y="4016351"/>
                </a:cubicBezTo>
                <a:cubicBezTo>
                  <a:pt x="2010377" y="4003139"/>
                  <a:pt x="2027993" y="3996533"/>
                  <a:pt x="2045608" y="3996533"/>
                </a:cubicBezTo>
                <a:close/>
                <a:moveTo>
                  <a:pt x="3430633" y="3815973"/>
                </a:moveTo>
                <a:cubicBezTo>
                  <a:pt x="3448249" y="3815973"/>
                  <a:pt x="3463663" y="3824781"/>
                  <a:pt x="3476874" y="3835791"/>
                </a:cubicBezTo>
                <a:cubicBezTo>
                  <a:pt x="3490086" y="3846800"/>
                  <a:pt x="3496692" y="3864417"/>
                  <a:pt x="3496692" y="3882032"/>
                </a:cubicBezTo>
                <a:cubicBezTo>
                  <a:pt x="3496692" y="3899648"/>
                  <a:pt x="3487884" y="3915062"/>
                  <a:pt x="3476874" y="3928273"/>
                </a:cubicBezTo>
                <a:cubicBezTo>
                  <a:pt x="3465864" y="3941485"/>
                  <a:pt x="3448249" y="3948091"/>
                  <a:pt x="3430633" y="3948091"/>
                </a:cubicBezTo>
                <a:cubicBezTo>
                  <a:pt x="3413018" y="3948091"/>
                  <a:pt x="3397603" y="3939283"/>
                  <a:pt x="3384391" y="3928273"/>
                </a:cubicBezTo>
                <a:cubicBezTo>
                  <a:pt x="3371180" y="3917264"/>
                  <a:pt x="3364574" y="3899648"/>
                  <a:pt x="3364574" y="3882032"/>
                </a:cubicBezTo>
                <a:cubicBezTo>
                  <a:pt x="3364574" y="3864417"/>
                  <a:pt x="3373382" y="3849002"/>
                  <a:pt x="3384391" y="3835791"/>
                </a:cubicBezTo>
                <a:cubicBezTo>
                  <a:pt x="3395401" y="3822579"/>
                  <a:pt x="3413018" y="3815973"/>
                  <a:pt x="3430633" y="3815973"/>
                </a:cubicBezTo>
                <a:close/>
                <a:moveTo>
                  <a:pt x="5090900" y="3804963"/>
                </a:moveTo>
                <a:cubicBezTo>
                  <a:pt x="5108517" y="3804963"/>
                  <a:pt x="5123931" y="3811569"/>
                  <a:pt x="5137142" y="3824781"/>
                </a:cubicBezTo>
                <a:cubicBezTo>
                  <a:pt x="5150354" y="3835790"/>
                  <a:pt x="5156960" y="3853407"/>
                  <a:pt x="5156960" y="3871022"/>
                </a:cubicBezTo>
                <a:cubicBezTo>
                  <a:pt x="5156960" y="3888638"/>
                  <a:pt x="5150354" y="3904052"/>
                  <a:pt x="5137142" y="3917263"/>
                </a:cubicBezTo>
                <a:cubicBezTo>
                  <a:pt x="5126132" y="3930475"/>
                  <a:pt x="5108517" y="3937081"/>
                  <a:pt x="5090900" y="3937081"/>
                </a:cubicBezTo>
                <a:cubicBezTo>
                  <a:pt x="5073285" y="3937081"/>
                  <a:pt x="5057871" y="3930475"/>
                  <a:pt x="5044659" y="3917263"/>
                </a:cubicBezTo>
                <a:cubicBezTo>
                  <a:pt x="5031448" y="3906254"/>
                  <a:pt x="5024842" y="3888638"/>
                  <a:pt x="5024842" y="3871022"/>
                </a:cubicBezTo>
                <a:cubicBezTo>
                  <a:pt x="5024842" y="3853407"/>
                  <a:pt x="5031448" y="3837992"/>
                  <a:pt x="5044659" y="3824781"/>
                </a:cubicBezTo>
                <a:cubicBezTo>
                  <a:pt x="5055669" y="3811569"/>
                  <a:pt x="5073285" y="3804963"/>
                  <a:pt x="5090900" y="3804963"/>
                </a:cubicBezTo>
                <a:close/>
                <a:moveTo>
                  <a:pt x="4553625" y="3701472"/>
                </a:moveTo>
                <a:cubicBezTo>
                  <a:pt x="4571241" y="3701472"/>
                  <a:pt x="4586655" y="3708078"/>
                  <a:pt x="4599866" y="3721289"/>
                </a:cubicBezTo>
                <a:cubicBezTo>
                  <a:pt x="4613078" y="3732299"/>
                  <a:pt x="4619684" y="3749916"/>
                  <a:pt x="4619684" y="3767531"/>
                </a:cubicBezTo>
                <a:cubicBezTo>
                  <a:pt x="4619684" y="3785147"/>
                  <a:pt x="4613078" y="3800561"/>
                  <a:pt x="4599866" y="3813772"/>
                </a:cubicBezTo>
                <a:cubicBezTo>
                  <a:pt x="4588857" y="3826984"/>
                  <a:pt x="4571241" y="3833590"/>
                  <a:pt x="4553625" y="3833590"/>
                </a:cubicBezTo>
                <a:cubicBezTo>
                  <a:pt x="4536010" y="3833590"/>
                  <a:pt x="4518394" y="3826984"/>
                  <a:pt x="4507384" y="3813772"/>
                </a:cubicBezTo>
                <a:cubicBezTo>
                  <a:pt x="4494172" y="3802763"/>
                  <a:pt x="4487566" y="3785147"/>
                  <a:pt x="4487566" y="3767531"/>
                </a:cubicBezTo>
                <a:cubicBezTo>
                  <a:pt x="4487566" y="3749916"/>
                  <a:pt x="4494172" y="3734501"/>
                  <a:pt x="4507384" y="3721289"/>
                </a:cubicBezTo>
                <a:cubicBezTo>
                  <a:pt x="4518394" y="3708078"/>
                  <a:pt x="4536010" y="3701472"/>
                  <a:pt x="4553625" y="3701472"/>
                </a:cubicBezTo>
                <a:close/>
                <a:moveTo>
                  <a:pt x="6260134" y="3686058"/>
                </a:moveTo>
                <a:cubicBezTo>
                  <a:pt x="6277750" y="3686058"/>
                  <a:pt x="6293164" y="3692664"/>
                  <a:pt x="6306375" y="3705875"/>
                </a:cubicBezTo>
                <a:cubicBezTo>
                  <a:pt x="6319587" y="3716885"/>
                  <a:pt x="6326193" y="3734502"/>
                  <a:pt x="6326193" y="3752117"/>
                </a:cubicBezTo>
                <a:cubicBezTo>
                  <a:pt x="6326193" y="3769733"/>
                  <a:pt x="6319587" y="3785147"/>
                  <a:pt x="6306375" y="3798358"/>
                </a:cubicBezTo>
                <a:cubicBezTo>
                  <a:pt x="6295366" y="3811570"/>
                  <a:pt x="6277750" y="3818176"/>
                  <a:pt x="6260134" y="3818176"/>
                </a:cubicBezTo>
                <a:cubicBezTo>
                  <a:pt x="6242518" y="3818176"/>
                  <a:pt x="6224903" y="3811570"/>
                  <a:pt x="6213893" y="3798358"/>
                </a:cubicBezTo>
                <a:cubicBezTo>
                  <a:pt x="6200681" y="3787348"/>
                  <a:pt x="6194075" y="3769733"/>
                  <a:pt x="6194075" y="3752117"/>
                </a:cubicBezTo>
                <a:cubicBezTo>
                  <a:pt x="6194075" y="3734502"/>
                  <a:pt x="6200681" y="3719087"/>
                  <a:pt x="6213893" y="3705875"/>
                </a:cubicBezTo>
                <a:cubicBezTo>
                  <a:pt x="6224903" y="3692664"/>
                  <a:pt x="6242518" y="3686058"/>
                  <a:pt x="6260134" y="3686058"/>
                </a:cubicBezTo>
                <a:close/>
                <a:moveTo>
                  <a:pt x="2307640" y="3679453"/>
                </a:moveTo>
                <a:cubicBezTo>
                  <a:pt x="2325256" y="3679453"/>
                  <a:pt x="2340671" y="3688261"/>
                  <a:pt x="2353882" y="3699270"/>
                </a:cubicBezTo>
                <a:cubicBezTo>
                  <a:pt x="2367094" y="3710280"/>
                  <a:pt x="2373700" y="3727897"/>
                  <a:pt x="2373700" y="3745512"/>
                </a:cubicBezTo>
                <a:cubicBezTo>
                  <a:pt x="2373700" y="3763128"/>
                  <a:pt x="2364892" y="3778542"/>
                  <a:pt x="2353882" y="3791753"/>
                </a:cubicBezTo>
                <a:cubicBezTo>
                  <a:pt x="2342872" y="3804965"/>
                  <a:pt x="2325256" y="3811571"/>
                  <a:pt x="2307640" y="3811571"/>
                </a:cubicBezTo>
                <a:cubicBezTo>
                  <a:pt x="2290025" y="3811571"/>
                  <a:pt x="2274611" y="3802763"/>
                  <a:pt x="2261399" y="3791753"/>
                </a:cubicBezTo>
                <a:cubicBezTo>
                  <a:pt x="2248188" y="3780744"/>
                  <a:pt x="2241582" y="3763128"/>
                  <a:pt x="2241582" y="3745512"/>
                </a:cubicBezTo>
                <a:cubicBezTo>
                  <a:pt x="2241582" y="3727897"/>
                  <a:pt x="2250390" y="3712482"/>
                  <a:pt x="2261399" y="3699270"/>
                </a:cubicBezTo>
                <a:cubicBezTo>
                  <a:pt x="2272409" y="3686059"/>
                  <a:pt x="2290025" y="3679453"/>
                  <a:pt x="2307640" y="3679453"/>
                </a:cubicBezTo>
                <a:close/>
                <a:moveTo>
                  <a:pt x="2748030" y="3527518"/>
                </a:moveTo>
                <a:cubicBezTo>
                  <a:pt x="2765646" y="3527518"/>
                  <a:pt x="2781060" y="3536326"/>
                  <a:pt x="2794271" y="3547335"/>
                </a:cubicBezTo>
                <a:cubicBezTo>
                  <a:pt x="2807483" y="3558345"/>
                  <a:pt x="2814089" y="3575962"/>
                  <a:pt x="2814089" y="3593577"/>
                </a:cubicBezTo>
                <a:cubicBezTo>
                  <a:pt x="2814089" y="3611193"/>
                  <a:pt x="2805281" y="3626607"/>
                  <a:pt x="2794271" y="3639818"/>
                </a:cubicBezTo>
                <a:cubicBezTo>
                  <a:pt x="2783261" y="3653030"/>
                  <a:pt x="2765646" y="3659636"/>
                  <a:pt x="2748030" y="3659636"/>
                </a:cubicBezTo>
                <a:cubicBezTo>
                  <a:pt x="2732617" y="3659636"/>
                  <a:pt x="2715000" y="3650828"/>
                  <a:pt x="2701788" y="3639818"/>
                </a:cubicBezTo>
                <a:cubicBezTo>
                  <a:pt x="2688577" y="3628808"/>
                  <a:pt x="2681971" y="3611193"/>
                  <a:pt x="2681971" y="3593577"/>
                </a:cubicBezTo>
                <a:cubicBezTo>
                  <a:pt x="2681971" y="3575962"/>
                  <a:pt x="2690779" y="3560547"/>
                  <a:pt x="2701788" y="3547335"/>
                </a:cubicBezTo>
                <a:cubicBezTo>
                  <a:pt x="2712798" y="3534124"/>
                  <a:pt x="2730415" y="3527518"/>
                  <a:pt x="2748030" y="3527518"/>
                </a:cubicBezTo>
                <a:close/>
                <a:moveTo>
                  <a:pt x="2521228" y="3505499"/>
                </a:moveTo>
                <a:cubicBezTo>
                  <a:pt x="2538844" y="3505499"/>
                  <a:pt x="2554259" y="3514307"/>
                  <a:pt x="2567470" y="3525316"/>
                </a:cubicBezTo>
                <a:cubicBezTo>
                  <a:pt x="2580682" y="3536326"/>
                  <a:pt x="2587288" y="3553943"/>
                  <a:pt x="2587288" y="3571558"/>
                </a:cubicBezTo>
                <a:cubicBezTo>
                  <a:pt x="2587288" y="3589174"/>
                  <a:pt x="2578480" y="3604588"/>
                  <a:pt x="2567470" y="3617799"/>
                </a:cubicBezTo>
                <a:cubicBezTo>
                  <a:pt x="2556461" y="3631011"/>
                  <a:pt x="2538844" y="3637617"/>
                  <a:pt x="2521228" y="3637617"/>
                </a:cubicBezTo>
                <a:cubicBezTo>
                  <a:pt x="2512421" y="3637617"/>
                  <a:pt x="2504163" y="3635415"/>
                  <a:pt x="2496457" y="3631837"/>
                </a:cubicBezTo>
                <a:lnTo>
                  <a:pt x="2491254" y="3628436"/>
                </a:lnTo>
                <a:lnTo>
                  <a:pt x="2492605" y="3635414"/>
                </a:lnTo>
                <a:cubicBezTo>
                  <a:pt x="2492605" y="3653030"/>
                  <a:pt x="2483797" y="3668444"/>
                  <a:pt x="2472787" y="3681655"/>
                </a:cubicBezTo>
                <a:cubicBezTo>
                  <a:pt x="2461778" y="3694867"/>
                  <a:pt x="2444161" y="3701473"/>
                  <a:pt x="2426545" y="3701473"/>
                </a:cubicBezTo>
                <a:cubicBezTo>
                  <a:pt x="2408930" y="3701473"/>
                  <a:pt x="2393516" y="3692665"/>
                  <a:pt x="2380305" y="3681655"/>
                </a:cubicBezTo>
                <a:cubicBezTo>
                  <a:pt x="2367093" y="3670646"/>
                  <a:pt x="2360487" y="3653030"/>
                  <a:pt x="2360487" y="3635414"/>
                </a:cubicBezTo>
                <a:cubicBezTo>
                  <a:pt x="2360487" y="3617799"/>
                  <a:pt x="2369295" y="3602384"/>
                  <a:pt x="2380305" y="3589172"/>
                </a:cubicBezTo>
                <a:cubicBezTo>
                  <a:pt x="2391314" y="3575961"/>
                  <a:pt x="2408930" y="3569355"/>
                  <a:pt x="2426545" y="3569355"/>
                </a:cubicBezTo>
                <a:cubicBezTo>
                  <a:pt x="2435353" y="3569355"/>
                  <a:pt x="2443611" y="3571557"/>
                  <a:pt x="2451318" y="3575135"/>
                </a:cubicBezTo>
                <a:lnTo>
                  <a:pt x="2456521" y="3578537"/>
                </a:lnTo>
                <a:lnTo>
                  <a:pt x="2455170" y="3571558"/>
                </a:lnTo>
                <a:cubicBezTo>
                  <a:pt x="2455170" y="3553943"/>
                  <a:pt x="2463978" y="3538528"/>
                  <a:pt x="2474987" y="3525316"/>
                </a:cubicBezTo>
                <a:cubicBezTo>
                  <a:pt x="2485997" y="3512105"/>
                  <a:pt x="2503613" y="3505499"/>
                  <a:pt x="2521228" y="3505499"/>
                </a:cubicBezTo>
                <a:close/>
                <a:moveTo>
                  <a:pt x="4542616" y="3481277"/>
                </a:moveTo>
                <a:cubicBezTo>
                  <a:pt x="4560232" y="3481277"/>
                  <a:pt x="4575646" y="3487883"/>
                  <a:pt x="4588857" y="3501094"/>
                </a:cubicBezTo>
                <a:cubicBezTo>
                  <a:pt x="4602069" y="3512104"/>
                  <a:pt x="4608675" y="3529721"/>
                  <a:pt x="4608675" y="3547336"/>
                </a:cubicBezTo>
                <a:cubicBezTo>
                  <a:pt x="4608675" y="3564952"/>
                  <a:pt x="4602069" y="3580366"/>
                  <a:pt x="4588857" y="3593577"/>
                </a:cubicBezTo>
                <a:cubicBezTo>
                  <a:pt x="4577848" y="3606789"/>
                  <a:pt x="4560232" y="3613395"/>
                  <a:pt x="4542616" y="3613395"/>
                </a:cubicBezTo>
                <a:cubicBezTo>
                  <a:pt x="4525001" y="3613395"/>
                  <a:pt x="4507385" y="3606789"/>
                  <a:pt x="4496375" y="3593577"/>
                </a:cubicBezTo>
                <a:cubicBezTo>
                  <a:pt x="4483163" y="3582568"/>
                  <a:pt x="4476557" y="3564952"/>
                  <a:pt x="4476557" y="3547336"/>
                </a:cubicBezTo>
                <a:cubicBezTo>
                  <a:pt x="4476557" y="3529721"/>
                  <a:pt x="4483163" y="3514306"/>
                  <a:pt x="4496375" y="3501094"/>
                </a:cubicBezTo>
                <a:cubicBezTo>
                  <a:pt x="4507385" y="3487883"/>
                  <a:pt x="4525001" y="3481277"/>
                  <a:pt x="4542616" y="3481277"/>
                </a:cubicBezTo>
                <a:close/>
                <a:moveTo>
                  <a:pt x="3283103" y="3439441"/>
                </a:moveTo>
                <a:cubicBezTo>
                  <a:pt x="3300719" y="3439441"/>
                  <a:pt x="3316133" y="3448249"/>
                  <a:pt x="3329344" y="3459258"/>
                </a:cubicBezTo>
                <a:cubicBezTo>
                  <a:pt x="3342556" y="3470268"/>
                  <a:pt x="3349162" y="3487884"/>
                  <a:pt x="3349162" y="3505499"/>
                </a:cubicBezTo>
                <a:cubicBezTo>
                  <a:pt x="3349162" y="3523115"/>
                  <a:pt x="3340354" y="3538530"/>
                  <a:pt x="3329344" y="3551741"/>
                </a:cubicBezTo>
                <a:cubicBezTo>
                  <a:pt x="3318334" y="3564953"/>
                  <a:pt x="3300719" y="3571559"/>
                  <a:pt x="3283103" y="3571559"/>
                </a:cubicBezTo>
                <a:cubicBezTo>
                  <a:pt x="3265488" y="3571559"/>
                  <a:pt x="3250073" y="3562751"/>
                  <a:pt x="3236861" y="3551741"/>
                </a:cubicBezTo>
                <a:cubicBezTo>
                  <a:pt x="3223650" y="3540731"/>
                  <a:pt x="3217044" y="3523115"/>
                  <a:pt x="3217044" y="3505499"/>
                </a:cubicBezTo>
                <a:cubicBezTo>
                  <a:pt x="3217044" y="3487884"/>
                  <a:pt x="3225852" y="3472470"/>
                  <a:pt x="3236861" y="3459258"/>
                </a:cubicBezTo>
                <a:cubicBezTo>
                  <a:pt x="3247871" y="3446047"/>
                  <a:pt x="3265488" y="3439441"/>
                  <a:pt x="3283103" y="3439441"/>
                </a:cubicBezTo>
                <a:close/>
                <a:moveTo>
                  <a:pt x="4055986" y="3390997"/>
                </a:moveTo>
                <a:cubicBezTo>
                  <a:pt x="4073602" y="3390997"/>
                  <a:pt x="4089016" y="3397603"/>
                  <a:pt x="4102227" y="3410815"/>
                </a:cubicBezTo>
                <a:cubicBezTo>
                  <a:pt x="4115439" y="3421824"/>
                  <a:pt x="4122045" y="3439440"/>
                  <a:pt x="4122045" y="3457055"/>
                </a:cubicBezTo>
                <a:cubicBezTo>
                  <a:pt x="4122045" y="3474671"/>
                  <a:pt x="4115439" y="3490086"/>
                  <a:pt x="4102227" y="3503297"/>
                </a:cubicBezTo>
                <a:cubicBezTo>
                  <a:pt x="4091217" y="3516509"/>
                  <a:pt x="4073602" y="3523115"/>
                  <a:pt x="4055986" y="3523115"/>
                </a:cubicBezTo>
                <a:cubicBezTo>
                  <a:pt x="4038370" y="3523115"/>
                  <a:pt x="4020754" y="3516509"/>
                  <a:pt x="4009744" y="3503297"/>
                </a:cubicBezTo>
                <a:cubicBezTo>
                  <a:pt x="3996533" y="3492288"/>
                  <a:pt x="3989927" y="3474671"/>
                  <a:pt x="3989927" y="3457055"/>
                </a:cubicBezTo>
                <a:cubicBezTo>
                  <a:pt x="3989927" y="3439440"/>
                  <a:pt x="3996533" y="3424026"/>
                  <a:pt x="4009744" y="3410815"/>
                </a:cubicBezTo>
                <a:cubicBezTo>
                  <a:pt x="4020754" y="3397603"/>
                  <a:pt x="4038370" y="3390997"/>
                  <a:pt x="4055986" y="3390997"/>
                </a:cubicBezTo>
                <a:close/>
                <a:moveTo>
                  <a:pt x="3430633" y="3219246"/>
                </a:moveTo>
                <a:cubicBezTo>
                  <a:pt x="3448249" y="3219246"/>
                  <a:pt x="3463663" y="3228054"/>
                  <a:pt x="3476874" y="3239063"/>
                </a:cubicBezTo>
                <a:cubicBezTo>
                  <a:pt x="3490086" y="3250073"/>
                  <a:pt x="3496692" y="3267689"/>
                  <a:pt x="3496692" y="3285304"/>
                </a:cubicBezTo>
                <a:cubicBezTo>
                  <a:pt x="3496692" y="3302920"/>
                  <a:pt x="3487884" y="3318335"/>
                  <a:pt x="3476874" y="3331546"/>
                </a:cubicBezTo>
                <a:cubicBezTo>
                  <a:pt x="3465864" y="3344758"/>
                  <a:pt x="3448249" y="3351364"/>
                  <a:pt x="3430633" y="3351364"/>
                </a:cubicBezTo>
                <a:cubicBezTo>
                  <a:pt x="3413018" y="3351364"/>
                  <a:pt x="3397603" y="3342556"/>
                  <a:pt x="3384391" y="3331546"/>
                </a:cubicBezTo>
                <a:cubicBezTo>
                  <a:pt x="3371180" y="3320536"/>
                  <a:pt x="3364574" y="3302920"/>
                  <a:pt x="3364574" y="3285304"/>
                </a:cubicBezTo>
                <a:cubicBezTo>
                  <a:pt x="3364574" y="3267689"/>
                  <a:pt x="3373382" y="3252275"/>
                  <a:pt x="3384391" y="3239063"/>
                </a:cubicBezTo>
                <a:cubicBezTo>
                  <a:pt x="3395401" y="3225852"/>
                  <a:pt x="3413018" y="3219246"/>
                  <a:pt x="3430633" y="3219246"/>
                </a:cubicBezTo>
                <a:close/>
                <a:moveTo>
                  <a:pt x="4291594" y="3206034"/>
                </a:moveTo>
                <a:cubicBezTo>
                  <a:pt x="4309210" y="3206034"/>
                  <a:pt x="4324624" y="3212640"/>
                  <a:pt x="4337835" y="3225851"/>
                </a:cubicBezTo>
                <a:cubicBezTo>
                  <a:pt x="4351047" y="3236861"/>
                  <a:pt x="4357653" y="3254477"/>
                  <a:pt x="4357653" y="3272092"/>
                </a:cubicBezTo>
                <a:cubicBezTo>
                  <a:pt x="4357653" y="3289708"/>
                  <a:pt x="4351047" y="3305123"/>
                  <a:pt x="4337835" y="3318334"/>
                </a:cubicBezTo>
                <a:cubicBezTo>
                  <a:pt x="4326826" y="3331546"/>
                  <a:pt x="4309210" y="3338152"/>
                  <a:pt x="4291594" y="3338152"/>
                </a:cubicBezTo>
                <a:cubicBezTo>
                  <a:pt x="4273979" y="3338152"/>
                  <a:pt x="4256362" y="3331546"/>
                  <a:pt x="4245352" y="3318334"/>
                </a:cubicBezTo>
                <a:cubicBezTo>
                  <a:pt x="4232141" y="3307325"/>
                  <a:pt x="4225535" y="3289708"/>
                  <a:pt x="4225535" y="3272092"/>
                </a:cubicBezTo>
                <a:cubicBezTo>
                  <a:pt x="4225535" y="3254477"/>
                  <a:pt x="4232141" y="3239063"/>
                  <a:pt x="4245352" y="3225851"/>
                </a:cubicBezTo>
                <a:cubicBezTo>
                  <a:pt x="4256362" y="3212640"/>
                  <a:pt x="4273979" y="3206034"/>
                  <a:pt x="4291594" y="3206034"/>
                </a:cubicBezTo>
                <a:close/>
                <a:moveTo>
                  <a:pt x="2543248" y="3188418"/>
                </a:moveTo>
                <a:cubicBezTo>
                  <a:pt x="2560864" y="3188418"/>
                  <a:pt x="2576279" y="3197226"/>
                  <a:pt x="2589490" y="3208236"/>
                </a:cubicBezTo>
                <a:cubicBezTo>
                  <a:pt x="2602702" y="3219245"/>
                  <a:pt x="2609308" y="3236861"/>
                  <a:pt x="2609308" y="3254476"/>
                </a:cubicBezTo>
                <a:cubicBezTo>
                  <a:pt x="2609308" y="3272092"/>
                  <a:pt x="2600500" y="3287507"/>
                  <a:pt x="2589490" y="3300718"/>
                </a:cubicBezTo>
                <a:cubicBezTo>
                  <a:pt x="2578481" y="3313930"/>
                  <a:pt x="2560864" y="3320536"/>
                  <a:pt x="2543248" y="3320536"/>
                </a:cubicBezTo>
                <a:cubicBezTo>
                  <a:pt x="2525633" y="3320536"/>
                  <a:pt x="2510219" y="3311728"/>
                  <a:pt x="2497007" y="3300718"/>
                </a:cubicBezTo>
                <a:cubicBezTo>
                  <a:pt x="2483796" y="3289709"/>
                  <a:pt x="2477190" y="3272092"/>
                  <a:pt x="2477190" y="3254476"/>
                </a:cubicBezTo>
                <a:cubicBezTo>
                  <a:pt x="2477190" y="3236861"/>
                  <a:pt x="2485998" y="3221447"/>
                  <a:pt x="2497007" y="3208236"/>
                </a:cubicBezTo>
                <a:cubicBezTo>
                  <a:pt x="2508017" y="3195024"/>
                  <a:pt x="2525633" y="3188418"/>
                  <a:pt x="2543248" y="3188418"/>
                </a:cubicBezTo>
                <a:close/>
                <a:moveTo>
                  <a:pt x="2127080" y="3098139"/>
                </a:moveTo>
                <a:cubicBezTo>
                  <a:pt x="2144696" y="3098139"/>
                  <a:pt x="2160111" y="3106947"/>
                  <a:pt x="2173322" y="3117956"/>
                </a:cubicBezTo>
                <a:cubicBezTo>
                  <a:pt x="2186534" y="3128966"/>
                  <a:pt x="2193140" y="3146582"/>
                  <a:pt x="2193140" y="3164197"/>
                </a:cubicBezTo>
                <a:cubicBezTo>
                  <a:pt x="2193140" y="3181813"/>
                  <a:pt x="2184332" y="3197228"/>
                  <a:pt x="2173322" y="3210439"/>
                </a:cubicBezTo>
                <a:cubicBezTo>
                  <a:pt x="2162312" y="3223651"/>
                  <a:pt x="2144696" y="3230257"/>
                  <a:pt x="2127080" y="3230257"/>
                </a:cubicBezTo>
                <a:lnTo>
                  <a:pt x="2118085" y="3228158"/>
                </a:lnTo>
                <a:lnTo>
                  <a:pt x="2126531" y="3239889"/>
                </a:lnTo>
                <a:cubicBezTo>
                  <a:pt x="2129834" y="3247871"/>
                  <a:pt x="2131486" y="3256679"/>
                  <a:pt x="2131486" y="3265486"/>
                </a:cubicBezTo>
                <a:cubicBezTo>
                  <a:pt x="2131486" y="3283102"/>
                  <a:pt x="2122678" y="3298517"/>
                  <a:pt x="2111668" y="3311728"/>
                </a:cubicBezTo>
                <a:cubicBezTo>
                  <a:pt x="2100658" y="3324940"/>
                  <a:pt x="2083042" y="3331546"/>
                  <a:pt x="2065426" y="3331546"/>
                </a:cubicBezTo>
                <a:cubicBezTo>
                  <a:pt x="2047811" y="3331546"/>
                  <a:pt x="2032397" y="3322738"/>
                  <a:pt x="2019185" y="3311728"/>
                </a:cubicBezTo>
                <a:cubicBezTo>
                  <a:pt x="2005974" y="3300719"/>
                  <a:pt x="1999368" y="3283102"/>
                  <a:pt x="1999368" y="3265486"/>
                </a:cubicBezTo>
                <a:cubicBezTo>
                  <a:pt x="1999368" y="3247871"/>
                  <a:pt x="2008176" y="3232457"/>
                  <a:pt x="2019185" y="3219246"/>
                </a:cubicBezTo>
                <a:cubicBezTo>
                  <a:pt x="2030195" y="3206034"/>
                  <a:pt x="2047811" y="3199428"/>
                  <a:pt x="2065426" y="3199428"/>
                </a:cubicBezTo>
                <a:lnTo>
                  <a:pt x="2074423" y="3201527"/>
                </a:lnTo>
                <a:lnTo>
                  <a:pt x="2065976" y="3189795"/>
                </a:lnTo>
                <a:cubicBezTo>
                  <a:pt x="2062673" y="3181813"/>
                  <a:pt x="2061022" y="3173005"/>
                  <a:pt x="2061022" y="3164197"/>
                </a:cubicBezTo>
                <a:cubicBezTo>
                  <a:pt x="2061022" y="3146582"/>
                  <a:pt x="2069830" y="3131168"/>
                  <a:pt x="2080839" y="3117956"/>
                </a:cubicBezTo>
                <a:cubicBezTo>
                  <a:pt x="2091849" y="3104745"/>
                  <a:pt x="2109465" y="3098139"/>
                  <a:pt x="2127080" y="3098139"/>
                </a:cubicBezTo>
                <a:close/>
                <a:moveTo>
                  <a:pt x="2382506" y="3084927"/>
                </a:moveTo>
                <a:cubicBezTo>
                  <a:pt x="2400122" y="3084927"/>
                  <a:pt x="2415537" y="3093735"/>
                  <a:pt x="2428748" y="3104744"/>
                </a:cubicBezTo>
                <a:cubicBezTo>
                  <a:pt x="2441960" y="3115754"/>
                  <a:pt x="2448566" y="3133370"/>
                  <a:pt x="2448566" y="3150985"/>
                </a:cubicBezTo>
                <a:cubicBezTo>
                  <a:pt x="2448566" y="3168601"/>
                  <a:pt x="2439758" y="3184016"/>
                  <a:pt x="2428748" y="3197227"/>
                </a:cubicBezTo>
                <a:cubicBezTo>
                  <a:pt x="2417739" y="3210439"/>
                  <a:pt x="2400122" y="3217045"/>
                  <a:pt x="2382506" y="3217045"/>
                </a:cubicBezTo>
                <a:cubicBezTo>
                  <a:pt x="2364891" y="3217045"/>
                  <a:pt x="2349477" y="3208237"/>
                  <a:pt x="2336266" y="3197227"/>
                </a:cubicBezTo>
                <a:cubicBezTo>
                  <a:pt x="2323054" y="3186218"/>
                  <a:pt x="2316448" y="3168601"/>
                  <a:pt x="2316448" y="3150985"/>
                </a:cubicBezTo>
                <a:cubicBezTo>
                  <a:pt x="2316448" y="3133370"/>
                  <a:pt x="2325256" y="3117956"/>
                  <a:pt x="2336266" y="3104744"/>
                </a:cubicBezTo>
                <a:cubicBezTo>
                  <a:pt x="2347275" y="3091533"/>
                  <a:pt x="2364891" y="3084927"/>
                  <a:pt x="2382506" y="3084927"/>
                </a:cubicBezTo>
                <a:close/>
                <a:moveTo>
                  <a:pt x="587919" y="3016667"/>
                </a:moveTo>
                <a:cubicBezTo>
                  <a:pt x="605536" y="3016667"/>
                  <a:pt x="620950" y="3023273"/>
                  <a:pt x="634161" y="3036485"/>
                </a:cubicBezTo>
                <a:cubicBezTo>
                  <a:pt x="647373" y="3047494"/>
                  <a:pt x="653979" y="3065110"/>
                  <a:pt x="653979" y="3082725"/>
                </a:cubicBezTo>
                <a:cubicBezTo>
                  <a:pt x="653979" y="3100341"/>
                  <a:pt x="647373" y="3115756"/>
                  <a:pt x="634161" y="3128967"/>
                </a:cubicBezTo>
                <a:cubicBezTo>
                  <a:pt x="623152" y="3142179"/>
                  <a:pt x="605536" y="3148785"/>
                  <a:pt x="587919" y="3148785"/>
                </a:cubicBezTo>
                <a:cubicBezTo>
                  <a:pt x="570304" y="3148785"/>
                  <a:pt x="554890" y="3142179"/>
                  <a:pt x="541679" y="3128967"/>
                </a:cubicBezTo>
                <a:cubicBezTo>
                  <a:pt x="528467" y="3117958"/>
                  <a:pt x="521861" y="3100341"/>
                  <a:pt x="521861" y="3082725"/>
                </a:cubicBezTo>
                <a:cubicBezTo>
                  <a:pt x="521861" y="3065110"/>
                  <a:pt x="528467" y="3049696"/>
                  <a:pt x="541679" y="3036485"/>
                </a:cubicBezTo>
                <a:cubicBezTo>
                  <a:pt x="552688" y="3023273"/>
                  <a:pt x="570304" y="3016667"/>
                  <a:pt x="587919" y="3016667"/>
                </a:cubicBezTo>
                <a:close/>
                <a:moveTo>
                  <a:pt x="957846" y="2963820"/>
                </a:moveTo>
                <a:cubicBezTo>
                  <a:pt x="975462" y="2963820"/>
                  <a:pt x="990877" y="2972628"/>
                  <a:pt x="1004088" y="2983637"/>
                </a:cubicBezTo>
                <a:cubicBezTo>
                  <a:pt x="1017300" y="2994647"/>
                  <a:pt x="1023906" y="3012263"/>
                  <a:pt x="1023906" y="3029878"/>
                </a:cubicBezTo>
                <a:cubicBezTo>
                  <a:pt x="1023906" y="3047494"/>
                  <a:pt x="1015098" y="3062909"/>
                  <a:pt x="1004088" y="3076120"/>
                </a:cubicBezTo>
                <a:cubicBezTo>
                  <a:pt x="993079" y="3089332"/>
                  <a:pt x="975462" y="3095938"/>
                  <a:pt x="957846" y="3095938"/>
                </a:cubicBezTo>
                <a:cubicBezTo>
                  <a:pt x="942433" y="3095938"/>
                  <a:pt x="924817" y="3087130"/>
                  <a:pt x="911605" y="3076120"/>
                </a:cubicBezTo>
                <a:cubicBezTo>
                  <a:pt x="898394" y="3065111"/>
                  <a:pt x="891788" y="3047494"/>
                  <a:pt x="891788" y="3029878"/>
                </a:cubicBezTo>
                <a:cubicBezTo>
                  <a:pt x="891788" y="3012263"/>
                  <a:pt x="900596" y="2996849"/>
                  <a:pt x="911605" y="2983637"/>
                </a:cubicBezTo>
                <a:cubicBezTo>
                  <a:pt x="922615" y="2970426"/>
                  <a:pt x="940231" y="2963820"/>
                  <a:pt x="957846" y="2963820"/>
                </a:cubicBezTo>
                <a:close/>
                <a:moveTo>
                  <a:pt x="3217044" y="2899964"/>
                </a:moveTo>
                <a:cubicBezTo>
                  <a:pt x="3234660" y="2899964"/>
                  <a:pt x="3250074" y="2908772"/>
                  <a:pt x="3263285" y="2919781"/>
                </a:cubicBezTo>
                <a:cubicBezTo>
                  <a:pt x="3276497" y="2930791"/>
                  <a:pt x="3283103" y="2948407"/>
                  <a:pt x="3283103" y="2966022"/>
                </a:cubicBezTo>
                <a:cubicBezTo>
                  <a:pt x="3283103" y="2983639"/>
                  <a:pt x="3274295" y="2999053"/>
                  <a:pt x="3263285" y="3012264"/>
                </a:cubicBezTo>
                <a:cubicBezTo>
                  <a:pt x="3252275" y="3025476"/>
                  <a:pt x="3234660" y="3032082"/>
                  <a:pt x="3217044" y="3032082"/>
                </a:cubicBezTo>
                <a:cubicBezTo>
                  <a:pt x="3199429" y="3032082"/>
                  <a:pt x="3184014" y="3023274"/>
                  <a:pt x="3170802" y="3012264"/>
                </a:cubicBezTo>
                <a:cubicBezTo>
                  <a:pt x="3157591" y="3001254"/>
                  <a:pt x="3150985" y="2983639"/>
                  <a:pt x="3150985" y="2966022"/>
                </a:cubicBezTo>
                <a:cubicBezTo>
                  <a:pt x="3150985" y="2948407"/>
                  <a:pt x="3159793" y="2932993"/>
                  <a:pt x="3170802" y="2919781"/>
                </a:cubicBezTo>
                <a:cubicBezTo>
                  <a:pt x="3181812" y="2906570"/>
                  <a:pt x="3199429" y="2899964"/>
                  <a:pt x="3217044" y="2899964"/>
                </a:cubicBezTo>
                <a:close/>
                <a:moveTo>
                  <a:pt x="2120474" y="2820694"/>
                </a:moveTo>
                <a:cubicBezTo>
                  <a:pt x="2138090" y="2820694"/>
                  <a:pt x="2153505" y="2829502"/>
                  <a:pt x="2166716" y="2840511"/>
                </a:cubicBezTo>
                <a:cubicBezTo>
                  <a:pt x="2179928" y="2851521"/>
                  <a:pt x="2186534" y="2869137"/>
                  <a:pt x="2186534" y="2886752"/>
                </a:cubicBezTo>
                <a:cubicBezTo>
                  <a:pt x="2186534" y="2904369"/>
                  <a:pt x="2177726" y="2919783"/>
                  <a:pt x="2166716" y="2932994"/>
                </a:cubicBezTo>
                <a:cubicBezTo>
                  <a:pt x="2155706" y="2946206"/>
                  <a:pt x="2138090" y="2952812"/>
                  <a:pt x="2120474" y="2952812"/>
                </a:cubicBezTo>
                <a:cubicBezTo>
                  <a:pt x="2102859" y="2952812"/>
                  <a:pt x="2087445" y="2944004"/>
                  <a:pt x="2074233" y="2932994"/>
                </a:cubicBezTo>
                <a:cubicBezTo>
                  <a:pt x="2061022" y="2921985"/>
                  <a:pt x="2054416" y="2904369"/>
                  <a:pt x="2054416" y="2886752"/>
                </a:cubicBezTo>
                <a:cubicBezTo>
                  <a:pt x="2054416" y="2869137"/>
                  <a:pt x="2063224" y="2853723"/>
                  <a:pt x="2074233" y="2840511"/>
                </a:cubicBezTo>
                <a:cubicBezTo>
                  <a:pt x="2085243" y="2827300"/>
                  <a:pt x="2102859" y="2820694"/>
                  <a:pt x="2120474" y="2820694"/>
                </a:cubicBezTo>
                <a:close/>
                <a:moveTo>
                  <a:pt x="4410499" y="2796472"/>
                </a:moveTo>
                <a:cubicBezTo>
                  <a:pt x="4428115" y="2796472"/>
                  <a:pt x="4443529" y="2803078"/>
                  <a:pt x="4456740" y="2816290"/>
                </a:cubicBezTo>
                <a:cubicBezTo>
                  <a:pt x="4469952" y="2827299"/>
                  <a:pt x="4476558" y="2844915"/>
                  <a:pt x="4476558" y="2862530"/>
                </a:cubicBezTo>
                <a:cubicBezTo>
                  <a:pt x="4476558" y="2880147"/>
                  <a:pt x="4469952" y="2895561"/>
                  <a:pt x="4456740" y="2908772"/>
                </a:cubicBezTo>
                <a:cubicBezTo>
                  <a:pt x="4445731" y="2921984"/>
                  <a:pt x="4428115" y="2928590"/>
                  <a:pt x="4410499" y="2928590"/>
                </a:cubicBezTo>
                <a:cubicBezTo>
                  <a:pt x="4392884" y="2928590"/>
                  <a:pt x="4375268" y="2921984"/>
                  <a:pt x="4364258" y="2908772"/>
                </a:cubicBezTo>
                <a:cubicBezTo>
                  <a:pt x="4351046" y="2897763"/>
                  <a:pt x="4344440" y="2880147"/>
                  <a:pt x="4344440" y="2862530"/>
                </a:cubicBezTo>
                <a:cubicBezTo>
                  <a:pt x="4344440" y="2844915"/>
                  <a:pt x="4351046" y="2829501"/>
                  <a:pt x="4364258" y="2816290"/>
                </a:cubicBezTo>
                <a:cubicBezTo>
                  <a:pt x="4375268" y="2803078"/>
                  <a:pt x="4392884" y="2796472"/>
                  <a:pt x="4410499" y="2796472"/>
                </a:cubicBezTo>
                <a:close/>
                <a:moveTo>
                  <a:pt x="2657749" y="2781058"/>
                </a:moveTo>
                <a:cubicBezTo>
                  <a:pt x="2675365" y="2781058"/>
                  <a:pt x="2690780" y="2789866"/>
                  <a:pt x="2703991" y="2800876"/>
                </a:cubicBezTo>
                <a:cubicBezTo>
                  <a:pt x="2717203" y="2811885"/>
                  <a:pt x="2723809" y="2829501"/>
                  <a:pt x="2723809" y="2847116"/>
                </a:cubicBezTo>
                <a:cubicBezTo>
                  <a:pt x="2723809" y="2864733"/>
                  <a:pt x="2715001" y="2880147"/>
                  <a:pt x="2703991" y="2893358"/>
                </a:cubicBezTo>
                <a:cubicBezTo>
                  <a:pt x="2692982" y="2906570"/>
                  <a:pt x="2675365" y="2913176"/>
                  <a:pt x="2657749" y="2913176"/>
                </a:cubicBezTo>
                <a:cubicBezTo>
                  <a:pt x="2640134" y="2913176"/>
                  <a:pt x="2624720" y="2904368"/>
                  <a:pt x="2611509" y="2893358"/>
                </a:cubicBezTo>
                <a:cubicBezTo>
                  <a:pt x="2598297" y="2882349"/>
                  <a:pt x="2591691" y="2864733"/>
                  <a:pt x="2591691" y="2847116"/>
                </a:cubicBezTo>
                <a:cubicBezTo>
                  <a:pt x="2591691" y="2829501"/>
                  <a:pt x="2600499" y="2814087"/>
                  <a:pt x="2611509" y="2800876"/>
                </a:cubicBezTo>
                <a:cubicBezTo>
                  <a:pt x="2622518" y="2787664"/>
                  <a:pt x="2640134" y="2781058"/>
                  <a:pt x="2657749" y="2781058"/>
                </a:cubicBezTo>
                <a:close/>
                <a:moveTo>
                  <a:pt x="1552372" y="2759039"/>
                </a:moveTo>
                <a:cubicBezTo>
                  <a:pt x="1569988" y="2759039"/>
                  <a:pt x="1585403" y="2767847"/>
                  <a:pt x="1598614" y="2778857"/>
                </a:cubicBezTo>
                <a:cubicBezTo>
                  <a:pt x="1611826" y="2789866"/>
                  <a:pt x="1618432" y="2807482"/>
                  <a:pt x="1618432" y="2825097"/>
                </a:cubicBezTo>
                <a:cubicBezTo>
                  <a:pt x="1618432" y="2842714"/>
                  <a:pt x="1609624" y="2858128"/>
                  <a:pt x="1598614" y="2871339"/>
                </a:cubicBezTo>
                <a:cubicBezTo>
                  <a:pt x="1587605" y="2884551"/>
                  <a:pt x="1569988" y="2891157"/>
                  <a:pt x="1552372" y="2891157"/>
                </a:cubicBezTo>
                <a:cubicBezTo>
                  <a:pt x="1534757" y="2891157"/>
                  <a:pt x="1519343" y="2882349"/>
                  <a:pt x="1506131" y="2871339"/>
                </a:cubicBezTo>
                <a:cubicBezTo>
                  <a:pt x="1492920" y="2860330"/>
                  <a:pt x="1486314" y="2842714"/>
                  <a:pt x="1486314" y="2825097"/>
                </a:cubicBezTo>
                <a:cubicBezTo>
                  <a:pt x="1486314" y="2807482"/>
                  <a:pt x="1495122" y="2792068"/>
                  <a:pt x="1506131" y="2778857"/>
                </a:cubicBezTo>
                <a:cubicBezTo>
                  <a:pt x="1517141" y="2765645"/>
                  <a:pt x="1534757" y="2759039"/>
                  <a:pt x="1552372" y="2759039"/>
                </a:cubicBezTo>
                <a:close/>
                <a:moveTo>
                  <a:pt x="3921667" y="2695183"/>
                </a:moveTo>
                <a:cubicBezTo>
                  <a:pt x="3939283" y="2695183"/>
                  <a:pt x="3954697" y="2701789"/>
                  <a:pt x="3967908" y="2715000"/>
                </a:cubicBezTo>
                <a:cubicBezTo>
                  <a:pt x="3981120" y="2726010"/>
                  <a:pt x="3987726" y="2743626"/>
                  <a:pt x="3987726" y="2761241"/>
                </a:cubicBezTo>
                <a:cubicBezTo>
                  <a:pt x="3987726" y="2778858"/>
                  <a:pt x="3981120" y="2794272"/>
                  <a:pt x="3967908" y="2807483"/>
                </a:cubicBezTo>
                <a:cubicBezTo>
                  <a:pt x="3956899" y="2820695"/>
                  <a:pt x="3939283" y="2827301"/>
                  <a:pt x="3921667" y="2827301"/>
                </a:cubicBezTo>
                <a:cubicBezTo>
                  <a:pt x="3904051" y="2827301"/>
                  <a:pt x="3886435" y="2820695"/>
                  <a:pt x="3875425" y="2807483"/>
                </a:cubicBezTo>
                <a:cubicBezTo>
                  <a:pt x="3862214" y="2796473"/>
                  <a:pt x="3855608" y="2778858"/>
                  <a:pt x="3855608" y="2761241"/>
                </a:cubicBezTo>
                <a:cubicBezTo>
                  <a:pt x="3855608" y="2743626"/>
                  <a:pt x="3862214" y="2728212"/>
                  <a:pt x="3875425" y="2715000"/>
                </a:cubicBezTo>
                <a:cubicBezTo>
                  <a:pt x="3886435" y="2701789"/>
                  <a:pt x="3904051" y="2695183"/>
                  <a:pt x="3921667" y="2695183"/>
                </a:cubicBezTo>
                <a:close/>
                <a:moveTo>
                  <a:pt x="2444160" y="2664355"/>
                </a:moveTo>
                <a:cubicBezTo>
                  <a:pt x="2461776" y="2664355"/>
                  <a:pt x="2477191" y="2673163"/>
                  <a:pt x="2490402" y="2684173"/>
                </a:cubicBezTo>
                <a:cubicBezTo>
                  <a:pt x="2503614" y="2695182"/>
                  <a:pt x="2510220" y="2712798"/>
                  <a:pt x="2510220" y="2730413"/>
                </a:cubicBezTo>
                <a:cubicBezTo>
                  <a:pt x="2510220" y="2739222"/>
                  <a:pt x="2508018" y="2747479"/>
                  <a:pt x="2504440" y="2755186"/>
                </a:cubicBezTo>
                <a:lnTo>
                  <a:pt x="2503269" y="2756977"/>
                </a:lnTo>
                <a:lnTo>
                  <a:pt x="2508568" y="2758213"/>
                </a:lnTo>
                <a:cubicBezTo>
                  <a:pt x="2516275" y="2761791"/>
                  <a:pt x="2523431" y="2766746"/>
                  <a:pt x="2530037" y="2772251"/>
                </a:cubicBezTo>
                <a:cubicBezTo>
                  <a:pt x="2543249" y="2783260"/>
                  <a:pt x="2549855" y="2800876"/>
                  <a:pt x="2549855" y="2818491"/>
                </a:cubicBezTo>
                <a:cubicBezTo>
                  <a:pt x="2549855" y="2836108"/>
                  <a:pt x="2541047" y="2851522"/>
                  <a:pt x="2530037" y="2864733"/>
                </a:cubicBezTo>
                <a:cubicBezTo>
                  <a:pt x="2519027" y="2877945"/>
                  <a:pt x="2501411" y="2884551"/>
                  <a:pt x="2483795" y="2884551"/>
                </a:cubicBezTo>
                <a:cubicBezTo>
                  <a:pt x="2466180" y="2884551"/>
                  <a:pt x="2450766" y="2875743"/>
                  <a:pt x="2437554" y="2864733"/>
                </a:cubicBezTo>
                <a:cubicBezTo>
                  <a:pt x="2424343" y="2853724"/>
                  <a:pt x="2417737" y="2836108"/>
                  <a:pt x="2417737" y="2818491"/>
                </a:cubicBezTo>
                <a:cubicBezTo>
                  <a:pt x="2417737" y="2809684"/>
                  <a:pt x="2419939" y="2801426"/>
                  <a:pt x="2423517" y="2793720"/>
                </a:cubicBezTo>
                <a:lnTo>
                  <a:pt x="2424688" y="2791929"/>
                </a:lnTo>
                <a:lnTo>
                  <a:pt x="2419388" y="2790693"/>
                </a:lnTo>
                <a:cubicBezTo>
                  <a:pt x="2411681" y="2787114"/>
                  <a:pt x="2404525" y="2782160"/>
                  <a:pt x="2397919" y="2776655"/>
                </a:cubicBezTo>
                <a:cubicBezTo>
                  <a:pt x="2384708" y="2765646"/>
                  <a:pt x="2378102" y="2748030"/>
                  <a:pt x="2378102" y="2730413"/>
                </a:cubicBezTo>
                <a:cubicBezTo>
                  <a:pt x="2378102" y="2712798"/>
                  <a:pt x="2386910" y="2697384"/>
                  <a:pt x="2397919" y="2684173"/>
                </a:cubicBezTo>
                <a:cubicBezTo>
                  <a:pt x="2408929" y="2670961"/>
                  <a:pt x="2426545" y="2664355"/>
                  <a:pt x="2444160" y="2664355"/>
                </a:cubicBezTo>
                <a:close/>
                <a:moveTo>
                  <a:pt x="4113236" y="2655548"/>
                </a:moveTo>
                <a:cubicBezTo>
                  <a:pt x="4130852" y="2655548"/>
                  <a:pt x="4146266" y="2662154"/>
                  <a:pt x="4159477" y="2675365"/>
                </a:cubicBezTo>
                <a:cubicBezTo>
                  <a:pt x="4172689" y="2686375"/>
                  <a:pt x="4179295" y="2703991"/>
                  <a:pt x="4179295" y="2721606"/>
                </a:cubicBezTo>
                <a:cubicBezTo>
                  <a:pt x="4179295" y="2739223"/>
                  <a:pt x="4172689" y="2754637"/>
                  <a:pt x="4159477" y="2767848"/>
                </a:cubicBezTo>
                <a:cubicBezTo>
                  <a:pt x="4148468" y="2781060"/>
                  <a:pt x="4130852" y="2787666"/>
                  <a:pt x="4113236" y="2787666"/>
                </a:cubicBezTo>
                <a:cubicBezTo>
                  <a:pt x="4095621" y="2787666"/>
                  <a:pt x="4078005" y="2781060"/>
                  <a:pt x="4066995" y="2767848"/>
                </a:cubicBezTo>
                <a:cubicBezTo>
                  <a:pt x="4053783" y="2756839"/>
                  <a:pt x="4047177" y="2739223"/>
                  <a:pt x="4047177" y="2721606"/>
                </a:cubicBezTo>
                <a:cubicBezTo>
                  <a:pt x="4047177" y="2703991"/>
                  <a:pt x="4053783" y="2688577"/>
                  <a:pt x="4066995" y="2675365"/>
                </a:cubicBezTo>
                <a:cubicBezTo>
                  <a:pt x="4078005" y="2662154"/>
                  <a:pt x="4095621" y="2655548"/>
                  <a:pt x="4113236" y="2655548"/>
                </a:cubicBezTo>
                <a:close/>
                <a:moveTo>
                  <a:pt x="66058" y="2655548"/>
                </a:moveTo>
                <a:cubicBezTo>
                  <a:pt x="83675" y="2655548"/>
                  <a:pt x="99089" y="2662154"/>
                  <a:pt x="112300" y="2675365"/>
                </a:cubicBezTo>
                <a:cubicBezTo>
                  <a:pt x="125512" y="2686375"/>
                  <a:pt x="132118" y="2703991"/>
                  <a:pt x="132118" y="2721606"/>
                </a:cubicBezTo>
                <a:cubicBezTo>
                  <a:pt x="132118" y="2739223"/>
                  <a:pt x="125512" y="2754637"/>
                  <a:pt x="112300" y="2767848"/>
                </a:cubicBezTo>
                <a:cubicBezTo>
                  <a:pt x="101290" y="2781060"/>
                  <a:pt x="83675" y="2787666"/>
                  <a:pt x="66058" y="2787666"/>
                </a:cubicBezTo>
                <a:cubicBezTo>
                  <a:pt x="48443" y="2787666"/>
                  <a:pt x="33029" y="2781060"/>
                  <a:pt x="19818" y="2767848"/>
                </a:cubicBezTo>
                <a:cubicBezTo>
                  <a:pt x="6606" y="2756839"/>
                  <a:pt x="0" y="2739223"/>
                  <a:pt x="0" y="2721606"/>
                </a:cubicBezTo>
                <a:cubicBezTo>
                  <a:pt x="0" y="2703991"/>
                  <a:pt x="6606" y="2688577"/>
                  <a:pt x="19818" y="2675365"/>
                </a:cubicBezTo>
                <a:cubicBezTo>
                  <a:pt x="30827" y="2662154"/>
                  <a:pt x="48443" y="2655548"/>
                  <a:pt x="66058" y="2655548"/>
                </a:cubicBezTo>
                <a:close/>
                <a:moveTo>
                  <a:pt x="2644537" y="2609307"/>
                </a:moveTo>
                <a:cubicBezTo>
                  <a:pt x="2662153" y="2609307"/>
                  <a:pt x="2677568" y="2618115"/>
                  <a:pt x="2690779" y="2629125"/>
                </a:cubicBezTo>
                <a:cubicBezTo>
                  <a:pt x="2703991" y="2640134"/>
                  <a:pt x="2710597" y="2657750"/>
                  <a:pt x="2710597" y="2675365"/>
                </a:cubicBezTo>
                <a:cubicBezTo>
                  <a:pt x="2710597" y="2692982"/>
                  <a:pt x="2701789" y="2708396"/>
                  <a:pt x="2690779" y="2721607"/>
                </a:cubicBezTo>
                <a:cubicBezTo>
                  <a:pt x="2679769" y="2734819"/>
                  <a:pt x="2662153" y="2741425"/>
                  <a:pt x="2644537" y="2741425"/>
                </a:cubicBezTo>
                <a:cubicBezTo>
                  <a:pt x="2626922" y="2741425"/>
                  <a:pt x="2611508" y="2732617"/>
                  <a:pt x="2598296" y="2721607"/>
                </a:cubicBezTo>
                <a:cubicBezTo>
                  <a:pt x="2585085" y="2710598"/>
                  <a:pt x="2578479" y="2692982"/>
                  <a:pt x="2578479" y="2675365"/>
                </a:cubicBezTo>
                <a:cubicBezTo>
                  <a:pt x="2578479" y="2657750"/>
                  <a:pt x="2587287" y="2642336"/>
                  <a:pt x="2598296" y="2629125"/>
                </a:cubicBezTo>
                <a:cubicBezTo>
                  <a:pt x="2609306" y="2615913"/>
                  <a:pt x="2626922" y="2609307"/>
                  <a:pt x="2644537" y="2609307"/>
                </a:cubicBezTo>
                <a:close/>
                <a:moveTo>
                  <a:pt x="548284" y="2607105"/>
                </a:moveTo>
                <a:cubicBezTo>
                  <a:pt x="565901" y="2607105"/>
                  <a:pt x="581315" y="2613711"/>
                  <a:pt x="594526" y="2626922"/>
                </a:cubicBezTo>
                <a:cubicBezTo>
                  <a:pt x="607738" y="2637932"/>
                  <a:pt x="614344" y="2655548"/>
                  <a:pt x="614344" y="2673163"/>
                </a:cubicBezTo>
                <a:cubicBezTo>
                  <a:pt x="614344" y="2690780"/>
                  <a:pt x="607738" y="2706194"/>
                  <a:pt x="594526" y="2719405"/>
                </a:cubicBezTo>
                <a:cubicBezTo>
                  <a:pt x="583516" y="2732617"/>
                  <a:pt x="565901" y="2739223"/>
                  <a:pt x="548284" y="2739223"/>
                </a:cubicBezTo>
                <a:cubicBezTo>
                  <a:pt x="530669" y="2739223"/>
                  <a:pt x="515255" y="2732617"/>
                  <a:pt x="502044" y="2719405"/>
                </a:cubicBezTo>
                <a:cubicBezTo>
                  <a:pt x="488832" y="2708395"/>
                  <a:pt x="482226" y="2690780"/>
                  <a:pt x="482226" y="2673163"/>
                </a:cubicBezTo>
                <a:cubicBezTo>
                  <a:pt x="482226" y="2655548"/>
                  <a:pt x="488832" y="2640134"/>
                  <a:pt x="502044" y="2626922"/>
                </a:cubicBezTo>
                <a:cubicBezTo>
                  <a:pt x="513053" y="2613711"/>
                  <a:pt x="530669" y="2607105"/>
                  <a:pt x="548284" y="2607105"/>
                </a:cubicBezTo>
                <a:close/>
                <a:moveTo>
                  <a:pt x="3223650" y="2593893"/>
                </a:moveTo>
                <a:cubicBezTo>
                  <a:pt x="3241266" y="2593893"/>
                  <a:pt x="3256680" y="2602701"/>
                  <a:pt x="3269891" y="2613711"/>
                </a:cubicBezTo>
                <a:cubicBezTo>
                  <a:pt x="3283103" y="2624720"/>
                  <a:pt x="3289709" y="2642336"/>
                  <a:pt x="3289709" y="2659951"/>
                </a:cubicBezTo>
                <a:cubicBezTo>
                  <a:pt x="3289709" y="2677568"/>
                  <a:pt x="3280901" y="2692982"/>
                  <a:pt x="3269891" y="2706193"/>
                </a:cubicBezTo>
                <a:cubicBezTo>
                  <a:pt x="3258882" y="2719405"/>
                  <a:pt x="3241266" y="2726011"/>
                  <a:pt x="3223650" y="2726011"/>
                </a:cubicBezTo>
                <a:cubicBezTo>
                  <a:pt x="3206035" y="2726011"/>
                  <a:pt x="3190620" y="2717203"/>
                  <a:pt x="3177409" y="2706193"/>
                </a:cubicBezTo>
                <a:cubicBezTo>
                  <a:pt x="3164197" y="2695184"/>
                  <a:pt x="3157591" y="2677568"/>
                  <a:pt x="3157591" y="2659951"/>
                </a:cubicBezTo>
                <a:cubicBezTo>
                  <a:pt x="3157591" y="2642336"/>
                  <a:pt x="3166399" y="2626922"/>
                  <a:pt x="3177409" y="2613711"/>
                </a:cubicBezTo>
                <a:cubicBezTo>
                  <a:pt x="3188418" y="2600499"/>
                  <a:pt x="3206035" y="2593893"/>
                  <a:pt x="3223650" y="2593893"/>
                </a:cubicBezTo>
                <a:close/>
                <a:moveTo>
                  <a:pt x="3181813" y="2468382"/>
                </a:moveTo>
                <a:cubicBezTo>
                  <a:pt x="3199429" y="2468382"/>
                  <a:pt x="3214843" y="2477190"/>
                  <a:pt x="3228054" y="2488199"/>
                </a:cubicBezTo>
                <a:cubicBezTo>
                  <a:pt x="3241266" y="2499209"/>
                  <a:pt x="3247872" y="2516825"/>
                  <a:pt x="3247872" y="2534440"/>
                </a:cubicBezTo>
                <a:cubicBezTo>
                  <a:pt x="3247872" y="2552057"/>
                  <a:pt x="3239064" y="2567471"/>
                  <a:pt x="3228054" y="2580682"/>
                </a:cubicBezTo>
                <a:cubicBezTo>
                  <a:pt x="3217045" y="2593894"/>
                  <a:pt x="3199429" y="2600500"/>
                  <a:pt x="3181813" y="2600500"/>
                </a:cubicBezTo>
                <a:cubicBezTo>
                  <a:pt x="3164198" y="2600500"/>
                  <a:pt x="3148783" y="2591692"/>
                  <a:pt x="3135571" y="2580682"/>
                </a:cubicBezTo>
                <a:cubicBezTo>
                  <a:pt x="3122360" y="2569673"/>
                  <a:pt x="3115754" y="2552057"/>
                  <a:pt x="3115754" y="2534440"/>
                </a:cubicBezTo>
                <a:cubicBezTo>
                  <a:pt x="3115754" y="2516825"/>
                  <a:pt x="3124562" y="2501411"/>
                  <a:pt x="3135571" y="2488199"/>
                </a:cubicBezTo>
                <a:cubicBezTo>
                  <a:pt x="3146581" y="2474988"/>
                  <a:pt x="3164198" y="2468382"/>
                  <a:pt x="3181813" y="2468382"/>
                </a:cubicBezTo>
                <a:close/>
                <a:moveTo>
                  <a:pt x="2252591" y="2455170"/>
                </a:moveTo>
                <a:cubicBezTo>
                  <a:pt x="2270207" y="2455170"/>
                  <a:pt x="2285622" y="2463978"/>
                  <a:pt x="2298833" y="2474988"/>
                </a:cubicBezTo>
                <a:cubicBezTo>
                  <a:pt x="2312045" y="2485997"/>
                  <a:pt x="2318651" y="2503613"/>
                  <a:pt x="2318651" y="2521228"/>
                </a:cubicBezTo>
                <a:cubicBezTo>
                  <a:pt x="2318651" y="2538845"/>
                  <a:pt x="2309843" y="2554259"/>
                  <a:pt x="2298833" y="2567470"/>
                </a:cubicBezTo>
                <a:cubicBezTo>
                  <a:pt x="2287823" y="2580682"/>
                  <a:pt x="2270207" y="2587288"/>
                  <a:pt x="2252591" y="2587288"/>
                </a:cubicBezTo>
                <a:cubicBezTo>
                  <a:pt x="2243784" y="2587288"/>
                  <a:pt x="2235526" y="2585086"/>
                  <a:pt x="2227820" y="2581508"/>
                </a:cubicBezTo>
                <a:lnTo>
                  <a:pt x="2213802" y="2572342"/>
                </a:lnTo>
                <a:lnTo>
                  <a:pt x="2213783" y="2572425"/>
                </a:lnTo>
                <a:cubicBezTo>
                  <a:pt x="2210204" y="2580132"/>
                  <a:pt x="2205250" y="2587288"/>
                  <a:pt x="2199745" y="2593894"/>
                </a:cubicBezTo>
                <a:cubicBezTo>
                  <a:pt x="2188735" y="2607106"/>
                  <a:pt x="2171119" y="2613712"/>
                  <a:pt x="2153503" y="2613712"/>
                </a:cubicBezTo>
                <a:cubicBezTo>
                  <a:pt x="2135888" y="2613712"/>
                  <a:pt x="2120474" y="2604904"/>
                  <a:pt x="2107262" y="2593894"/>
                </a:cubicBezTo>
                <a:cubicBezTo>
                  <a:pt x="2094051" y="2582884"/>
                  <a:pt x="2087445" y="2565269"/>
                  <a:pt x="2087445" y="2547652"/>
                </a:cubicBezTo>
                <a:cubicBezTo>
                  <a:pt x="2087445" y="2530037"/>
                  <a:pt x="2096253" y="2514623"/>
                  <a:pt x="2107262" y="2501411"/>
                </a:cubicBezTo>
                <a:cubicBezTo>
                  <a:pt x="2118272" y="2488200"/>
                  <a:pt x="2135888" y="2481594"/>
                  <a:pt x="2153503" y="2481594"/>
                </a:cubicBezTo>
                <a:cubicBezTo>
                  <a:pt x="2162311" y="2481594"/>
                  <a:pt x="2170569" y="2483796"/>
                  <a:pt x="2178276" y="2487374"/>
                </a:cubicBezTo>
                <a:lnTo>
                  <a:pt x="2192294" y="2496539"/>
                </a:lnTo>
                <a:lnTo>
                  <a:pt x="2192313" y="2496457"/>
                </a:lnTo>
                <a:cubicBezTo>
                  <a:pt x="2195891" y="2488750"/>
                  <a:pt x="2200845" y="2481594"/>
                  <a:pt x="2206350" y="2474988"/>
                </a:cubicBezTo>
                <a:cubicBezTo>
                  <a:pt x="2217360" y="2461776"/>
                  <a:pt x="2234976" y="2455170"/>
                  <a:pt x="2252591" y="2455170"/>
                </a:cubicBezTo>
                <a:close/>
                <a:moveTo>
                  <a:pt x="2569671" y="2446363"/>
                </a:moveTo>
                <a:cubicBezTo>
                  <a:pt x="2587287" y="2446363"/>
                  <a:pt x="2602702" y="2455171"/>
                  <a:pt x="2615913" y="2466180"/>
                </a:cubicBezTo>
                <a:cubicBezTo>
                  <a:pt x="2629125" y="2477190"/>
                  <a:pt x="2635731" y="2494806"/>
                  <a:pt x="2635731" y="2512421"/>
                </a:cubicBezTo>
                <a:cubicBezTo>
                  <a:pt x="2635731" y="2530038"/>
                  <a:pt x="2626923" y="2545452"/>
                  <a:pt x="2615913" y="2558663"/>
                </a:cubicBezTo>
                <a:cubicBezTo>
                  <a:pt x="2604904" y="2571875"/>
                  <a:pt x="2587287" y="2578481"/>
                  <a:pt x="2569671" y="2578481"/>
                </a:cubicBezTo>
                <a:cubicBezTo>
                  <a:pt x="2552056" y="2578481"/>
                  <a:pt x="2536642" y="2569673"/>
                  <a:pt x="2523431" y="2558663"/>
                </a:cubicBezTo>
                <a:cubicBezTo>
                  <a:pt x="2510219" y="2547654"/>
                  <a:pt x="2503613" y="2530038"/>
                  <a:pt x="2503613" y="2512421"/>
                </a:cubicBezTo>
                <a:cubicBezTo>
                  <a:pt x="2503613" y="2494806"/>
                  <a:pt x="2512421" y="2479392"/>
                  <a:pt x="2523431" y="2466180"/>
                </a:cubicBezTo>
                <a:cubicBezTo>
                  <a:pt x="2534440" y="2452969"/>
                  <a:pt x="2552056" y="2446363"/>
                  <a:pt x="2569671" y="2446363"/>
                </a:cubicBezTo>
                <a:close/>
                <a:moveTo>
                  <a:pt x="3943687" y="2439757"/>
                </a:moveTo>
                <a:cubicBezTo>
                  <a:pt x="3961303" y="2439757"/>
                  <a:pt x="3976717" y="2446363"/>
                  <a:pt x="3989928" y="2459575"/>
                </a:cubicBezTo>
                <a:cubicBezTo>
                  <a:pt x="4003140" y="2470584"/>
                  <a:pt x="4009746" y="2488200"/>
                  <a:pt x="4009746" y="2505815"/>
                </a:cubicBezTo>
                <a:cubicBezTo>
                  <a:pt x="4009746" y="2523432"/>
                  <a:pt x="4003140" y="2538846"/>
                  <a:pt x="3989928" y="2552057"/>
                </a:cubicBezTo>
                <a:cubicBezTo>
                  <a:pt x="3978919" y="2565269"/>
                  <a:pt x="3961303" y="2571875"/>
                  <a:pt x="3943687" y="2571875"/>
                </a:cubicBezTo>
                <a:cubicBezTo>
                  <a:pt x="3926071" y="2571875"/>
                  <a:pt x="3910657" y="2565269"/>
                  <a:pt x="3897445" y="2552057"/>
                </a:cubicBezTo>
                <a:cubicBezTo>
                  <a:pt x="3884234" y="2541048"/>
                  <a:pt x="3877628" y="2523432"/>
                  <a:pt x="3877628" y="2505815"/>
                </a:cubicBezTo>
                <a:cubicBezTo>
                  <a:pt x="3877628" y="2488200"/>
                  <a:pt x="3884234" y="2472786"/>
                  <a:pt x="3897445" y="2459575"/>
                </a:cubicBezTo>
                <a:cubicBezTo>
                  <a:pt x="3908455" y="2446363"/>
                  <a:pt x="3926071" y="2439757"/>
                  <a:pt x="3943687" y="2439757"/>
                </a:cubicBezTo>
                <a:close/>
                <a:moveTo>
                  <a:pt x="1735134" y="2382506"/>
                </a:moveTo>
                <a:cubicBezTo>
                  <a:pt x="1752750" y="2382506"/>
                  <a:pt x="1768165" y="2391314"/>
                  <a:pt x="1781376" y="2402323"/>
                </a:cubicBezTo>
                <a:cubicBezTo>
                  <a:pt x="1794588" y="2413333"/>
                  <a:pt x="1801194" y="2430949"/>
                  <a:pt x="1801194" y="2448564"/>
                </a:cubicBezTo>
                <a:cubicBezTo>
                  <a:pt x="1801194" y="2466181"/>
                  <a:pt x="1792386" y="2481595"/>
                  <a:pt x="1781376" y="2494806"/>
                </a:cubicBezTo>
                <a:cubicBezTo>
                  <a:pt x="1770366" y="2508018"/>
                  <a:pt x="1752750" y="2514624"/>
                  <a:pt x="1735134" y="2514624"/>
                </a:cubicBezTo>
                <a:cubicBezTo>
                  <a:pt x="1719721" y="2514624"/>
                  <a:pt x="1702105" y="2505816"/>
                  <a:pt x="1688893" y="2494806"/>
                </a:cubicBezTo>
                <a:cubicBezTo>
                  <a:pt x="1675682" y="2483796"/>
                  <a:pt x="1669076" y="2466181"/>
                  <a:pt x="1669076" y="2448564"/>
                </a:cubicBezTo>
                <a:cubicBezTo>
                  <a:pt x="1669076" y="2430949"/>
                  <a:pt x="1677884" y="2415535"/>
                  <a:pt x="1688893" y="2402323"/>
                </a:cubicBezTo>
                <a:cubicBezTo>
                  <a:pt x="1699903" y="2389112"/>
                  <a:pt x="1717519" y="2382506"/>
                  <a:pt x="1735134" y="2382506"/>
                </a:cubicBezTo>
                <a:close/>
                <a:moveTo>
                  <a:pt x="3137774" y="2316448"/>
                </a:moveTo>
                <a:cubicBezTo>
                  <a:pt x="3155390" y="2316448"/>
                  <a:pt x="3170804" y="2325256"/>
                  <a:pt x="3184015" y="2336265"/>
                </a:cubicBezTo>
                <a:cubicBezTo>
                  <a:pt x="3197227" y="2347275"/>
                  <a:pt x="3203833" y="2364891"/>
                  <a:pt x="3203833" y="2382506"/>
                </a:cubicBezTo>
                <a:cubicBezTo>
                  <a:pt x="3203833" y="2400123"/>
                  <a:pt x="3195025" y="2415537"/>
                  <a:pt x="3184015" y="2428748"/>
                </a:cubicBezTo>
                <a:cubicBezTo>
                  <a:pt x="3173006" y="2441960"/>
                  <a:pt x="3155390" y="2448566"/>
                  <a:pt x="3137774" y="2448566"/>
                </a:cubicBezTo>
                <a:cubicBezTo>
                  <a:pt x="3120159" y="2448566"/>
                  <a:pt x="3104744" y="2439758"/>
                  <a:pt x="3091532" y="2428748"/>
                </a:cubicBezTo>
                <a:cubicBezTo>
                  <a:pt x="3078321" y="2417738"/>
                  <a:pt x="3071715" y="2400123"/>
                  <a:pt x="3071715" y="2382506"/>
                </a:cubicBezTo>
                <a:cubicBezTo>
                  <a:pt x="3071715" y="2364891"/>
                  <a:pt x="3080523" y="2349477"/>
                  <a:pt x="3091532" y="2336265"/>
                </a:cubicBezTo>
                <a:cubicBezTo>
                  <a:pt x="3102542" y="2323054"/>
                  <a:pt x="3120159" y="2316448"/>
                  <a:pt x="3137774" y="2316448"/>
                </a:cubicBezTo>
                <a:close/>
                <a:moveTo>
                  <a:pt x="1948722" y="2309842"/>
                </a:moveTo>
                <a:cubicBezTo>
                  <a:pt x="1966338" y="2309842"/>
                  <a:pt x="1981753" y="2318650"/>
                  <a:pt x="1994964" y="2329659"/>
                </a:cubicBezTo>
                <a:cubicBezTo>
                  <a:pt x="2008176" y="2340669"/>
                  <a:pt x="2014782" y="2358285"/>
                  <a:pt x="2014782" y="2375900"/>
                </a:cubicBezTo>
                <a:cubicBezTo>
                  <a:pt x="2014782" y="2393517"/>
                  <a:pt x="2005974" y="2408931"/>
                  <a:pt x="1994964" y="2422142"/>
                </a:cubicBezTo>
                <a:cubicBezTo>
                  <a:pt x="1983955" y="2435354"/>
                  <a:pt x="1966338" y="2441960"/>
                  <a:pt x="1948722" y="2441960"/>
                </a:cubicBezTo>
                <a:cubicBezTo>
                  <a:pt x="1931107" y="2441960"/>
                  <a:pt x="1915693" y="2433152"/>
                  <a:pt x="1902481" y="2422142"/>
                </a:cubicBezTo>
                <a:cubicBezTo>
                  <a:pt x="1889270" y="2411132"/>
                  <a:pt x="1882664" y="2393517"/>
                  <a:pt x="1882664" y="2375900"/>
                </a:cubicBezTo>
                <a:cubicBezTo>
                  <a:pt x="1882664" y="2358285"/>
                  <a:pt x="1891472" y="2342871"/>
                  <a:pt x="1902481" y="2329659"/>
                </a:cubicBezTo>
                <a:cubicBezTo>
                  <a:pt x="1913491" y="2316448"/>
                  <a:pt x="1931107" y="2309842"/>
                  <a:pt x="1948722" y="2309842"/>
                </a:cubicBezTo>
                <a:close/>
                <a:moveTo>
                  <a:pt x="3459259" y="2223966"/>
                </a:moveTo>
                <a:cubicBezTo>
                  <a:pt x="3476875" y="2223966"/>
                  <a:pt x="3492289" y="2232774"/>
                  <a:pt x="3505500" y="2243784"/>
                </a:cubicBezTo>
                <a:cubicBezTo>
                  <a:pt x="3518712" y="2254793"/>
                  <a:pt x="3525318" y="2272409"/>
                  <a:pt x="3525318" y="2290024"/>
                </a:cubicBezTo>
                <a:cubicBezTo>
                  <a:pt x="3525318" y="2307641"/>
                  <a:pt x="3516510" y="2323055"/>
                  <a:pt x="3505500" y="2336266"/>
                </a:cubicBezTo>
                <a:cubicBezTo>
                  <a:pt x="3494490" y="2349478"/>
                  <a:pt x="3476875" y="2356084"/>
                  <a:pt x="3459259" y="2356084"/>
                </a:cubicBezTo>
                <a:cubicBezTo>
                  <a:pt x="3441644" y="2356084"/>
                  <a:pt x="3426229" y="2347276"/>
                  <a:pt x="3413017" y="2336266"/>
                </a:cubicBezTo>
                <a:cubicBezTo>
                  <a:pt x="3399806" y="2325257"/>
                  <a:pt x="3393200" y="2307641"/>
                  <a:pt x="3393200" y="2290024"/>
                </a:cubicBezTo>
                <a:cubicBezTo>
                  <a:pt x="3393200" y="2272409"/>
                  <a:pt x="3402008" y="2256995"/>
                  <a:pt x="3413017" y="2243784"/>
                </a:cubicBezTo>
                <a:cubicBezTo>
                  <a:pt x="3424027" y="2230572"/>
                  <a:pt x="3441644" y="2223966"/>
                  <a:pt x="3459259" y="2223966"/>
                </a:cubicBezTo>
                <a:close/>
                <a:moveTo>
                  <a:pt x="4650512" y="2197543"/>
                </a:moveTo>
                <a:cubicBezTo>
                  <a:pt x="4668128" y="2197543"/>
                  <a:pt x="4683542" y="2204149"/>
                  <a:pt x="4696753" y="2217361"/>
                </a:cubicBezTo>
                <a:cubicBezTo>
                  <a:pt x="4709965" y="2228370"/>
                  <a:pt x="4716571" y="2245986"/>
                  <a:pt x="4716571" y="2263601"/>
                </a:cubicBezTo>
                <a:cubicBezTo>
                  <a:pt x="4716571" y="2281218"/>
                  <a:pt x="4709965" y="2296632"/>
                  <a:pt x="4696753" y="2309843"/>
                </a:cubicBezTo>
                <a:lnTo>
                  <a:pt x="4691010" y="2313978"/>
                </a:lnTo>
                <a:lnTo>
                  <a:pt x="4706111" y="2316998"/>
                </a:lnTo>
                <a:cubicBezTo>
                  <a:pt x="4713818" y="2320301"/>
                  <a:pt x="4720975" y="2325256"/>
                  <a:pt x="4727580" y="2331862"/>
                </a:cubicBezTo>
                <a:cubicBezTo>
                  <a:pt x="4740792" y="2342871"/>
                  <a:pt x="4747398" y="2360487"/>
                  <a:pt x="4747398" y="2378102"/>
                </a:cubicBezTo>
                <a:cubicBezTo>
                  <a:pt x="4747398" y="2395719"/>
                  <a:pt x="4740792" y="2411133"/>
                  <a:pt x="4727580" y="2424344"/>
                </a:cubicBezTo>
                <a:cubicBezTo>
                  <a:pt x="4716571" y="2437556"/>
                  <a:pt x="4698955" y="2444162"/>
                  <a:pt x="4681339" y="2444162"/>
                </a:cubicBezTo>
                <a:cubicBezTo>
                  <a:pt x="4663723" y="2444162"/>
                  <a:pt x="4648309" y="2435354"/>
                  <a:pt x="4635097" y="2424344"/>
                </a:cubicBezTo>
                <a:cubicBezTo>
                  <a:pt x="4621886" y="2413335"/>
                  <a:pt x="4615280" y="2395719"/>
                  <a:pt x="4615280" y="2378102"/>
                </a:cubicBezTo>
                <a:cubicBezTo>
                  <a:pt x="4615280" y="2360487"/>
                  <a:pt x="4621886" y="2345073"/>
                  <a:pt x="4635097" y="2331862"/>
                </a:cubicBezTo>
                <a:lnTo>
                  <a:pt x="4640773" y="2327776"/>
                </a:lnTo>
                <a:lnTo>
                  <a:pt x="4624914" y="2324706"/>
                </a:lnTo>
                <a:cubicBezTo>
                  <a:pt x="4616932" y="2321403"/>
                  <a:pt x="4609775" y="2316449"/>
                  <a:pt x="4604270" y="2309843"/>
                </a:cubicBezTo>
                <a:cubicBezTo>
                  <a:pt x="4591059" y="2298834"/>
                  <a:pt x="4584453" y="2281218"/>
                  <a:pt x="4584453" y="2263601"/>
                </a:cubicBezTo>
                <a:cubicBezTo>
                  <a:pt x="4584453" y="2245986"/>
                  <a:pt x="4591059" y="2230572"/>
                  <a:pt x="4604270" y="2217361"/>
                </a:cubicBezTo>
                <a:cubicBezTo>
                  <a:pt x="4615280" y="2204149"/>
                  <a:pt x="4632896" y="2197543"/>
                  <a:pt x="4650512" y="2197543"/>
                </a:cubicBezTo>
                <a:close/>
                <a:moveTo>
                  <a:pt x="497640" y="2177725"/>
                </a:moveTo>
                <a:cubicBezTo>
                  <a:pt x="515257" y="2177725"/>
                  <a:pt x="530671" y="2184331"/>
                  <a:pt x="543882" y="2197542"/>
                </a:cubicBezTo>
                <a:cubicBezTo>
                  <a:pt x="557094" y="2208552"/>
                  <a:pt x="563700" y="2226168"/>
                  <a:pt x="563700" y="2243783"/>
                </a:cubicBezTo>
                <a:cubicBezTo>
                  <a:pt x="563700" y="2261400"/>
                  <a:pt x="557094" y="2276814"/>
                  <a:pt x="543882" y="2290025"/>
                </a:cubicBezTo>
                <a:cubicBezTo>
                  <a:pt x="532872" y="2303237"/>
                  <a:pt x="515257" y="2309843"/>
                  <a:pt x="497640" y="2309843"/>
                </a:cubicBezTo>
                <a:cubicBezTo>
                  <a:pt x="480025" y="2309843"/>
                  <a:pt x="464611" y="2303237"/>
                  <a:pt x="451400" y="2290025"/>
                </a:cubicBezTo>
                <a:cubicBezTo>
                  <a:pt x="438188" y="2279015"/>
                  <a:pt x="431582" y="2261400"/>
                  <a:pt x="431582" y="2243783"/>
                </a:cubicBezTo>
                <a:cubicBezTo>
                  <a:pt x="431582" y="2226168"/>
                  <a:pt x="438188" y="2210754"/>
                  <a:pt x="451400" y="2197542"/>
                </a:cubicBezTo>
                <a:cubicBezTo>
                  <a:pt x="462409" y="2184331"/>
                  <a:pt x="480025" y="2177725"/>
                  <a:pt x="497640" y="2177725"/>
                </a:cubicBezTo>
                <a:close/>
                <a:moveTo>
                  <a:pt x="2684173" y="2164513"/>
                </a:moveTo>
                <a:cubicBezTo>
                  <a:pt x="2701789" y="2164513"/>
                  <a:pt x="2717203" y="2173321"/>
                  <a:pt x="2730414" y="2184331"/>
                </a:cubicBezTo>
                <a:cubicBezTo>
                  <a:pt x="2743626" y="2195340"/>
                  <a:pt x="2750232" y="2212956"/>
                  <a:pt x="2750232" y="2230571"/>
                </a:cubicBezTo>
                <a:cubicBezTo>
                  <a:pt x="2750232" y="2248188"/>
                  <a:pt x="2741424" y="2263602"/>
                  <a:pt x="2730414" y="2276813"/>
                </a:cubicBezTo>
                <a:cubicBezTo>
                  <a:pt x="2719405" y="2290025"/>
                  <a:pt x="2701789" y="2296631"/>
                  <a:pt x="2684173" y="2296631"/>
                </a:cubicBezTo>
                <a:cubicBezTo>
                  <a:pt x="2668759" y="2296631"/>
                  <a:pt x="2651143" y="2287823"/>
                  <a:pt x="2637932" y="2276813"/>
                </a:cubicBezTo>
                <a:cubicBezTo>
                  <a:pt x="2624720" y="2265804"/>
                  <a:pt x="2618114" y="2248188"/>
                  <a:pt x="2618114" y="2230571"/>
                </a:cubicBezTo>
                <a:cubicBezTo>
                  <a:pt x="2618114" y="2212956"/>
                  <a:pt x="2626922" y="2197542"/>
                  <a:pt x="2637932" y="2184331"/>
                </a:cubicBezTo>
                <a:cubicBezTo>
                  <a:pt x="2648941" y="2171119"/>
                  <a:pt x="2666557" y="2164513"/>
                  <a:pt x="2684173" y="2164513"/>
                </a:cubicBezTo>
                <a:close/>
                <a:moveTo>
                  <a:pt x="955644" y="2155706"/>
                </a:moveTo>
                <a:cubicBezTo>
                  <a:pt x="973260" y="2155706"/>
                  <a:pt x="988675" y="2164514"/>
                  <a:pt x="1001886" y="2175523"/>
                </a:cubicBezTo>
                <a:cubicBezTo>
                  <a:pt x="1015098" y="2186533"/>
                  <a:pt x="1021704" y="2204149"/>
                  <a:pt x="1021704" y="2221764"/>
                </a:cubicBezTo>
                <a:cubicBezTo>
                  <a:pt x="1021704" y="2239381"/>
                  <a:pt x="1012896" y="2254795"/>
                  <a:pt x="1001886" y="2268006"/>
                </a:cubicBezTo>
                <a:cubicBezTo>
                  <a:pt x="990877" y="2281218"/>
                  <a:pt x="973260" y="2287824"/>
                  <a:pt x="955644" y="2287824"/>
                </a:cubicBezTo>
                <a:cubicBezTo>
                  <a:pt x="938029" y="2287824"/>
                  <a:pt x="922615" y="2279016"/>
                  <a:pt x="909404" y="2268006"/>
                </a:cubicBezTo>
                <a:cubicBezTo>
                  <a:pt x="896192" y="2256996"/>
                  <a:pt x="889586" y="2239381"/>
                  <a:pt x="889586" y="2221764"/>
                </a:cubicBezTo>
                <a:cubicBezTo>
                  <a:pt x="889586" y="2204149"/>
                  <a:pt x="898394" y="2188735"/>
                  <a:pt x="909404" y="2175523"/>
                </a:cubicBezTo>
                <a:cubicBezTo>
                  <a:pt x="920413" y="2162312"/>
                  <a:pt x="938029" y="2155706"/>
                  <a:pt x="955644" y="2155706"/>
                </a:cubicBezTo>
                <a:close/>
                <a:moveTo>
                  <a:pt x="3122361" y="2153504"/>
                </a:moveTo>
                <a:cubicBezTo>
                  <a:pt x="3139977" y="2153504"/>
                  <a:pt x="3155391" y="2162312"/>
                  <a:pt x="3168602" y="2173322"/>
                </a:cubicBezTo>
                <a:cubicBezTo>
                  <a:pt x="3181814" y="2184331"/>
                  <a:pt x="3188420" y="2201947"/>
                  <a:pt x="3188420" y="2219562"/>
                </a:cubicBezTo>
                <a:cubicBezTo>
                  <a:pt x="3188420" y="2237179"/>
                  <a:pt x="3179612" y="2252593"/>
                  <a:pt x="3168602" y="2265804"/>
                </a:cubicBezTo>
                <a:cubicBezTo>
                  <a:pt x="3157592" y="2279016"/>
                  <a:pt x="3139977" y="2285622"/>
                  <a:pt x="3122361" y="2285622"/>
                </a:cubicBezTo>
                <a:cubicBezTo>
                  <a:pt x="3104746" y="2285622"/>
                  <a:pt x="3089331" y="2276814"/>
                  <a:pt x="3076119" y="2265804"/>
                </a:cubicBezTo>
                <a:cubicBezTo>
                  <a:pt x="3062908" y="2254795"/>
                  <a:pt x="3056302" y="2237179"/>
                  <a:pt x="3056302" y="2219562"/>
                </a:cubicBezTo>
                <a:cubicBezTo>
                  <a:pt x="3056302" y="2201947"/>
                  <a:pt x="3065110" y="2186533"/>
                  <a:pt x="3076119" y="2173322"/>
                </a:cubicBezTo>
                <a:cubicBezTo>
                  <a:pt x="3087129" y="2160110"/>
                  <a:pt x="3104746" y="2153504"/>
                  <a:pt x="3122361" y="2153504"/>
                </a:cubicBezTo>
                <a:close/>
                <a:moveTo>
                  <a:pt x="1565584" y="2118273"/>
                </a:moveTo>
                <a:cubicBezTo>
                  <a:pt x="1583200" y="2118273"/>
                  <a:pt x="1598615" y="2127081"/>
                  <a:pt x="1611826" y="2138090"/>
                </a:cubicBezTo>
                <a:cubicBezTo>
                  <a:pt x="1625038" y="2149100"/>
                  <a:pt x="1631644" y="2166716"/>
                  <a:pt x="1631644" y="2184331"/>
                </a:cubicBezTo>
                <a:cubicBezTo>
                  <a:pt x="1631644" y="2201948"/>
                  <a:pt x="1622836" y="2217362"/>
                  <a:pt x="1611826" y="2230573"/>
                </a:cubicBezTo>
                <a:cubicBezTo>
                  <a:pt x="1600816" y="2243785"/>
                  <a:pt x="1583200" y="2250391"/>
                  <a:pt x="1565584" y="2250391"/>
                </a:cubicBezTo>
                <a:cubicBezTo>
                  <a:pt x="1547969" y="2250391"/>
                  <a:pt x="1532555" y="2241583"/>
                  <a:pt x="1519343" y="2230573"/>
                </a:cubicBezTo>
                <a:cubicBezTo>
                  <a:pt x="1506132" y="2219563"/>
                  <a:pt x="1499526" y="2201948"/>
                  <a:pt x="1499526" y="2184331"/>
                </a:cubicBezTo>
                <a:cubicBezTo>
                  <a:pt x="1499526" y="2166716"/>
                  <a:pt x="1508334" y="2151302"/>
                  <a:pt x="1519343" y="2138090"/>
                </a:cubicBezTo>
                <a:cubicBezTo>
                  <a:pt x="1530353" y="2124879"/>
                  <a:pt x="1547969" y="2118273"/>
                  <a:pt x="1565584" y="2118273"/>
                </a:cubicBezTo>
                <a:close/>
                <a:moveTo>
                  <a:pt x="4687944" y="2069830"/>
                </a:moveTo>
                <a:cubicBezTo>
                  <a:pt x="4705560" y="2069830"/>
                  <a:pt x="4720974" y="2076436"/>
                  <a:pt x="4734185" y="2089648"/>
                </a:cubicBezTo>
                <a:cubicBezTo>
                  <a:pt x="4747397" y="2100657"/>
                  <a:pt x="4754003" y="2118273"/>
                  <a:pt x="4754003" y="2135888"/>
                </a:cubicBezTo>
                <a:cubicBezTo>
                  <a:pt x="4754003" y="2153505"/>
                  <a:pt x="4747397" y="2168919"/>
                  <a:pt x="4734185" y="2182130"/>
                </a:cubicBezTo>
                <a:cubicBezTo>
                  <a:pt x="4723176" y="2195342"/>
                  <a:pt x="4705560" y="2201948"/>
                  <a:pt x="4687944" y="2201948"/>
                </a:cubicBezTo>
                <a:cubicBezTo>
                  <a:pt x="4670329" y="2201948"/>
                  <a:pt x="4652712" y="2193140"/>
                  <a:pt x="4641702" y="2182130"/>
                </a:cubicBezTo>
                <a:cubicBezTo>
                  <a:pt x="4628491" y="2171121"/>
                  <a:pt x="4621885" y="2153505"/>
                  <a:pt x="4621885" y="2135888"/>
                </a:cubicBezTo>
                <a:cubicBezTo>
                  <a:pt x="4621885" y="2118273"/>
                  <a:pt x="4628491" y="2102859"/>
                  <a:pt x="4641702" y="2089648"/>
                </a:cubicBezTo>
                <a:cubicBezTo>
                  <a:pt x="4652712" y="2076436"/>
                  <a:pt x="4670329" y="2069830"/>
                  <a:pt x="4687944" y="2069830"/>
                </a:cubicBezTo>
                <a:close/>
                <a:moveTo>
                  <a:pt x="3417421" y="2063224"/>
                </a:moveTo>
                <a:cubicBezTo>
                  <a:pt x="3435037" y="2063224"/>
                  <a:pt x="3450451" y="2072032"/>
                  <a:pt x="3463662" y="2083041"/>
                </a:cubicBezTo>
                <a:cubicBezTo>
                  <a:pt x="3476874" y="2094051"/>
                  <a:pt x="3483480" y="2111667"/>
                  <a:pt x="3483480" y="2129282"/>
                </a:cubicBezTo>
                <a:cubicBezTo>
                  <a:pt x="3483480" y="2146899"/>
                  <a:pt x="3474672" y="2162313"/>
                  <a:pt x="3463662" y="2175524"/>
                </a:cubicBezTo>
                <a:cubicBezTo>
                  <a:pt x="3452653" y="2188736"/>
                  <a:pt x="3435037" y="2195342"/>
                  <a:pt x="3417421" y="2195342"/>
                </a:cubicBezTo>
                <a:cubicBezTo>
                  <a:pt x="3399806" y="2195342"/>
                  <a:pt x="3384391" y="2186534"/>
                  <a:pt x="3371180" y="2175524"/>
                </a:cubicBezTo>
                <a:cubicBezTo>
                  <a:pt x="3357968" y="2164514"/>
                  <a:pt x="3351362" y="2146899"/>
                  <a:pt x="3351362" y="2129282"/>
                </a:cubicBezTo>
                <a:cubicBezTo>
                  <a:pt x="3351362" y="2111667"/>
                  <a:pt x="3360170" y="2096253"/>
                  <a:pt x="3371180" y="2083041"/>
                </a:cubicBezTo>
                <a:cubicBezTo>
                  <a:pt x="3382189" y="2069830"/>
                  <a:pt x="3399806" y="2063224"/>
                  <a:pt x="3417421" y="2063224"/>
                </a:cubicBezTo>
                <a:close/>
                <a:moveTo>
                  <a:pt x="2380304" y="2034599"/>
                </a:moveTo>
                <a:cubicBezTo>
                  <a:pt x="2397920" y="2034599"/>
                  <a:pt x="2413335" y="2043407"/>
                  <a:pt x="2426546" y="2054416"/>
                </a:cubicBezTo>
                <a:cubicBezTo>
                  <a:pt x="2439758" y="2065426"/>
                  <a:pt x="2446364" y="2083042"/>
                  <a:pt x="2446364" y="2100657"/>
                </a:cubicBezTo>
                <a:cubicBezTo>
                  <a:pt x="2446364" y="2118274"/>
                  <a:pt x="2437556" y="2133688"/>
                  <a:pt x="2426546" y="2146899"/>
                </a:cubicBezTo>
                <a:cubicBezTo>
                  <a:pt x="2415536" y="2160111"/>
                  <a:pt x="2397920" y="2166717"/>
                  <a:pt x="2380304" y="2166717"/>
                </a:cubicBezTo>
                <a:cubicBezTo>
                  <a:pt x="2362689" y="2166717"/>
                  <a:pt x="2347275" y="2157909"/>
                  <a:pt x="2334063" y="2146899"/>
                </a:cubicBezTo>
                <a:cubicBezTo>
                  <a:pt x="2320852" y="2135889"/>
                  <a:pt x="2314246" y="2118274"/>
                  <a:pt x="2314246" y="2100657"/>
                </a:cubicBezTo>
                <a:cubicBezTo>
                  <a:pt x="2314246" y="2083042"/>
                  <a:pt x="2323054" y="2067628"/>
                  <a:pt x="2334063" y="2054416"/>
                </a:cubicBezTo>
                <a:cubicBezTo>
                  <a:pt x="2345073" y="2041205"/>
                  <a:pt x="2362689" y="2034599"/>
                  <a:pt x="2380304" y="2034599"/>
                </a:cubicBezTo>
                <a:close/>
                <a:moveTo>
                  <a:pt x="4240950" y="1999368"/>
                </a:moveTo>
                <a:cubicBezTo>
                  <a:pt x="4258566" y="1999368"/>
                  <a:pt x="4273980" y="2005974"/>
                  <a:pt x="4287191" y="2019186"/>
                </a:cubicBezTo>
                <a:cubicBezTo>
                  <a:pt x="4300403" y="2030195"/>
                  <a:pt x="4307009" y="2047811"/>
                  <a:pt x="4307009" y="2065426"/>
                </a:cubicBezTo>
                <a:lnTo>
                  <a:pt x="4299534" y="2082868"/>
                </a:lnTo>
                <a:lnTo>
                  <a:pt x="4303154" y="2083592"/>
                </a:lnTo>
                <a:cubicBezTo>
                  <a:pt x="4310861" y="2086895"/>
                  <a:pt x="4318018" y="2091850"/>
                  <a:pt x="4324623" y="2098455"/>
                </a:cubicBezTo>
                <a:cubicBezTo>
                  <a:pt x="4337835" y="2109465"/>
                  <a:pt x="4344441" y="2127081"/>
                  <a:pt x="4344441" y="2144696"/>
                </a:cubicBezTo>
                <a:cubicBezTo>
                  <a:pt x="4344441" y="2162313"/>
                  <a:pt x="4337835" y="2177727"/>
                  <a:pt x="4324623" y="2190938"/>
                </a:cubicBezTo>
                <a:cubicBezTo>
                  <a:pt x="4313614" y="2204150"/>
                  <a:pt x="4295998" y="2210756"/>
                  <a:pt x="4278382" y="2210756"/>
                </a:cubicBezTo>
                <a:cubicBezTo>
                  <a:pt x="4262969" y="2210756"/>
                  <a:pt x="4245352" y="2204150"/>
                  <a:pt x="4232141" y="2190938"/>
                </a:cubicBezTo>
                <a:cubicBezTo>
                  <a:pt x="4218929" y="2179928"/>
                  <a:pt x="4212323" y="2162313"/>
                  <a:pt x="4212323" y="2144696"/>
                </a:cubicBezTo>
                <a:lnTo>
                  <a:pt x="4219798" y="2127256"/>
                </a:lnTo>
                <a:lnTo>
                  <a:pt x="4216178" y="2126531"/>
                </a:lnTo>
                <a:lnTo>
                  <a:pt x="4209507" y="2121913"/>
                </a:lnTo>
                <a:lnTo>
                  <a:pt x="4196911" y="2151303"/>
                </a:lnTo>
                <a:cubicBezTo>
                  <a:pt x="4185902" y="2164515"/>
                  <a:pt x="4168286" y="2171121"/>
                  <a:pt x="4150670" y="2171121"/>
                </a:cubicBezTo>
                <a:cubicBezTo>
                  <a:pt x="4133055" y="2171121"/>
                  <a:pt x="4115438" y="2164515"/>
                  <a:pt x="4104428" y="2151303"/>
                </a:cubicBezTo>
                <a:cubicBezTo>
                  <a:pt x="4091217" y="2140294"/>
                  <a:pt x="4084611" y="2122678"/>
                  <a:pt x="4084611" y="2105061"/>
                </a:cubicBezTo>
                <a:cubicBezTo>
                  <a:pt x="4084611" y="2087446"/>
                  <a:pt x="4091217" y="2072032"/>
                  <a:pt x="4104428" y="2058820"/>
                </a:cubicBezTo>
                <a:cubicBezTo>
                  <a:pt x="4115438" y="2045609"/>
                  <a:pt x="4133055" y="2039003"/>
                  <a:pt x="4150670" y="2039003"/>
                </a:cubicBezTo>
                <a:cubicBezTo>
                  <a:pt x="4159478" y="2039003"/>
                  <a:pt x="4167735" y="2040654"/>
                  <a:pt x="4175442" y="2043957"/>
                </a:cubicBezTo>
                <a:lnTo>
                  <a:pt x="4182113" y="2048575"/>
                </a:lnTo>
                <a:lnTo>
                  <a:pt x="4194708" y="2019186"/>
                </a:lnTo>
                <a:cubicBezTo>
                  <a:pt x="4205718" y="2005974"/>
                  <a:pt x="4223334" y="1999368"/>
                  <a:pt x="4240950" y="1999368"/>
                </a:cubicBezTo>
                <a:close/>
                <a:moveTo>
                  <a:pt x="1592007" y="1904684"/>
                </a:moveTo>
                <a:cubicBezTo>
                  <a:pt x="1609623" y="1904684"/>
                  <a:pt x="1625038" y="1913492"/>
                  <a:pt x="1638249" y="1924502"/>
                </a:cubicBezTo>
                <a:cubicBezTo>
                  <a:pt x="1651461" y="1935511"/>
                  <a:pt x="1658067" y="1953127"/>
                  <a:pt x="1658067" y="1970742"/>
                </a:cubicBezTo>
                <a:cubicBezTo>
                  <a:pt x="1658067" y="1988359"/>
                  <a:pt x="1649259" y="2003773"/>
                  <a:pt x="1638249" y="2016984"/>
                </a:cubicBezTo>
                <a:cubicBezTo>
                  <a:pt x="1627239" y="2030196"/>
                  <a:pt x="1609623" y="2036802"/>
                  <a:pt x="1592007" y="2036802"/>
                </a:cubicBezTo>
                <a:cubicBezTo>
                  <a:pt x="1574392" y="2036802"/>
                  <a:pt x="1558978" y="2027994"/>
                  <a:pt x="1545766" y="2016984"/>
                </a:cubicBezTo>
                <a:cubicBezTo>
                  <a:pt x="1532555" y="2005975"/>
                  <a:pt x="1525949" y="1988359"/>
                  <a:pt x="1525949" y="1970742"/>
                </a:cubicBezTo>
                <a:cubicBezTo>
                  <a:pt x="1525949" y="1953127"/>
                  <a:pt x="1534757" y="1937713"/>
                  <a:pt x="1545766" y="1924502"/>
                </a:cubicBezTo>
                <a:cubicBezTo>
                  <a:pt x="1556776" y="1911290"/>
                  <a:pt x="1574392" y="1904684"/>
                  <a:pt x="1592007" y="1904684"/>
                </a:cubicBezTo>
                <a:close/>
                <a:moveTo>
                  <a:pt x="2303236" y="1880463"/>
                </a:moveTo>
                <a:cubicBezTo>
                  <a:pt x="2320852" y="1880463"/>
                  <a:pt x="2336267" y="1889271"/>
                  <a:pt x="2349478" y="1900280"/>
                </a:cubicBezTo>
                <a:cubicBezTo>
                  <a:pt x="2362690" y="1911290"/>
                  <a:pt x="2369296" y="1928906"/>
                  <a:pt x="2369296" y="1946521"/>
                </a:cubicBezTo>
                <a:cubicBezTo>
                  <a:pt x="2369296" y="1964138"/>
                  <a:pt x="2360488" y="1979552"/>
                  <a:pt x="2349478" y="1992763"/>
                </a:cubicBezTo>
                <a:cubicBezTo>
                  <a:pt x="2343973" y="1999369"/>
                  <a:pt x="2336816" y="2004323"/>
                  <a:pt x="2328834" y="2007626"/>
                </a:cubicBezTo>
                <a:lnTo>
                  <a:pt x="2308852" y="2011494"/>
                </a:lnTo>
                <a:lnTo>
                  <a:pt x="2312045" y="2027992"/>
                </a:lnTo>
                <a:cubicBezTo>
                  <a:pt x="2312045" y="2045609"/>
                  <a:pt x="2303237" y="2061023"/>
                  <a:pt x="2292227" y="2074234"/>
                </a:cubicBezTo>
                <a:cubicBezTo>
                  <a:pt x="2281218" y="2087446"/>
                  <a:pt x="2263601" y="2094052"/>
                  <a:pt x="2245985" y="2094052"/>
                </a:cubicBezTo>
                <a:cubicBezTo>
                  <a:pt x="2228370" y="2094052"/>
                  <a:pt x="2212956" y="2085244"/>
                  <a:pt x="2199744" y="2074234"/>
                </a:cubicBezTo>
                <a:cubicBezTo>
                  <a:pt x="2186533" y="2063225"/>
                  <a:pt x="2179927" y="2045609"/>
                  <a:pt x="2179927" y="2027992"/>
                </a:cubicBezTo>
                <a:cubicBezTo>
                  <a:pt x="2179927" y="2010377"/>
                  <a:pt x="2188735" y="1994963"/>
                  <a:pt x="2199744" y="1981751"/>
                </a:cubicBezTo>
                <a:cubicBezTo>
                  <a:pt x="2205249" y="1975146"/>
                  <a:pt x="2212405" y="1970191"/>
                  <a:pt x="2220388" y="1966888"/>
                </a:cubicBezTo>
                <a:lnTo>
                  <a:pt x="2240371" y="1963021"/>
                </a:lnTo>
                <a:lnTo>
                  <a:pt x="2237178" y="1946521"/>
                </a:lnTo>
                <a:cubicBezTo>
                  <a:pt x="2237178" y="1928906"/>
                  <a:pt x="2245986" y="1913492"/>
                  <a:pt x="2256995" y="1900280"/>
                </a:cubicBezTo>
                <a:cubicBezTo>
                  <a:pt x="2268005" y="1887069"/>
                  <a:pt x="2285621" y="1880463"/>
                  <a:pt x="2303236" y="1880463"/>
                </a:cubicBezTo>
                <a:close/>
                <a:moveTo>
                  <a:pt x="1120790" y="1867251"/>
                </a:moveTo>
                <a:cubicBezTo>
                  <a:pt x="1138406" y="1867251"/>
                  <a:pt x="1153821" y="1876059"/>
                  <a:pt x="1167032" y="1887069"/>
                </a:cubicBezTo>
                <a:cubicBezTo>
                  <a:pt x="1180244" y="1898078"/>
                  <a:pt x="1186850" y="1915694"/>
                  <a:pt x="1186850" y="1933309"/>
                </a:cubicBezTo>
                <a:cubicBezTo>
                  <a:pt x="1186850" y="1950926"/>
                  <a:pt x="1178042" y="1966340"/>
                  <a:pt x="1167032" y="1979551"/>
                </a:cubicBezTo>
                <a:cubicBezTo>
                  <a:pt x="1156023" y="1992763"/>
                  <a:pt x="1138406" y="1999369"/>
                  <a:pt x="1120790" y="1999369"/>
                </a:cubicBezTo>
                <a:cubicBezTo>
                  <a:pt x="1103175" y="1999369"/>
                  <a:pt x="1087761" y="1990561"/>
                  <a:pt x="1074550" y="1979551"/>
                </a:cubicBezTo>
                <a:cubicBezTo>
                  <a:pt x="1061338" y="1968542"/>
                  <a:pt x="1054732" y="1950926"/>
                  <a:pt x="1054732" y="1933309"/>
                </a:cubicBezTo>
                <a:cubicBezTo>
                  <a:pt x="1054732" y="1915694"/>
                  <a:pt x="1063540" y="1900280"/>
                  <a:pt x="1074550" y="1887069"/>
                </a:cubicBezTo>
                <a:cubicBezTo>
                  <a:pt x="1085559" y="1873857"/>
                  <a:pt x="1103175" y="1867251"/>
                  <a:pt x="1120790" y="1867251"/>
                </a:cubicBezTo>
                <a:close/>
                <a:moveTo>
                  <a:pt x="2948407" y="1816606"/>
                </a:moveTo>
                <a:cubicBezTo>
                  <a:pt x="2966023" y="1816606"/>
                  <a:pt x="2981437" y="1823212"/>
                  <a:pt x="2994648" y="1836424"/>
                </a:cubicBezTo>
                <a:cubicBezTo>
                  <a:pt x="3007860" y="1847433"/>
                  <a:pt x="3014466" y="1865049"/>
                  <a:pt x="3014466" y="1882664"/>
                </a:cubicBezTo>
                <a:cubicBezTo>
                  <a:pt x="3014466" y="1900280"/>
                  <a:pt x="3007860" y="1915693"/>
                  <a:pt x="2994648" y="1928905"/>
                </a:cubicBezTo>
                <a:cubicBezTo>
                  <a:pt x="2983639" y="1942117"/>
                  <a:pt x="2966023" y="1948723"/>
                  <a:pt x="2948407" y="1948723"/>
                </a:cubicBezTo>
                <a:cubicBezTo>
                  <a:pt x="2930792" y="1948723"/>
                  <a:pt x="2915377" y="1942117"/>
                  <a:pt x="2902166" y="1928905"/>
                </a:cubicBezTo>
                <a:cubicBezTo>
                  <a:pt x="2888954" y="1917895"/>
                  <a:pt x="2882348" y="1900280"/>
                  <a:pt x="2882348" y="1882664"/>
                </a:cubicBezTo>
                <a:cubicBezTo>
                  <a:pt x="2882348" y="1865049"/>
                  <a:pt x="2888954" y="1849635"/>
                  <a:pt x="2902166" y="1836424"/>
                </a:cubicBezTo>
                <a:cubicBezTo>
                  <a:pt x="2913175" y="1823212"/>
                  <a:pt x="2930792" y="1816606"/>
                  <a:pt x="2948407" y="1816606"/>
                </a:cubicBezTo>
                <a:close/>
                <a:moveTo>
                  <a:pt x="1823211" y="1772567"/>
                </a:moveTo>
                <a:cubicBezTo>
                  <a:pt x="1840827" y="1772567"/>
                  <a:pt x="1856242" y="1779173"/>
                  <a:pt x="1869453" y="1792385"/>
                </a:cubicBezTo>
                <a:cubicBezTo>
                  <a:pt x="1882665" y="1803394"/>
                  <a:pt x="1889271" y="1821010"/>
                  <a:pt x="1889271" y="1838625"/>
                </a:cubicBezTo>
                <a:cubicBezTo>
                  <a:pt x="1889271" y="1856241"/>
                  <a:pt x="1882665" y="1871655"/>
                  <a:pt x="1869453" y="1884866"/>
                </a:cubicBezTo>
                <a:cubicBezTo>
                  <a:pt x="1858443" y="1898078"/>
                  <a:pt x="1840827" y="1904684"/>
                  <a:pt x="1823211" y="1904684"/>
                </a:cubicBezTo>
                <a:cubicBezTo>
                  <a:pt x="1805596" y="1904684"/>
                  <a:pt x="1787980" y="1898078"/>
                  <a:pt x="1776970" y="1884866"/>
                </a:cubicBezTo>
                <a:cubicBezTo>
                  <a:pt x="1763759" y="1873856"/>
                  <a:pt x="1757153" y="1856241"/>
                  <a:pt x="1757153" y="1838625"/>
                </a:cubicBezTo>
                <a:cubicBezTo>
                  <a:pt x="1757153" y="1821010"/>
                  <a:pt x="1763759" y="1805596"/>
                  <a:pt x="1776970" y="1792385"/>
                </a:cubicBezTo>
                <a:cubicBezTo>
                  <a:pt x="1787980" y="1779173"/>
                  <a:pt x="1805596" y="1772567"/>
                  <a:pt x="1823211" y="1772567"/>
                </a:cubicBezTo>
                <a:close/>
                <a:moveTo>
                  <a:pt x="3316132" y="1770365"/>
                </a:moveTo>
                <a:cubicBezTo>
                  <a:pt x="3333748" y="1770365"/>
                  <a:pt x="3349162" y="1776971"/>
                  <a:pt x="3362373" y="1790182"/>
                </a:cubicBezTo>
                <a:cubicBezTo>
                  <a:pt x="3375585" y="1801192"/>
                  <a:pt x="3382191" y="1818808"/>
                  <a:pt x="3382191" y="1836423"/>
                </a:cubicBezTo>
                <a:cubicBezTo>
                  <a:pt x="3382191" y="1854040"/>
                  <a:pt x="3375585" y="1869454"/>
                  <a:pt x="3362373" y="1882665"/>
                </a:cubicBezTo>
                <a:cubicBezTo>
                  <a:pt x="3351363" y="1895877"/>
                  <a:pt x="3333748" y="1902483"/>
                  <a:pt x="3316132" y="1902483"/>
                </a:cubicBezTo>
                <a:cubicBezTo>
                  <a:pt x="3298517" y="1902483"/>
                  <a:pt x="3283102" y="1895877"/>
                  <a:pt x="3269890" y="1882665"/>
                </a:cubicBezTo>
                <a:cubicBezTo>
                  <a:pt x="3256679" y="1871655"/>
                  <a:pt x="3250073" y="1854040"/>
                  <a:pt x="3250073" y="1836423"/>
                </a:cubicBezTo>
                <a:cubicBezTo>
                  <a:pt x="3250073" y="1818808"/>
                  <a:pt x="3256679" y="1803394"/>
                  <a:pt x="3269890" y="1790182"/>
                </a:cubicBezTo>
                <a:cubicBezTo>
                  <a:pt x="3280900" y="1776971"/>
                  <a:pt x="3298517" y="1770365"/>
                  <a:pt x="3316132" y="1770365"/>
                </a:cubicBezTo>
                <a:close/>
                <a:moveTo>
                  <a:pt x="601131" y="1765961"/>
                </a:moveTo>
                <a:cubicBezTo>
                  <a:pt x="618748" y="1765961"/>
                  <a:pt x="634162" y="1772567"/>
                  <a:pt x="647373" y="1785779"/>
                </a:cubicBezTo>
                <a:cubicBezTo>
                  <a:pt x="660585" y="1796788"/>
                  <a:pt x="667191" y="1814404"/>
                  <a:pt x="667191" y="1832019"/>
                </a:cubicBezTo>
                <a:cubicBezTo>
                  <a:pt x="667191" y="1849636"/>
                  <a:pt x="660585" y="1865050"/>
                  <a:pt x="647373" y="1878261"/>
                </a:cubicBezTo>
                <a:cubicBezTo>
                  <a:pt x="636363" y="1891473"/>
                  <a:pt x="618748" y="1898079"/>
                  <a:pt x="601131" y="1898079"/>
                </a:cubicBezTo>
                <a:cubicBezTo>
                  <a:pt x="583516" y="1898079"/>
                  <a:pt x="568102" y="1891473"/>
                  <a:pt x="554890" y="1878261"/>
                </a:cubicBezTo>
                <a:cubicBezTo>
                  <a:pt x="541679" y="1867251"/>
                  <a:pt x="535073" y="1849636"/>
                  <a:pt x="535073" y="1832019"/>
                </a:cubicBezTo>
                <a:cubicBezTo>
                  <a:pt x="535073" y="1814404"/>
                  <a:pt x="541679" y="1798990"/>
                  <a:pt x="554890" y="1785779"/>
                </a:cubicBezTo>
                <a:cubicBezTo>
                  <a:pt x="565900" y="1772567"/>
                  <a:pt x="583516" y="1765961"/>
                  <a:pt x="601131" y="1765961"/>
                </a:cubicBezTo>
                <a:close/>
                <a:moveTo>
                  <a:pt x="4227738" y="1675681"/>
                </a:moveTo>
                <a:cubicBezTo>
                  <a:pt x="4245354" y="1675681"/>
                  <a:pt x="4260768" y="1682287"/>
                  <a:pt x="4273979" y="1695499"/>
                </a:cubicBezTo>
                <a:lnTo>
                  <a:pt x="4287536" y="1714327"/>
                </a:lnTo>
                <a:lnTo>
                  <a:pt x="4293796" y="1713115"/>
                </a:lnTo>
                <a:cubicBezTo>
                  <a:pt x="4311412" y="1713115"/>
                  <a:pt x="4326826" y="1719721"/>
                  <a:pt x="4340037" y="1732933"/>
                </a:cubicBezTo>
                <a:cubicBezTo>
                  <a:pt x="4353249" y="1743942"/>
                  <a:pt x="4359855" y="1761558"/>
                  <a:pt x="4359855" y="1779173"/>
                </a:cubicBezTo>
                <a:cubicBezTo>
                  <a:pt x="4359855" y="1796790"/>
                  <a:pt x="4353249" y="1812204"/>
                  <a:pt x="4340037" y="1825415"/>
                </a:cubicBezTo>
                <a:cubicBezTo>
                  <a:pt x="4329028" y="1838627"/>
                  <a:pt x="4311412" y="1845233"/>
                  <a:pt x="4293796" y="1845233"/>
                </a:cubicBezTo>
                <a:cubicBezTo>
                  <a:pt x="4276181" y="1845233"/>
                  <a:pt x="4260766" y="1838627"/>
                  <a:pt x="4247554" y="1825415"/>
                </a:cubicBezTo>
                <a:lnTo>
                  <a:pt x="4233999" y="1806587"/>
                </a:lnTo>
                <a:lnTo>
                  <a:pt x="4227738" y="1807799"/>
                </a:lnTo>
                <a:cubicBezTo>
                  <a:pt x="4210123" y="1807799"/>
                  <a:pt x="4192506" y="1801193"/>
                  <a:pt x="4181496" y="1787981"/>
                </a:cubicBezTo>
                <a:cubicBezTo>
                  <a:pt x="4168285" y="1776971"/>
                  <a:pt x="4161679" y="1759356"/>
                  <a:pt x="4161679" y="1741739"/>
                </a:cubicBezTo>
                <a:cubicBezTo>
                  <a:pt x="4161679" y="1724124"/>
                  <a:pt x="4168285" y="1708710"/>
                  <a:pt x="4181496" y="1695499"/>
                </a:cubicBezTo>
                <a:cubicBezTo>
                  <a:pt x="4192506" y="1682287"/>
                  <a:pt x="4210123" y="1675681"/>
                  <a:pt x="4227738" y="1675681"/>
                </a:cubicBezTo>
                <a:close/>
                <a:moveTo>
                  <a:pt x="1340985" y="1561180"/>
                </a:moveTo>
                <a:cubicBezTo>
                  <a:pt x="1358601" y="1561180"/>
                  <a:pt x="1374016" y="1567786"/>
                  <a:pt x="1387227" y="1580997"/>
                </a:cubicBezTo>
                <a:cubicBezTo>
                  <a:pt x="1400439" y="1592007"/>
                  <a:pt x="1407045" y="1609623"/>
                  <a:pt x="1407045" y="1627238"/>
                </a:cubicBezTo>
                <a:cubicBezTo>
                  <a:pt x="1407045" y="1644855"/>
                  <a:pt x="1400439" y="1660269"/>
                  <a:pt x="1387227" y="1673480"/>
                </a:cubicBezTo>
                <a:cubicBezTo>
                  <a:pt x="1376218" y="1686692"/>
                  <a:pt x="1358601" y="1693298"/>
                  <a:pt x="1340985" y="1693298"/>
                </a:cubicBezTo>
                <a:cubicBezTo>
                  <a:pt x="1323370" y="1693298"/>
                  <a:pt x="1307956" y="1686692"/>
                  <a:pt x="1294745" y="1673480"/>
                </a:cubicBezTo>
                <a:cubicBezTo>
                  <a:pt x="1281533" y="1662470"/>
                  <a:pt x="1274927" y="1644855"/>
                  <a:pt x="1274927" y="1627238"/>
                </a:cubicBezTo>
                <a:cubicBezTo>
                  <a:pt x="1274927" y="1609623"/>
                  <a:pt x="1281533" y="1594209"/>
                  <a:pt x="1294745" y="1580997"/>
                </a:cubicBezTo>
                <a:cubicBezTo>
                  <a:pt x="1305754" y="1567786"/>
                  <a:pt x="1323370" y="1561180"/>
                  <a:pt x="1340985" y="1561180"/>
                </a:cubicBezTo>
                <a:close/>
                <a:moveTo>
                  <a:pt x="2283418" y="1451083"/>
                </a:moveTo>
                <a:cubicBezTo>
                  <a:pt x="2301034" y="1451083"/>
                  <a:pt x="2316449" y="1457689"/>
                  <a:pt x="2329660" y="1470900"/>
                </a:cubicBezTo>
                <a:cubicBezTo>
                  <a:pt x="2342872" y="1481910"/>
                  <a:pt x="2349478" y="1499526"/>
                  <a:pt x="2349478" y="1517141"/>
                </a:cubicBezTo>
                <a:cubicBezTo>
                  <a:pt x="2349478" y="1534758"/>
                  <a:pt x="2342872" y="1550172"/>
                  <a:pt x="2329660" y="1563383"/>
                </a:cubicBezTo>
                <a:cubicBezTo>
                  <a:pt x="2318651" y="1576595"/>
                  <a:pt x="2301034" y="1583201"/>
                  <a:pt x="2283418" y="1583201"/>
                </a:cubicBezTo>
                <a:cubicBezTo>
                  <a:pt x="2265803" y="1583201"/>
                  <a:pt x="2248187" y="1576595"/>
                  <a:pt x="2237178" y="1563383"/>
                </a:cubicBezTo>
                <a:cubicBezTo>
                  <a:pt x="2223966" y="1552373"/>
                  <a:pt x="2217360" y="1534758"/>
                  <a:pt x="2217360" y="1517141"/>
                </a:cubicBezTo>
                <a:cubicBezTo>
                  <a:pt x="2217360" y="1499526"/>
                  <a:pt x="2223966" y="1484112"/>
                  <a:pt x="2237178" y="1470900"/>
                </a:cubicBezTo>
                <a:cubicBezTo>
                  <a:pt x="2248187" y="1457689"/>
                  <a:pt x="2265803" y="1451083"/>
                  <a:pt x="2283418" y="1451083"/>
                </a:cubicBezTo>
                <a:close/>
                <a:moveTo>
                  <a:pt x="3782944" y="1393832"/>
                </a:moveTo>
                <a:cubicBezTo>
                  <a:pt x="3800560" y="1393832"/>
                  <a:pt x="3815974" y="1400438"/>
                  <a:pt x="3829185" y="1413650"/>
                </a:cubicBezTo>
                <a:cubicBezTo>
                  <a:pt x="3842397" y="1424659"/>
                  <a:pt x="3849003" y="1442275"/>
                  <a:pt x="3849003" y="1459890"/>
                </a:cubicBezTo>
                <a:cubicBezTo>
                  <a:pt x="3849003" y="1477507"/>
                  <a:pt x="3842397" y="1492921"/>
                  <a:pt x="3829185" y="1506132"/>
                </a:cubicBezTo>
                <a:cubicBezTo>
                  <a:pt x="3818176" y="1519344"/>
                  <a:pt x="3800560" y="1525950"/>
                  <a:pt x="3782944" y="1525950"/>
                </a:cubicBezTo>
                <a:cubicBezTo>
                  <a:pt x="3765329" y="1525950"/>
                  <a:pt x="3749914" y="1519344"/>
                  <a:pt x="3736703" y="1506132"/>
                </a:cubicBezTo>
                <a:cubicBezTo>
                  <a:pt x="3723491" y="1495123"/>
                  <a:pt x="3716885" y="1477507"/>
                  <a:pt x="3716885" y="1459890"/>
                </a:cubicBezTo>
                <a:cubicBezTo>
                  <a:pt x="3716885" y="1442275"/>
                  <a:pt x="3723491" y="1426861"/>
                  <a:pt x="3736703" y="1413650"/>
                </a:cubicBezTo>
                <a:cubicBezTo>
                  <a:pt x="3747713" y="1400438"/>
                  <a:pt x="3765329" y="1393832"/>
                  <a:pt x="3782944" y="1393832"/>
                </a:cubicBezTo>
                <a:close/>
                <a:moveTo>
                  <a:pt x="2105061" y="1303553"/>
                </a:moveTo>
                <a:cubicBezTo>
                  <a:pt x="2122677" y="1303553"/>
                  <a:pt x="2138092" y="1310159"/>
                  <a:pt x="2151303" y="1323371"/>
                </a:cubicBezTo>
                <a:cubicBezTo>
                  <a:pt x="2164515" y="1334380"/>
                  <a:pt x="2171121" y="1351996"/>
                  <a:pt x="2171121" y="1369611"/>
                </a:cubicBezTo>
                <a:cubicBezTo>
                  <a:pt x="2171121" y="1387228"/>
                  <a:pt x="2164515" y="1402642"/>
                  <a:pt x="2151303" y="1415853"/>
                </a:cubicBezTo>
                <a:cubicBezTo>
                  <a:pt x="2140293" y="1429065"/>
                  <a:pt x="2122677" y="1435671"/>
                  <a:pt x="2105061" y="1435671"/>
                </a:cubicBezTo>
                <a:cubicBezTo>
                  <a:pt x="2087446" y="1435671"/>
                  <a:pt x="2069830" y="1429065"/>
                  <a:pt x="2058820" y="1415853"/>
                </a:cubicBezTo>
                <a:cubicBezTo>
                  <a:pt x="2045609" y="1404843"/>
                  <a:pt x="2039003" y="1387228"/>
                  <a:pt x="2039003" y="1369611"/>
                </a:cubicBezTo>
                <a:cubicBezTo>
                  <a:pt x="2039003" y="1351996"/>
                  <a:pt x="2045609" y="1336582"/>
                  <a:pt x="2058820" y="1323371"/>
                </a:cubicBezTo>
                <a:cubicBezTo>
                  <a:pt x="2069830" y="1310159"/>
                  <a:pt x="2087446" y="1303553"/>
                  <a:pt x="2105061" y="1303553"/>
                </a:cubicBezTo>
                <a:close/>
                <a:moveTo>
                  <a:pt x="2598296" y="1274927"/>
                </a:moveTo>
                <a:cubicBezTo>
                  <a:pt x="2615912" y="1274927"/>
                  <a:pt x="2631327" y="1281533"/>
                  <a:pt x="2644538" y="1294744"/>
                </a:cubicBezTo>
                <a:cubicBezTo>
                  <a:pt x="2657750" y="1305754"/>
                  <a:pt x="2664356" y="1323370"/>
                  <a:pt x="2664356" y="1340985"/>
                </a:cubicBezTo>
                <a:cubicBezTo>
                  <a:pt x="2664356" y="1358602"/>
                  <a:pt x="2657750" y="1374016"/>
                  <a:pt x="2644538" y="1387227"/>
                </a:cubicBezTo>
                <a:cubicBezTo>
                  <a:pt x="2633529" y="1400439"/>
                  <a:pt x="2615912" y="1407045"/>
                  <a:pt x="2598296" y="1407045"/>
                </a:cubicBezTo>
                <a:cubicBezTo>
                  <a:pt x="2580681" y="1407045"/>
                  <a:pt x="2563065" y="1398237"/>
                  <a:pt x="2552055" y="1387227"/>
                </a:cubicBezTo>
                <a:cubicBezTo>
                  <a:pt x="2538844" y="1376217"/>
                  <a:pt x="2532238" y="1358602"/>
                  <a:pt x="2532238" y="1340985"/>
                </a:cubicBezTo>
                <a:cubicBezTo>
                  <a:pt x="2532238" y="1323370"/>
                  <a:pt x="2538844" y="1307956"/>
                  <a:pt x="2552055" y="1294744"/>
                </a:cubicBezTo>
                <a:cubicBezTo>
                  <a:pt x="2563065" y="1281533"/>
                  <a:pt x="2580681" y="1274927"/>
                  <a:pt x="2598296" y="1274927"/>
                </a:cubicBezTo>
                <a:close/>
                <a:moveTo>
                  <a:pt x="3298516" y="1182446"/>
                </a:moveTo>
                <a:cubicBezTo>
                  <a:pt x="3316132" y="1182446"/>
                  <a:pt x="3331546" y="1189052"/>
                  <a:pt x="3344757" y="1202264"/>
                </a:cubicBezTo>
                <a:cubicBezTo>
                  <a:pt x="3357969" y="1213273"/>
                  <a:pt x="3364575" y="1230889"/>
                  <a:pt x="3364575" y="1248504"/>
                </a:cubicBezTo>
                <a:cubicBezTo>
                  <a:pt x="3364575" y="1266121"/>
                  <a:pt x="3357969" y="1281535"/>
                  <a:pt x="3344757" y="1294746"/>
                </a:cubicBezTo>
                <a:cubicBezTo>
                  <a:pt x="3333747" y="1307958"/>
                  <a:pt x="3316132" y="1314564"/>
                  <a:pt x="3298516" y="1314564"/>
                </a:cubicBezTo>
                <a:cubicBezTo>
                  <a:pt x="3280901" y="1314564"/>
                  <a:pt x="3263284" y="1307958"/>
                  <a:pt x="3252274" y="1294746"/>
                </a:cubicBezTo>
                <a:cubicBezTo>
                  <a:pt x="3239063" y="1283736"/>
                  <a:pt x="3232457" y="1266121"/>
                  <a:pt x="3232457" y="1248504"/>
                </a:cubicBezTo>
                <a:cubicBezTo>
                  <a:pt x="3232457" y="1230889"/>
                  <a:pt x="3239063" y="1215475"/>
                  <a:pt x="3252274" y="1202264"/>
                </a:cubicBezTo>
                <a:cubicBezTo>
                  <a:pt x="3263284" y="1189052"/>
                  <a:pt x="3280901" y="1182446"/>
                  <a:pt x="3298516" y="1182446"/>
                </a:cubicBezTo>
                <a:close/>
                <a:moveTo>
                  <a:pt x="2999052" y="1164830"/>
                </a:moveTo>
                <a:cubicBezTo>
                  <a:pt x="3016668" y="1164830"/>
                  <a:pt x="3032082" y="1171436"/>
                  <a:pt x="3045293" y="1184647"/>
                </a:cubicBezTo>
                <a:cubicBezTo>
                  <a:pt x="3058505" y="1195657"/>
                  <a:pt x="3065111" y="1213273"/>
                  <a:pt x="3065111" y="1230888"/>
                </a:cubicBezTo>
                <a:cubicBezTo>
                  <a:pt x="3065111" y="1248505"/>
                  <a:pt x="3058505" y="1263919"/>
                  <a:pt x="3045293" y="1277130"/>
                </a:cubicBezTo>
                <a:cubicBezTo>
                  <a:pt x="3039789" y="1283736"/>
                  <a:pt x="3032632" y="1288690"/>
                  <a:pt x="3024650" y="1291993"/>
                </a:cubicBezTo>
                <a:lnTo>
                  <a:pt x="3022572" y="1292396"/>
                </a:lnTo>
                <a:lnTo>
                  <a:pt x="3038687" y="1303553"/>
                </a:lnTo>
                <a:cubicBezTo>
                  <a:pt x="3051899" y="1314562"/>
                  <a:pt x="3058505" y="1332178"/>
                  <a:pt x="3058505" y="1349793"/>
                </a:cubicBezTo>
                <a:lnTo>
                  <a:pt x="3053957" y="1372532"/>
                </a:lnTo>
                <a:lnTo>
                  <a:pt x="3072541" y="1359151"/>
                </a:lnTo>
                <a:cubicBezTo>
                  <a:pt x="3080523" y="1355848"/>
                  <a:pt x="3089331" y="1354197"/>
                  <a:pt x="3098139" y="1354197"/>
                </a:cubicBezTo>
                <a:cubicBezTo>
                  <a:pt x="3115755" y="1354197"/>
                  <a:pt x="3131169" y="1360803"/>
                  <a:pt x="3144380" y="1374015"/>
                </a:cubicBezTo>
                <a:cubicBezTo>
                  <a:pt x="3157592" y="1385024"/>
                  <a:pt x="3164198" y="1402640"/>
                  <a:pt x="3164198" y="1420255"/>
                </a:cubicBezTo>
                <a:cubicBezTo>
                  <a:pt x="3164198" y="1437872"/>
                  <a:pt x="3157592" y="1453286"/>
                  <a:pt x="3144380" y="1466497"/>
                </a:cubicBezTo>
                <a:cubicBezTo>
                  <a:pt x="3133371" y="1479709"/>
                  <a:pt x="3115755" y="1486315"/>
                  <a:pt x="3098139" y="1486315"/>
                </a:cubicBezTo>
                <a:cubicBezTo>
                  <a:pt x="3080524" y="1486315"/>
                  <a:pt x="3065109" y="1479709"/>
                  <a:pt x="3051898" y="1466497"/>
                </a:cubicBezTo>
                <a:cubicBezTo>
                  <a:pt x="3038686" y="1455487"/>
                  <a:pt x="3032080" y="1437872"/>
                  <a:pt x="3032080" y="1420255"/>
                </a:cubicBezTo>
                <a:lnTo>
                  <a:pt x="3036628" y="1397517"/>
                </a:lnTo>
                <a:lnTo>
                  <a:pt x="3018044" y="1410898"/>
                </a:lnTo>
                <a:cubicBezTo>
                  <a:pt x="3010062" y="1414201"/>
                  <a:pt x="3001254" y="1415853"/>
                  <a:pt x="2992446" y="1415853"/>
                </a:cubicBezTo>
                <a:cubicBezTo>
                  <a:pt x="2974831" y="1415853"/>
                  <a:pt x="2959416" y="1409247"/>
                  <a:pt x="2946205" y="1396035"/>
                </a:cubicBezTo>
                <a:cubicBezTo>
                  <a:pt x="2932993" y="1385026"/>
                  <a:pt x="2926387" y="1367410"/>
                  <a:pt x="2926387" y="1349793"/>
                </a:cubicBezTo>
                <a:cubicBezTo>
                  <a:pt x="2926387" y="1332178"/>
                  <a:pt x="2932993" y="1316764"/>
                  <a:pt x="2946205" y="1303553"/>
                </a:cubicBezTo>
                <a:cubicBezTo>
                  <a:pt x="2951710" y="1296947"/>
                  <a:pt x="2958866" y="1291992"/>
                  <a:pt x="2966848" y="1288689"/>
                </a:cubicBezTo>
                <a:lnTo>
                  <a:pt x="2968438" y="1288382"/>
                </a:lnTo>
                <a:lnTo>
                  <a:pt x="2952811" y="1277130"/>
                </a:lnTo>
                <a:cubicBezTo>
                  <a:pt x="2939599" y="1266120"/>
                  <a:pt x="2932993" y="1248505"/>
                  <a:pt x="2932993" y="1230888"/>
                </a:cubicBezTo>
                <a:cubicBezTo>
                  <a:pt x="2932993" y="1213273"/>
                  <a:pt x="2939599" y="1197859"/>
                  <a:pt x="2952811" y="1184647"/>
                </a:cubicBezTo>
                <a:cubicBezTo>
                  <a:pt x="2963820" y="1171436"/>
                  <a:pt x="2981437" y="1164830"/>
                  <a:pt x="2999052" y="1164830"/>
                </a:cubicBezTo>
                <a:close/>
                <a:moveTo>
                  <a:pt x="2723808" y="1118589"/>
                </a:moveTo>
                <a:cubicBezTo>
                  <a:pt x="2741424" y="1118589"/>
                  <a:pt x="2756838" y="1125195"/>
                  <a:pt x="2770049" y="1138407"/>
                </a:cubicBezTo>
                <a:cubicBezTo>
                  <a:pt x="2783261" y="1149416"/>
                  <a:pt x="2789867" y="1167032"/>
                  <a:pt x="2789867" y="1184647"/>
                </a:cubicBezTo>
                <a:cubicBezTo>
                  <a:pt x="2789867" y="1202264"/>
                  <a:pt x="2783261" y="1217678"/>
                  <a:pt x="2770049" y="1230889"/>
                </a:cubicBezTo>
                <a:cubicBezTo>
                  <a:pt x="2759040" y="1244101"/>
                  <a:pt x="2741424" y="1250707"/>
                  <a:pt x="2723808" y="1250707"/>
                </a:cubicBezTo>
                <a:cubicBezTo>
                  <a:pt x="2706193" y="1250707"/>
                  <a:pt x="2690778" y="1244101"/>
                  <a:pt x="2677567" y="1230889"/>
                </a:cubicBezTo>
                <a:cubicBezTo>
                  <a:pt x="2664355" y="1219880"/>
                  <a:pt x="2657749" y="1202264"/>
                  <a:pt x="2657749" y="1184647"/>
                </a:cubicBezTo>
                <a:cubicBezTo>
                  <a:pt x="2657749" y="1167032"/>
                  <a:pt x="2664355" y="1151618"/>
                  <a:pt x="2677567" y="1138407"/>
                </a:cubicBezTo>
                <a:cubicBezTo>
                  <a:pt x="2688576" y="1125195"/>
                  <a:pt x="2706193" y="1118589"/>
                  <a:pt x="2723808" y="1118589"/>
                </a:cubicBezTo>
                <a:close/>
                <a:moveTo>
                  <a:pt x="3492288" y="1103175"/>
                </a:moveTo>
                <a:cubicBezTo>
                  <a:pt x="3509904" y="1103175"/>
                  <a:pt x="3525318" y="1109781"/>
                  <a:pt x="3538529" y="1122993"/>
                </a:cubicBezTo>
                <a:cubicBezTo>
                  <a:pt x="3551741" y="1134002"/>
                  <a:pt x="3558347" y="1151618"/>
                  <a:pt x="3558347" y="1169233"/>
                </a:cubicBezTo>
                <a:cubicBezTo>
                  <a:pt x="3558347" y="1186850"/>
                  <a:pt x="3551741" y="1202264"/>
                  <a:pt x="3538529" y="1215475"/>
                </a:cubicBezTo>
                <a:cubicBezTo>
                  <a:pt x="3527519" y="1228687"/>
                  <a:pt x="3509904" y="1235293"/>
                  <a:pt x="3492288" y="1235293"/>
                </a:cubicBezTo>
                <a:cubicBezTo>
                  <a:pt x="3474673" y="1235293"/>
                  <a:pt x="3459258" y="1228687"/>
                  <a:pt x="3446046" y="1215475"/>
                </a:cubicBezTo>
                <a:cubicBezTo>
                  <a:pt x="3432835" y="1204465"/>
                  <a:pt x="3426229" y="1186850"/>
                  <a:pt x="3426229" y="1169233"/>
                </a:cubicBezTo>
                <a:cubicBezTo>
                  <a:pt x="3426229" y="1151618"/>
                  <a:pt x="3432835" y="1136204"/>
                  <a:pt x="3446046" y="1122993"/>
                </a:cubicBezTo>
                <a:cubicBezTo>
                  <a:pt x="3457056" y="1109781"/>
                  <a:pt x="3474673" y="1103175"/>
                  <a:pt x="3492288" y="1103175"/>
                </a:cubicBezTo>
                <a:close/>
                <a:moveTo>
                  <a:pt x="3974514" y="1056935"/>
                </a:moveTo>
                <a:cubicBezTo>
                  <a:pt x="3992130" y="1056935"/>
                  <a:pt x="4007544" y="1063541"/>
                  <a:pt x="4020755" y="1076753"/>
                </a:cubicBezTo>
                <a:cubicBezTo>
                  <a:pt x="4033967" y="1087762"/>
                  <a:pt x="4040573" y="1105378"/>
                  <a:pt x="4040573" y="1122993"/>
                </a:cubicBezTo>
                <a:cubicBezTo>
                  <a:pt x="4040573" y="1140610"/>
                  <a:pt x="4033967" y="1156024"/>
                  <a:pt x="4020755" y="1169235"/>
                </a:cubicBezTo>
                <a:cubicBezTo>
                  <a:pt x="4009746" y="1182447"/>
                  <a:pt x="3992130" y="1189053"/>
                  <a:pt x="3974514" y="1189053"/>
                </a:cubicBezTo>
                <a:cubicBezTo>
                  <a:pt x="3956899" y="1189053"/>
                  <a:pt x="3939282" y="1182447"/>
                  <a:pt x="3928272" y="1169235"/>
                </a:cubicBezTo>
                <a:cubicBezTo>
                  <a:pt x="3915061" y="1158225"/>
                  <a:pt x="3908455" y="1140610"/>
                  <a:pt x="3908455" y="1122993"/>
                </a:cubicBezTo>
                <a:cubicBezTo>
                  <a:pt x="3908455" y="1105378"/>
                  <a:pt x="3915061" y="1089964"/>
                  <a:pt x="3928272" y="1076753"/>
                </a:cubicBezTo>
                <a:cubicBezTo>
                  <a:pt x="3939282" y="1063541"/>
                  <a:pt x="3956899" y="1056935"/>
                  <a:pt x="3974514" y="1056935"/>
                </a:cubicBezTo>
                <a:close/>
                <a:moveTo>
                  <a:pt x="2025790" y="1052531"/>
                </a:moveTo>
                <a:cubicBezTo>
                  <a:pt x="2043406" y="1052531"/>
                  <a:pt x="2058821" y="1059137"/>
                  <a:pt x="2072032" y="1072349"/>
                </a:cubicBezTo>
                <a:cubicBezTo>
                  <a:pt x="2085244" y="1083358"/>
                  <a:pt x="2091850" y="1100974"/>
                  <a:pt x="2091850" y="1118589"/>
                </a:cubicBezTo>
                <a:cubicBezTo>
                  <a:pt x="2091850" y="1136206"/>
                  <a:pt x="2085244" y="1151620"/>
                  <a:pt x="2072032" y="1164831"/>
                </a:cubicBezTo>
                <a:cubicBezTo>
                  <a:pt x="2061023" y="1178043"/>
                  <a:pt x="2043406" y="1184649"/>
                  <a:pt x="2025790" y="1184649"/>
                </a:cubicBezTo>
                <a:cubicBezTo>
                  <a:pt x="2008175" y="1184649"/>
                  <a:pt x="1990559" y="1178043"/>
                  <a:pt x="1979549" y="1164831"/>
                </a:cubicBezTo>
                <a:cubicBezTo>
                  <a:pt x="1966338" y="1153822"/>
                  <a:pt x="1959732" y="1136206"/>
                  <a:pt x="1959732" y="1118589"/>
                </a:cubicBezTo>
                <a:cubicBezTo>
                  <a:pt x="1959732" y="1100974"/>
                  <a:pt x="1966338" y="1085560"/>
                  <a:pt x="1979549" y="1072349"/>
                </a:cubicBezTo>
                <a:cubicBezTo>
                  <a:pt x="1990559" y="1059137"/>
                  <a:pt x="2008175" y="1052531"/>
                  <a:pt x="2025790" y="1052531"/>
                </a:cubicBezTo>
                <a:close/>
                <a:moveTo>
                  <a:pt x="1807798" y="1023905"/>
                </a:moveTo>
                <a:cubicBezTo>
                  <a:pt x="1825414" y="1023905"/>
                  <a:pt x="1840829" y="1030511"/>
                  <a:pt x="1854040" y="1043723"/>
                </a:cubicBezTo>
                <a:cubicBezTo>
                  <a:pt x="1867252" y="1054732"/>
                  <a:pt x="1873858" y="1072348"/>
                  <a:pt x="1873858" y="1089963"/>
                </a:cubicBezTo>
                <a:cubicBezTo>
                  <a:pt x="1873858" y="1107580"/>
                  <a:pt x="1867252" y="1122994"/>
                  <a:pt x="1854040" y="1136205"/>
                </a:cubicBezTo>
                <a:cubicBezTo>
                  <a:pt x="1843030" y="1149417"/>
                  <a:pt x="1825414" y="1156023"/>
                  <a:pt x="1807798" y="1156023"/>
                </a:cubicBezTo>
                <a:cubicBezTo>
                  <a:pt x="1792384" y="1156023"/>
                  <a:pt x="1774769" y="1149417"/>
                  <a:pt x="1761557" y="1136205"/>
                </a:cubicBezTo>
                <a:cubicBezTo>
                  <a:pt x="1748346" y="1125195"/>
                  <a:pt x="1741740" y="1107580"/>
                  <a:pt x="1741740" y="1089963"/>
                </a:cubicBezTo>
                <a:cubicBezTo>
                  <a:pt x="1741740" y="1072348"/>
                  <a:pt x="1748346" y="1056934"/>
                  <a:pt x="1761557" y="1043723"/>
                </a:cubicBezTo>
                <a:cubicBezTo>
                  <a:pt x="1772567" y="1030511"/>
                  <a:pt x="1790183" y="1023905"/>
                  <a:pt x="1807798" y="1023905"/>
                </a:cubicBezTo>
                <a:close/>
                <a:moveTo>
                  <a:pt x="2842714" y="891791"/>
                </a:moveTo>
                <a:cubicBezTo>
                  <a:pt x="2860330" y="891791"/>
                  <a:pt x="2875744" y="898395"/>
                  <a:pt x="2888955" y="911607"/>
                </a:cubicBezTo>
                <a:cubicBezTo>
                  <a:pt x="2902167" y="922616"/>
                  <a:pt x="2908773" y="940232"/>
                  <a:pt x="2908773" y="957847"/>
                </a:cubicBezTo>
                <a:cubicBezTo>
                  <a:pt x="2908773" y="975464"/>
                  <a:pt x="2902167" y="990878"/>
                  <a:pt x="2888955" y="1004089"/>
                </a:cubicBezTo>
                <a:cubicBezTo>
                  <a:pt x="2877945" y="1017301"/>
                  <a:pt x="2860330" y="1023907"/>
                  <a:pt x="2842714" y="1023907"/>
                </a:cubicBezTo>
                <a:cubicBezTo>
                  <a:pt x="2825099" y="1023907"/>
                  <a:pt x="2807482" y="1015099"/>
                  <a:pt x="2796472" y="1004089"/>
                </a:cubicBezTo>
                <a:cubicBezTo>
                  <a:pt x="2783261" y="993079"/>
                  <a:pt x="2776655" y="975464"/>
                  <a:pt x="2776655" y="957847"/>
                </a:cubicBezTo>
                <a:cubicBezTo>
                  <a:pt x="2776655" y="940232"/>
                  <a:pt x="2783261" y="924818"/>
                  <a:pt x="2796472" y="911607"/>
                </a:cubicBezTo>
                <a:cubicBezTo>
                  <a:pt x="2807482" y="898395"/>
                  <a:pt x="2825099" y="891791"/>
                  <a:pt x="2842714" y="891791"/>
                </a:cubicBezTo>
                <a:close/>
                <a:moveTo>
                  <a:pt x="2972628" y="750865"/>
                </a:moveTo>
                <a:cubicBezTo>
                  <a:pt x="2990244" y="750865"/>
                  <a:pt x="3005658" y="757470"/>
                  <a:pt x="3018869" y="770683"/>
                </a:cubicBezTo>
                <a:cubicBezTo>
                  <a:pt x="3032081" y="781692"/>
                  <a:pt x="3038687" y="799308"/>
                  <a:pt x="3038687" y="816923"/>
                </a:cubicBezTo>
                <a:cubicBezTo>
                  <a:pt x="3038687" y="834539"/>
                  <a:pt x="3032081" y="849953"/>
                  <a:pt x="3018869" y="863164"/>
                </a:cubicBezTo>
                <a:cubicBezTo>
                  <a:pt x="3007860" y="876376"/>
                  <a:pt x="2990244" y="882983"/>
                  <a:pt x="2972628" y="882983"/>
                </a:cubicBezTo>
                <a:cubicBezTo>
                  <a:pt x="2955013" y="882983"/>
                  <a:pt x="2939598" y="876376"/>
                  <a:pt x="2926386" y="863164"/>
                </a:cubicBezTo>
                <a:cubicBezTo>
                  <a:pt x="2913175" y="852154"/>
                  <a:pt x="2906569" y="834539"/>
                  <a:pt x="2906569" y="816923"/>
                </a:cubicBezTo>
                <a:cubicBezTo>
                  <a:pt x="2906569" y="799308"/>
                  <a:pt x="2913175" y="783893"/>
                  <a:pt x="2926386" y="770683"/>
                </a:cubicBezTo>
                <a:cubicBezTo>
                  <a:pt x="2937396" y="757470"/>
                  <a:pt x="2955013" y="750865"/>
                  <a:pt x="2972628" y="750865"/>
                </a:cubicBezTo>
                <a:close/>
                <a:moveTo>
                  <a:pt x="1814403" y="634161"/>
                </a:moveTo>
                <a:cubicBezTo>
                  <a:pt x="1832019" y="634161"/>
                  <a:pt x="1847434" y="640768"/>
                  <a:pt x="1860645" y="653980"/>
                </a:cubicBezTo>
                <a:cubicBezTo>
                  <a:pt x="1873857" y="664988"/>
                  <a:pt x="1880463" y="682606"/>
                  <a:pt x="1880463" y="700222"/>
                </a:cubicBezTo>
                <a:cubicBezTo>
                  <a:pt x="1880463" y="717837"/>
                  <a:pt x="1873857" y="733251"/>
                  <a:pt x="1860645" y="746461"/>
                </a:cubicBezTo>
                <a:cubicBezTo>
                  <a:pt x="1849636" y="759674"/>
                  <a:pt x="1832019" y="766279"/>
                  <a:pt x="1814403" y="766279"/>
                </a:cubicBezTo>
                <a:cubicBezTo>
                  <a:pt x="1796788" y="766279"/>
                  <a:pt x="1779172" y="759674"/>
                  <a:pt x="1768163" y="746461"/>
                </a:cubicBezTo>
                <a:cubicBezTo>
                  <a:pt x="1754951" y="735452"/>
                  <a:pt x="1748345" y="717837"/>
                  <a:pt x="1748345" y="700222"/>
                </a:cubicBezTo>
                <a:cubicBezTo>
                  <a:pt x="1748345" y="682606"/>
                  <a:pt x="1754951" y="667191"/>
                  <a:pt x="1768163" y="653980"/>
                </a:cubicBezTo>
                <a:cubicBezTo>
                  <a:pt x="1779172" y="640768"/>
                  <a:pt x="1796788" y="634161"/>
                  <a:pt x="1814403" y="634161"/>
                </a:cubicBezTo>
                <a:close/>
                <a:moveTo>
                  <a:pt x="3164198" y="568102"/>
                </a:moveTo>
                <a:cubicBezTo>
                  <a:pt x="3181814" y="568102"/>
                  <a:pt x="3197228" y="574708"/>
                  <a:pt x="3210439" y="587920"/>
                </a:cubicBezTo>
                <a:cubicBezTo>
                  <a:pt x="3223651" y="598930"/>
                  <a:pt x="3230257" y="616545"/>
                  <a:pt x="3230257" y="634161"/>
                </a:cubicBezTo>
                <a:cubicBezTo>
                  <a:pt x="3230257" y="651777"/>
                  <a:pt x="3223651" y="667191"/>
                  <a:pt x="3210439" y="680402"/>
                </a:cubicBezTo>
                <a:cubicBezTo>
                  <a:pt x="3199430" y="693614"/>
                  <a:pt x="3181814" y="700220"/>
                  <a:pt x="3164198" y="700220"/>
                </a:cubicBezTo>
                <a:cubicBezTo>
                  <a:pt x="3146583" y="700220"/>
                  <a:pt x="3128966" y="693614"/>
                  <a:pt x="3117957" y="680402"/>
                </a:cubicBezTo>
                <a:cubicBezTo>
                  <a:pt x="3104745" y="669393"/>
                  <a:pt x="3098139" y="651777"/>
                  <a:pt x="3098139" y="634161"/>
                </a:cubicBezTo>
                <a:cubicBezTo>
                  <a:pt x="3098139" y="616545"/>
                  <a:pt x="3104745" y="601132"/>
                  <a:pt x="3117957" y="587920"/>
                </a:cubicBezTo>
                <a:cubicBezTo>
                  <a:pt x="3128966" y="574708"/>
                  <a:pt x="3146583" y="568102"/>
                  <a:pt x="3164198" y="568102"/>
                </a:cubicBezTo>
                <a:close/>
                <a:moveTo>
                  <a:pt x="2155705" y="568102"/>
                </a:moveTo>
                <a:cubicBezTo>
                  <a:pt x="2173321" y="568102"/>
                  <a:pt x="2188736" y="574708"/>
                  <a:pt x="2201947" y="587920"/>
                </a:cubicBezTo>
                <a:cubicBezTo>
                  <a:pt x="2215159" y="598930"/>
                  <a:pt x="2221765" y="616545"/>
                  <a:pt x="2221765" y="634161"/>
                </a:cubicBezTo>
                <a:cubicBezTo>
                  <a:pt x="2221765" y="651777"/>
                  <a:pt x="2215159" y="667191"/>
                  <a:pt x="2201947" y="680402"/>
                </a:cubicBezTo>
                <a:cubicBezTo>
                  <a:pt x="2190938" y="693614"/>
                  <a:pt x="2173321" y="700220"/>
                  <a:pt x="2155705" y="700220"/>
                </a:cubicBezTo>
                <a:cubicBezTo>
                  <a:pt x="2138090" y="700220"/>
                  <a:pt x="2122676" y="693614"/>
                  <a:pt x="2109465" y="680402"/>
                </a:cubicBezTo>
                <a:cubicBezTo>
                  <a:pt x="2096253" y="669393"/>
                  <a:pt x="2089647" y="651777"/>
                  <a:pt x="2089647" y="634161"/>
                </a:cubicBezTo>
                <a:cubicBezTo>
                  <a:pt x="2089647" y="616545"/>
                  <a:pt x="2096253" y="601132"/>
                  <a:pt x="2109465" y="587920"/>
                </a:cubicBezTo>
                <a:cubicBezTo>
                  <a:pt x="2120474" y="574708"/>
                  <a:pt x="2138090" y="568102"/>
                  <a:pt x="2155705" y="568102"/>
                </a:cubicBezTo>
                <a:close/>
                <a:moveTo>
                  <a:pt x="1442275" y="449198"/>
                </a:moveTo>
                <a:cubicBezTo>
                  <a:pt x="1459891" y="449198"/>
                  <a:pt x="1475306" y="455804"/>
                  <a:pt x="1488517" y="469015"/>
                </a:cubicBezTo>
                <a:cubicBezTo>
                  <a:pt x="1501729" y="480024"/>
                  <a:pt x="1508335" y="497641"/>
                  <a:pt x="1508335" y="515256"/>
                </a:cubicBezTo>
                <a:cubicBezTo>
                  <a:pt x="1508335" y="532872"/>
                  <a:pt x="1501729" y="548286"/>
                  <a:pt x="1488517" y="561497"/>
                </a:cubicBezTo>
                <a:cubicBezTo>
                  <a:pt x="1477508" y="574709"/>
                  <a:pt x="1459891" y="581315"/>
                  <a:pt x="1442275" y="581315"/>
                </a:cubicBezTo>
                <a:cubicBezTo>
                  <a:pt x="1424660" y="581315"/>
                  <a:pt x="1407044" y="574709"/>
                  <a:pt x="1396034" y="561497"/>
                </a:cubicBezTo>
                <a:cubicBezTo>
                  <a:pt x="1382823" y="550488"/>
                  <a:pt x="1376217" y="532872"/>
                  <a:pt x="1376217" y="515256"/>
                </a:cubicBezTo>
                <a:cubicBezTo>
                  <a:pt x="1376217" y="497641"/>
                  <a:pt x="1382823" y="482226"/>
                  <a:pt x="1396034" y="469015"/>
                </a:cubicBezTo>
                <a:cubicBezTo>
                  <a:pt x="1407044" y="455804"/>
                  <a:pt x="1424660" y="449198"/>
                  <a:pt x="1442275" y="449198"/>
                </a:cubicBezTo>
                <a:close/>
                <a:moveTo>
                  <a:pt x="5172372" y="257630"/>
                </a:moveTo>
                <a:cubicBezTo>
                  <a:pt x="5189989" y="257630"/>
                  <a:pt x="5205403" y="264236"/>
                  <a:pt x="5218614" y="277446"/>
                </a:cubicBezTo>
                <a:cubicBezTo>
                  <a:pt x="5231826" y="288456"/>
                  <a:pt x="5238432" y="306072"/>
                  <a:pt x="5238432" y="323687"/>
                </a:cubicBezTo>
                <a:cubicBezTo>
                  <a:pt x="5238432" y="341305"/>
                  <a:pt x="5231826" y="356717"/>
                  <a:pt x="5218614" y="369929"/>
                </a:cubicBezTo>
                <a:cubicBezTo>
                  <a:pt x="5207605" y="383140"/>
                  <a:pt x="5189989" y="389746"/>
                  <a:pt x="5172372" y="389746"/>
                </a:cubicBezTo>
                <a:cubicBezTo>
                  <a:pt x="5154757" y="389746"/>
                  <a:pt x="5137141" y="383140"/>
                  <a:pt x="5126131" y="369929"/>
                </a:cubicBezTo>
                <a:cubicBezTo>
                  <a:pt x="5112920" y="358921"/>
                  <a:pt x="5106314" y="341305"/>
                  <a:pt x="5106314" y="323687"/>
                </a:cubicBezTo>
                <a:cubicBezTo>
                  <a:pt x="5106314" y="306072"/>
                  <a:pt x="5112920" y="290659"/>
                  <a:pt x="5126131" y="277446"/>
                </a:cubicBezTo>
                <a:cubicBezTo>
                  <a:pt x="5137141" y="264236"/>
                  <a:pt x="5154757" y="257630"/>
                  <a:pt x="5172372" y="257630"/>
                </a:cubicBezTo>
                <a:close/>
                <a:moveTo>
                  <a:pt x="5344124" y="0"/>
                </a:moveTo>
                <a:cubicBezTo>
                  <a:pt x="5361741" y="0"/>
                  <a:pt x="5377155" y="6607"/>
                  <a:pt x="5390366" y="19817"/>
                </a:cubicBezTo>
                <a:cubicBezTo>
                  <a:pt x="5403578" y="30829"/>
                  <a:pt x="5410184" y="48445"/>
                  <a:pt x="5410184" y="66060"/>
                </a:cubicBezTo>
                <a:cubicBezTo>
                  <a:pt x="5410184" y="83676"/>
                  <a:pt x="5403578" y="99090"/>
                  <a:pt x="5390366" y="112300"/>
                </a:cubicBezTo>
                <a:cubicBezTo>
                  <a:pt x="5379356" y="125513"/>
                  <a:pt x="5361741" y="132120"/>
                  <a:pt x="5344124" y="132120"/>
                </a:cubicBezTo>
                <a:cubicBezTo>
                  <a:pt x="5326508" y="132120"/>
                  <a:pt x="5308893" y="125513"/>
                  <a:pt x="5297883" y="112300"/>
                </a:cubicBezTo>
                <a:cubicBezTo>
                  <a:pt x="5284672" y="101291"/>
                  <a:pt x="5278066" y="83676"/>
                  <a:pt x="5278066" y="66060"/>
                </a:cubicBezTo>
                <a:cubicBezTo>
                  <a:pt x="5278066" y="48445"/>
                  <a:pt x="5284672" y="33030"/>
                  <a:pt x="5297883" y="19817"/>
                </a:cubicBezTo>
                <a:cubicBezTo>
                  <a:pt x="5308893" y="6607"/>
                  <a:pt x="5326508" y="0"/>
                  <a:pt x="5344124" y="0"/>
                </a:cubicBezTo>
                <a:close/>
              </a:path>
            </a:pathLst>
          </a:custGeom>
          <a:solidFill>
            <a:schemeClr val="accent3"/>
          </a:solidFill>
          <a:ln w="2200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E73EDA-FB95-4201-A6B0-B55180256879}"/>
              </a:ext>
            </a:extLst>
          </p:cNvPr>
          <p:cNvSpPr/>
          <p:nvPr/>
        </p:nvSpPr>
        <p:spPr>
          <a:xfrm>
            <a:off x="2859138" y="2281787"/>
            <a:ext cx="2439758" cy="2536643"/>
          </a:xfrm>
          <a:custGeom>
            <a:avLst/>
            <a:gdLst>
              <a:gd name="connsiteX0" fmla="*/ 330292 w 2439758"/>
              <a:gd name="connsiteY0" fmla="*/ 2364890 h 2536643"/>
              <a:gd name="connsiteX1" fmla="*/ 462410 w 2439758"/>
              <a:gd name="connsiteY1" fmla="*/ 2364890 h 2536643"/>
              <a:gd name="connsiteX2" fmla="*/ 462410 w 2439758"/>
              <a:gd name="connsiteY2" fmla="*/ 2497008 h 2536643"/>
              <a:gd name="connsiteX3" fmla="*/ 330292 w 2439758"/>
              <a:gd name="connsiteY3" fmla="*/ 2497008 h 2536643"/>
              <a:gd name="connsiteX4" fmla="*/ 70462 w 2439758"/>
              <a:gd name="connsiteY4" fmla="*/ 2334062 h 2536643"/>
              <a:gd name="connsiteX5" fmla="*/ 202580 w 2439758"/>
              <a:gd name="connsiteY5" fmla="*/ 2334062 h 2536643"/>
              <a:gd name="connsiteX6" fmla="*/ 202580 w 2439758"/>
              <a:gd name="connsiteY6" fmla="*/ 2466180 h 2536643"/>
              <a:gd name="connsiteX7" fmla="*/ 151935 w 2439758"/>
              <a:gd name="connsiteY7" fmla="*/ 2466180 h 2536643"/>
              <a:gd name="connsiteX8" fmla="*/ 151935 w 2439758"/>
              <a:gd name="connsiteY8" fmla="*/ 2512421 h 2536643"/>
              <a:gd name="connsiteX9" fmla="*/ 132118 w 2439758"/>
              <a:gd name="connsiteY9" fmla="*/ 2512421 h 2536643"/>
              <a:gd name="connsiteX10" fmla="*/ 132118 w 2439758"/>
              <a:gd name="connsiteY10" fmla="*/ 2536643 h 2536643"/>
              <a:gd name="connsiteX11" fmla="*/ 0 w 2439758"/>
              <a:gd name="connsiteY11" fmla="*/ 2536643 h 2536643"/>
              <a:gd name="connsiteX12" fmla="*/ 0 w 2439758"/>
              <a:gd name="connsiteY12" fmla="*/ 2404525 h 2536643"/>
              <a:gd name="connsiteX13" fmla="*/ 19817 w 2439758"/>
              <a:gd name="connsiteY13" fmla="*/ 2404525 h 2536643"/>
              <a:gd name="connsiteX14" fmla="*/ 19817 w 2439758"/>
              <a:gd name="connsiteY14" fmla="*/ 2380303 h 2536643"/>
              <a:gd name="connsiteX15" fmla="*/ 70462 w 2439758"/>
              <a:gd name="connsiteY15" fmla="*/ 2380303 h 2536643"/>
              <a:gd name="connsiteX16" fmla="*/ 653978 w 2439758"/>
              <a:gd name="connsiteY16" fmla="*/ 2239379 h 2536643"/>
              <a:gd name="connsiteX17" fmla="*/ 786096 w 2439758"/>
              <a:gd name="connsiteY17" fmla="*/ 2239379 h 2536643"/>
              <a:gd name="connsiteX18" fmla="*/ 786096 w 2439758"/>
              <a:gd name="connsiteY18" fmla="*/ 2281216 h 2536643"/>
              <a:gd name="connsiteX19" fmla="*/ 799308 w 2439758"/>
              <a:gd name="connsiteY19" fmla="*/ 2281216 h 2536643"/>
              <a:gd name="connsiteX20" fmla="*/ 799308 w 2439758"/>
              <a:gd name="connsiteY20" fmla="*/ 2413334 h 2536643"/>
              <a:gd name="connsiteX21" fmla="*/ 786096 w 2439758"/>
              <a:gd name="connsiteY21" fmla="*/ 2413334 h 2536643"/>
              <a:gd name="connsiteX22" fmla="*/ 786096 w 2439758"/>
              <a:gd name="connsiteY22" fmla="*/ 2459575 h 2536643"/>
              <a:gd name="connsiteX23" fmla="*/ 768480 w 2439758"/>
              <a:gd name="connsiteY23" fmla="*/ 2459575 h 2536643"/>
              <a:gd name="connsiteX24" fmla="*/ 768480 w 2439758"/>
              <a:gd name="connsiteY24" fmla="*/ 2461777 h 2536643"/>
              <a:gd name="connsiteX25" fmla="*/ 766279 w 2439758"/>
              <a:gd name="connsiteY25" fmla="*/ 2461777 h 2536643"/>
              <a:gd name="connsiteX26" fmla="*/ 636362 w 2439758"/>
              <a:gd name="connsiteY26" fmla="*/ 2461777 h 2536643"/>
              <a:gd name="connsiteX27" fmla="*/ 634161 w 2439758"/>
              <a:gd name="connsiteY27" fmla="*/ 2461777 h 2536643"/>
              <a:gd name="connsiteX28" fmla="*/ 634161 w 2439758"/>
              <a:gd name="connsiteY28" fmla="*/ 2329659 h 2536643"/>
              <a:gd name="connsiteX29" fmla="*/ 636362 w 2439758"/>
              <a:gd name="connsiteY29" fmla="*/ 2329659 h 2536643"/>
              <a:gd name="connsiteX30" fmla="*/ 653978 w 2439758"/>
              <a:gd name="connsiteY30" fmla="*/ 2329659 h 2536643"/>
              <a:gd name="connsiteX31" fmla="*/ 653978 w 2439758"/>
              <a:gd name="connsiteY31" fmla="*/ 2327457 h 2536643"/>
              <a:gd name="connsiteX32" fmla="*/ 724440 w 2439758"/>
              <a:gd name="connsiteY32" fmla="*/ 2036800 h 2536643"/>
              <a:gd name="connsiteX33" fmla="*/ 856558 w 2439758"/>
              <a:gd name="connsiteY33" fmla="*/ 2036800 h 2536643"/>
              <a:gd name="connsiteX34" fmla="*/ 856558 w 2439758"/>
              <a:gd name="connsiteY34" fmla="*/ 2045608 h 2536643"/>
              <a:gd name="connsiteX35" fmla="*/ 871972 w 2439758"/>
              <a:gd name="connsiteY35" fmla="*/ 2045608 h 2536643"/>
              <a:gd name="connsiteX36" fmla="*/ 871972 w 2439758"/>
              <a:gd name="connsiteY36" fmla="*/ 2177726 h 2536643"/>
              <a:gd name="connsiteX37" fmla="*/ 739854 w 2439758"/>
              <a:gd name="connsiteY37" fmla="*/ 2177726 h 2536643"/>
              <a:gd name="connsiteX38" fmla="*/ 739854 w 2439758"/>
              <a:gd name="connsiteY38" fmla="*/ 2168918 h 2536643"/>
              <a:gd name="connsiteX39" fmla="*/ 724440 w 2439758"/>
              <a:gd name="connsiteY39" fmla="*/ 2168918 h 2536643"/>
              <a:gd name="connsiteX40" fmla="*/ 471216 w 2439758"/>
              <a:gd name="connsiteY40" fmla="*/ 1933308 h 2536643"/>
              <a:gd name="connsiteX41" fmla="*/ 603334 w 2439758"/>
              <a:gd name="connsiteY41" fmla="*/ 1933308 h 2536643"/>
              <a:gd name="connsiteX42" fmla="*/ 603334 w 2439758"/>
              <a:gd name="connsiteY42" fmla="*/ 2065426 h 2536643"/>
              <a:gd name="connsiteX43" fmla="*/ 495439 w 2439758"/>
              <a:gd name="connsiteY43" fmla="*/ 2065426 h 2536643"/>
              <a:gd name="connsiteX44" fmla="*/ 495439 w 2439758"/>
              <a:gd name="connsiteY44" fmla="*/ 2173322 h 2536643"/>
              <a:gd name="connsiteX45" fmla="*/ 431583 w 2439758"/>
              <a:gd name="connsiteY45" fmla="*/ 2173322 h 2536643"/>
              <a:gd name="connsiteX46" fmla="*/ 431583 w 2439758"/>
              <a:gd name="connsiteY46" fmla="*/ 2237178 h 2536643"/>
              <a:gd name="connsiteX47" fmla="*/ 299465 w 2439758"/>
              <a:gd name="connsiteY47" fmla="*/ 2237178 h 2536643"/>
              <a:gd name="connsiteX48" fmla="*/ 299465 w 2439758"/>
              <a:gd name="connsiteY48" fmla="*/ 2151302 h 2536643"/>
              <a:gd name="connsiteX49" fmla="*/ 284051 w 2439758"/>
              <a:gd name="connsiteY49" fmla="*/ 2151302 h 2536643"/>
              <a:gd name="connsiteX50" fmla="*/ 284051 w 2439758"/>
              <a:gd name="connsiteY50" fmla="*/ 2019184 h 2536643"/>
              <a:gd name="connsiteX51" fmla="*/ 416169 w 2439758"/>
              <a:gd name="connsiteY51" fmla="*/ 2019184 h 2536643"/>
              <a:gd name="connsiteX52" fmla="*/ 416169 w 2439758"/>
              <a:gd name="connsiteY52" fmla="*/ 2041204 h 2536643"/>
              <a:gd name="connsiteX53" fmla="*/ 471216 w 2439758"/>
              <a:gd name="connsiteY53" fmla="*/ 2041204 h 2536643"/>
              <a:gd name="connsiteX54" fmla="*/ 702421 w 2439758"/>
              <a:gd name="connsiteY54" fmla="*/ 1616228 h 2536643"/>
              <a:gd name="connsiteX55" fmla="*/ 834539 w 2439758"/>
              <a:gd name="connsiteY55" fmla="*/ 1616228 h 2536643"/>
              <a:gd name="connsiteX56" fmla="*/ 834539 w 2439758"/>
              <a:gd name="connsiteY56" fmla="*/ 1710912 h 2536643"/>
              <a:gd name="connsiteX57" fmla="*/ 935828 w 2439758"/>
              <a:gd name="connsiteY57" fmla="*/ 1710912 h 2536643"/>
              <a:gd name="connsiteX58" fmla="*/ 935828 w 2439758"/>
              <a:gd name="connsiteY58" fmla="*/ 1843030 h 2536643"/>
              <a:gd name="connsiteX59" fmla="*/ 909405 w 2439758"/>
              <a:gd name="connsiteY59" fmla="*/ 1843030 h 2536643"/>
              <a:gd name="connsiteX60" fmla="*/ 909405 w 2439758"/>
              <a:gd name="connsiteY60" fmla="*/ 1847432 h 2536643"/>
              <a:gd name="connsiteX61" fmla="*/ 933626 w 2439758"/>
              <a:gd name="connsiteY61" fmla="*/ 1847432 h 2536643"/>
              <a:gd name="connsiteX62" fmla="*/ 933626 w 2439758"/>
              <a:gd name="connsiteY62" fmla="*/ 1979550 h 2536643"/>
              <a:gd name="connsiteX63" fmla="*/ 814721 w 2439758"/>
              <a:gd name="connsiteY63" fmla="*/ 1979550 h 2536643"/>
              <a:gd name="connsiteX64" fmla="*/ 814721 w 2439758"/>
              <a:gd name="connsiteY64" fmla="*/ 2025791 h 2536643"/>
              <a:gd name="connsiteX65" fmla="*/ 682603 w 2439758"/>
              <a:gd name="connsiteY65" fmla="*/ 2025791 h 2536643"/>
              <a:gd name="connsiteX66" fmla="*/ 682603 w 2439758"/>
              <a:gd name="connsiteY66" fmla="*/ 1893673 h 2536643"/>
              <a:gd name="connsiteX67" fmla="*/ 777287 w 2439758"/>
              <a:gd name="connsiteY67" fmla="*/ 1893673 h 2536643"/>
              <a:gd name="connsiteX68" fmla="*/ 777287 w 2439758"/>
              <a:gd name="connsiteY68" fmla="*/ 1821009 h 2536643"/>
              <a:gd name="connsiteX69" fmla="*/ 803710 w 2439758"/>
              <a:gd name="connsiteY69" fmla="*/ 1821009 h 2536643"/>
              <a:gd name="connsiteX70" fmla="*/ 803710 w 2439758"/>
              <a:gd name="connsiteY70" fmla="*/ 1748346 h 2536643"/>
              <a:gd name="connsiteX71" fmla="*/ 702421 w 2439758"/>
              <a:gd name="connsiteY71" fmla="*/ 1748346 h 2536643"/>
              <a:gd name="connsiteX72" fmla="*/ 363321 w 2439758"/>
              <a:gd name="connsiteY72" fmla="*/ 1569987 h 2536643"/>
              <a:gd name="connsiteX73" fmla="*/ 495439 w 2439758"/>
              <a:gd name="connsiteY73" fmla="*/ 1569987 h 2536643"/>
              <a:gd name="connsiteX74" fmla="*/ 495439 w 2439758"/>
              <a:gd name="connsiteY74" fmla="*/ 1688892 h 2536643"/>
              <a:gd name="connsiteX75" fmla="*/ 557094 w 2439758"/>
              <a:gd name="connsiteY75" fmla="*/ 1688892 h 2536643"/>
              <a:gd name="connsiteX76" fmla="*/ 557094 w 2439758"/>
              <a:gd name="connsiteY76" fmla="*/ 1821010 h 2536643"/>
              <a:gd name="connsiteX77" fmla="*/ 424976 w 2439758"/>
              <a:gd name="connsiteY77" fmla="*/ 1821010 h 2536643"/>
              <a:gd name="connsiteX78" fmla="*/ 424976 w 2439758"/>
              <a:gd name="connsiteY78" fmla="*/ 1702105 h 2536643"/>
              <a:gd name="connsiteX79" fmla="*/ 363321 w 2439758"/>
              <a:gd name="connsiteY79" fmla="*/ 1702105 h 2536643"/>
              <a:gd name="connsiteX80" fmla="*/ 871971 w 2439758"/>
              <a:gd name="connsiteY80" fmla="*/ 1422457 h 2536643"/>
              <a:gd name="connsiteX81" fmla="*/ 1004089 w 2439758"/>
              <a:gd name="connsiteY81" fmla="*/ 1422457 h 2536643"/>
              <a:gd name="connsiteX82" fmla="*/ 1004089 w 2439758"/>
              <a:gd name="connsiteY82" fmla="*/ 1492919 h 2536643"/>
              <a:gd name="connsiteX83" fmla="*/ 1041522 w 2439758"/>
              <a:gd name="connsiteY83" fmla="*/ 1492919 h 2536643"/>
              <a:gd name="connsiteX84" fmla="*/ 1041522 w 2439758"/>
              <a:gd name="connsiteY84" fmla="*/ 1625037 h 2536643"/>
              <a:gd name="connsiteX85" fmla="*/ 909404 w 2439758"/>
              <a:gd name="connsiteY85" fmla="*/ 1625037 h 2536643"/>
              <a:gd name="connsiteX86" fmla="*/ 909404 w 2439758"/>
              <a:gd name="connsiteY86" fmla="*/ 1554575 h 2536643"/>
              <a:gd name="connsiteX87" fmla="*/ 871971 w 2439758"/>
              <a:gd name="connsiteY87" fmla="*/ 1554575 h 2536643"/>
              <a:gd name="connsiteX88" fmla="*/ 924819 w 2439758"/>
              <a:gd name="connsiteY88" fmla="*/ 1081156 h 2536643"/>
              <a:gd name="connsiteX89" fmla="*/ 924819 w 2439758"/>
              <a:gd name="connsiteY89" fmla="*/ 1087762 h 2536643"/>
              <a:gd name="connsiteX90" fmla="*/ 907203 w 2439758"/>
              <a:gd name="connsiteY90" fmla="*/ 1087762 h 2536643"/>
              <a:gd name="connsiteX91" fmla="*/ 907203 w 2439758"/>
              <a:gd name="connsiteY91" fmla="*/ 1089964 h 2536643"/>
              <a:gd name="connsiteX92" fmla="*/ 841145 w 2439758"/>
              <a:gd name="connsiteY92" fmla="*/ 1089964 h 2536643"/>
              <a:gd name="connsiteX93" fmla="*/ 841145 w 2439758"/>
              <a:gd name="connsiteY93" fmla="*/ 1149417 h 2536643"/>
              <a:gd name="connsiteX94" fmla="*/ 823529 w 2439758"/>
              <a:gd name="connsiteY94" fmla="*/ 1149417 h 2536643"/>
              <a:gd name="connsiteX95" fmla="*/ 823529 w 2439758"/>
              <a:gd name="connsiteY95" fmla="*/ 1169233 h 2536643"/>
              <a:gd name="connsiteX96" fmla="*/ 852153 w 2439758"/>
              <a:gd name="connsiteY96" fmla="*/ 1169233 h 2536643"/>
              <a:gd name="connsiteX97" fmla="*/ 852153 w 2439758"/>
              <a:gd name="connsiteY97" fmla="*/ 1140608 h 2536643"/>
              <a:gd name="connsiteX98" fmla="*/ 854355 w 2439758"/>
              <a:gd name="connsiteY98" fmla="*/ 1140608 h 2536643"/>
              <a:gd name="connsiteX99" fmla="*/ 946837 w 2439758"/>
              <a:gd name="connsiteY99" fmla="*/ 1140608 h 2536643"/>
              <a:gd name="connsiteX100" fmla="*/ 946837 w 2439758"/>
              <a:gd name="connsiteY100" fmla="*/ 1136204 h 2536643"/>
              <a:gd name="connsiteX101" fmla="*/ 946837 w 2439758"/>
              <a:gd name="connsiteY101" fmla="*/ 1114184 h 2536643"/>
              <a:gd name="connsiteX102" fmla="*/ 955645 w 2439758"/>
              <a:gd name="connsiteY102" fmla="*/ 1114184 h 2536643"/>
              <a:gd name="connsiteX103" fmla="*/ 955645 w 2439758"/>
              <a:gd name="connsiteY103" fmla="*/ 1100972 h 2536643"/>
              <a:gd name="connsiteX104" fmla="*/ 964452 w 2439758"/>
              <a:gd name="connsiteY104" fmla="*/ 1100972 h 2536643"/>
              <a:gd name="connsiteX105" fmla="*/ 964452 w 2439758"/>
              <a:gd name="connsiteY105" fmla="*/ 1081156 h 2536643"/>
              <a:gd name="connsiteX106" fmla="*/ 1032713 w 2439758"/>
              <a:gd name="connsiteY106" fmla="*/ 922615 h 2536643"/>
              <a:gd name="connsiteX107" fmla="*/ 1164831 w 2439758"/>
              <a:gd name="connsiteY107" fmla="*/ 922615 h 2536643"/>
              <a:gd name="connsiteX108" fmla="*/ 1164831 w 2439758"/>
              <a:gd name="connsiteY108" fmla="*/ 1054733 h 2536643"/>
              <a:gd name="connsiteX109" fmla="*/ 1032713 w 2439758"/>
              <a:gd name="connsiteY109" fmla="*/ 1054733 h 2536643"/>
              <a:gd name="connsiteX110" fmla="*/ 993079 w 2439758"/>
              <a:gd name="connsiteY110" fmla="*/ 753066 h 2536643"/>
              <a:gd name="connsiteX111" fmla="*/ 993079 w 2439758"/>
              <a:gd name="connsiteY111" fmla="*/ 757469 h 2536643"/>
              <a:gd name="connsiteX112" fmla="*/ 1026107 w 2439758"/>
              <a:gd name="connsiteY112" fmla="*/ 757469 h 2536643"/>
              <a:gd name="connsiteX113" fmla="*/ 1026107 w 2439758"/>
              <a:gd name="connsiteY113" fmla="*/ 753066 h 2536643"/>
              <a:gd name="connsiteX114" fmla="*/ 1860645 w 2439758"/>
              <a:gd name="connsiteY114" fmla="*/ 565900 h 2536643"/>
              <a:gd name="connsiteX115" fmla="*/ 1992763 w 2439758"/>
              <a:gd name="connsiteY115" fmla="*/ 565900 h 2536643"/>
              <a:gd name="connsiteX116" fmla="*/ 1992763 w 2439758"/>
              <a:gd name="connsiteY116" fmla="*/ 698018 h 2536643"/>
              <a:gd name="connsiteX117" fmla="*/ 1939916 w 2439758"/>
              <a:gd name="connsiteY117" fmla="*/ 698018 h 2536643"/>
              <a:gd name="connsiteX118" fmla="*/ 1939916 w 2439758"/>
              <a:gd name="connsiteY118" fmla="*/ 731047 h 2536643"/>
              <a:gd name="connsiteX119" fmla="*/ 1807798 w 2439758"/>
              <a:gd name="connsiteY119" fmla="*/ 731047 h 2536643"/>
              <a:gd name="connsiteX120" fmla="*/ 1807798 w 2439758"/>
              <a:gd name="connsiteY120" fmla="*/ 598929 h 2536643"/>
              <a:gd name="connsiteX121" fmla="*/ 1860645 w 2439758"/>
              <a:gd name="connsiteY121" fmla="*/ 598929 h 2536643"/>
              <a:gd name="connsiteX122" fmla="*/ 1200061 w 2439758"/>
              <a:gd name="connsiteY122" fmla="*/ 504245 h 2536643"/>
              <a:gd name="connsiteX123" fmla="*/ 1332179 w 2439758"/>
              <a:gd name="connsiteY123" fmla="*/ 504245 h 2536643"/>
              <a:gd name="connsiteX124" fmla="*/ 1332179 w 2439758"/>
              <a:gd name="connsiteY124" fmla="*/ 510851 h 2536643"/>
              <a:gd name="connsiteX125" fmla="*/ 1340985 w 2439758"/>
              <a:gd name="connsiteY125" fmla="*/ 510851 h 2536643"/>
              <a:gd name="connsiteX126" fmla="*/ 1340985 w 2439758"/>
              <a:gd name="connsiteY126" fmla="*/ 620948 h 2536643"/>
              <a:gd name="connsiteX127" fmla="*/ 1363005 w 2439758"/>
              <a:gd name="connsiteY127" fmla="*/ 620948 h 2536643"/>
              <a:gd name="connsiteX128" fmla="*/ 1363005 w 2439758"/>
              <a:gd name="connsiteY128" fmla="*/ 753066 h 2536643"/>
              <a:gd name="connsiteX129" fmla="*/ 1288140 w 2439758"/>
              <a:gd name="connsiteY129" fmla="*/ 753066 h 2536643"/>
              <a:gd name="connsiteX130" fmla="*/ 1288140 w 2439758"/>
              <a:gd name="connsiteY130" fmla="*/ 766278 h 2536643"/>
              <a:gd name="connsiteX131" fmla="*/ 1158225 w 2439758"/>
              <a:gd name="connsiteY131" fmla="*/ 766278 h 2536643"/>
              <a:gd name="connsiteX132" fmla="*/ 1158225 w 2439758"/>
              <a:gd name="connsiteY132" fmla="*/ 816923 h 2536643"/>
              <a:gd name="connsiteX133" fmla="*/ 1063541 w 2439758"/>
              <a:gd name="connsiteY133" fmla="*/ 816923 h 2536643"/>
              <a:gd name="connsiteX134" fmla="*/ 1063541 w 2439758"/>
              <a:gd name="connsiteY134" fmla="*/ 889587 h 2536643"/>
              <a:gd name="connsiteX135" fmla="*/ 931423 w 2439758"/>
              <a:gd name="connsiteY135" fmla="*/ 889587 h 2536643"/>
              <a:gd name="connsiteX136" fmla="*/ 931423 w 2439758"/>
              <a:gd name="connsiteY136" fmla="*/ 860962 h 2536643"/>
              <a:gd name="connsiteX137" fmla="*/ 924819 w 2439758"/>
              <a:gd name="connsiteY137" fmla="*/ 860962 h 2536643"/>
              <a:gd name="connsiteX138" fmla="*/ 924819 w 2439758"/>
              <a:gd name="connsiteY138" fmla="*/ 902798 h 2536643"/>
              <a:gd name="connsiteX139" fmla="*/ 918213 w 2439758"/>
              <a:gd name="connsiteY139" fmla="*/ 902798 h 2536643"/>
              <a:gd name="connsiteX140" fmla="*/ 918213 w 2439758"/>
              <a:gd name="connsiteY140" fmla="*/ 907203 h 2536643"/>
              <a:gd name="connsiteX141" fmla="*/ 854356 w 2439758"/>
              <a:gd name="connsiteY141" fmla="*/ 907203 h 2536643"/>
              <a:gd name="connsiteX142" fmla="*/ 854356 w 2439758"/>
              <a:gd name="connsiteY142" fmla="*/ 911607 h 2536643"/>
              <a:gd name="connsiteX143" fmla="*/ 841145 w 2439758"/>
              <a:gd name="connsiteY143" fmla="*/ 911607 h 2536643"/>
              <a:gd name="connsiteX144" fmla="*/ 841145 w 2439758"/>
              <a:gd name="connsiteY144" fmla="*/ 955644 h 2536643"/>
              <a:gd name="connsiteX145" fmla="*/ 893990 w 2439758"/>
              <a:gd name="connsiteY145" fmla="*/ 955644 h 2536643"/>
              <a:gd name="connsiteX146" fmla="*/ 893990 w 2439758"/>
              <a:gd name="connsiteY146" fmla="*/ 949038 h 2536643"/>
              <a:gd name="connsiteX147" fmla="*/ 1026108 w 2439758"/>
              <a:gd name="connsiteY147" fmla="*/ 949038 h 2536643"/>
              <a:gd name="connsiteX148" fmla="*/ 1026108 w 2439758"/>
              <a:gd name="connsiteY148" fmla="*/ 1078953 h 2536643"/>
              <a:gd name="connsiteX149" fmla="*/ 1096570 w 2439758"/>
              <a:gd name="connsiteY149" fmla="*/ 1078953 h 2536643"/>
              <a:gd name="connsiteX150" fmla="*/ 1096570 w 2439758"/>
              <a:gd name="connsiteY150" fmla="*/ 1081155 h 2536643"/>
              <a:gd name="connsiteX151" fmla="*/ 1138407 w 2439758"/>
              <a:gd name="connsiteY151" fmla="*/ 1081155 h 2536643"/>
              <a:gd name="connsiteX152" fmla="*/ 1138407 w 2439758"/>
              <a:gd name="connsiteY152" fmla="*/ 1213273 h 2536643"/>
              <a:gd name="connsiteX153" fmla="*/ 1087763 w 2439758"/>
              <a:gd name="connsiteY153" fmla="*/ 1213273 h 2536643"/>
              <a:gd name="connsiteX154" fmla="*/ 1087763 w 2439758"/>
              <a:gd name="connsiteY154" fmla="*/ 1233090 h 2536643"/>
              <a:gd name="connsiteX155" fmla="*/ 1081157 w 2439758"/>
              <a:gd name="connsiteY155" fmla="*/ 1233090 h 2536643"/>
              <a:gd name="connsiteX156" fmla="*/ 1081157 w 2439758"/>
              <a:gd name="connsiteY156" fmla="*/ 1248504 h 2536643"/>
              <a:gd name="connsiteX157" fmla="*/ 1078955 w 2439758"/>
              <a:gd name="connsiteY157" fmla="*/ 1248504 h 2536643"/>
              <a:gd name="connsiteX158" fmla="*/ 1078955 w 2439758"/>
              <a:gd name="connsiteY158" fmla="*/ 1268322 h 2536643"/>
              <a:gd name="connsiteX159" fmla="*/ 1076753 w 2439758"/>
              <a:gd name="connsiteY159" fmla="*/ 1268322 h 2536643"/>
              <a:gd name="connsiteX160" fmla="*/ 1076753 w 2439758"/>
              <a:gd name="connsiteY160" fmla="*/ 1290341 h 2536643"/>
              <a:gd name="connsiteX161" fmla="*/ 1067945 w 2439758"/>
              <a:gd name="connsiteY161" fmla="*/ 1290341 h 2536643"/>
              <a:gd name="connsiteX162" fmla="*/ 1067945 w 2439758"/>
              <a:gd name="connsiteY162" fmla="*/ 1374015 h 2536643"/>
              <a:gd name="connsiteX163" fmla="*/ 935827 w 2439758"/>
              <a:gd name="connsiteY163" fmla="*/ 1374015 h 2536643"/>
              <a:gd name="connsiteX164" fmla="*/ 935827 w 2439758"/>
              <a:gd name="connsiteY164" fmla="*/ 1272726 h 2536643"/>
              <a:gd name="connsiteX165" fmla="*/ 878578 w 2439758"/>
              <a:gd name="connsiteY165" fmla="*/ 1272726 h 2536643"/>
              <a:gd name="connsiteX166" fmla="*/ 878578 w 2439758"/>
              <a:gd name="connsiteY166" fmla="*/ 1301351 h 2536643"/>
              <a:gd name="connsiteX167" fmla="*/ 865366 w 2439758"/>
              <a:gd name="connsiteY167" fmla="*/ 1301351 h 2536643"/>
              <a:gd name="connsiteX168" fmla="*/ 865366 w 2439758"/>
              <a:gd name="connsiteY168" fmla="*/ 1303553 h 2536643"/>
              <a:gd name="connsiteX169" fmla="*/ 805913 w 2439758"/>
              <a:gd name="connsiteY169" fmla="*/ 1303553 h 2536643"/>
              <a:gd name="connsiteX170" fmla="*/ 805913 w 2439758"/>
              <a:gd name="connsiteY170" fmla="*/ 1424660 h 2536643"/>
              <a:gd name="connsiteX171" fmla="*/ 803712 w 2439758"/>
              <a:gd name="connsiteY171" fmla="*/ 1424660 h 2536643"/>
              <a:gd name="connsiteX172" fmla="*/ 803712 w 2439758"/>
              <a:gd name="connsiteY172" fmla="*/ 1545767 h 2536643"/>
              <a:gd name="connsiteX173" fmla="*/ 671594 w 2439758"/>
              <a:gd name="connsiteY173" fmla="*/ 1545767 h 2536643"/>
              <a:gd name="connsiteX174" fmla="*/ 671594 w 2439758"/>
              <a:gd name="connsiteY174" fmla="*/ 1413649 h 2536643"/>
              <a:gd name="connsiteX175" fmla="*/ 673795 w 2439758"/>
              <a:gd name="connsiteY175" fmla="*/ 1413649 h 2536643"/>
              <a:gd name="connsiteX176" fmla="*/ 673795 w 2439758"/>
              <a:gd name="connsiteY176" fmla="*/ 1292542 h 2536643"/>
              <a:gd name="connsiteX177" fmla="*/ 733248 w 2439758"/>
              <a:gd name="connsiteY177" fmla="*/ 1292542 h 2536643"/>
              <a:gd name="connsiteX178" fmla="*/ 733248 w 2439758"/>
              <a:gd name="connsiteY178" fmla="*/ 1178042 h 2536643"/>
              <a:gd name="connsiteX179" fmla="*/ 691411 w 2439758"/>
              <a:gd name="connsiteY179" fmla="*/ 1178042 h 2536643"/>
              <a:gd name="connsiteX180" fmla="*/ 691411 w 2439758"/>
              <a:gd name="connsiteY180" fmla="*/ 1045924 h 2536643"/>
              <a:gd name="connsiteX181" fmla="*/ 702421 w 2439758"/>
              <a:gd name="connsiteY181" fmla="*/ 1045924 h 2536643"/>
              <a:gd name="connsiteX182" fmla="*/ 702421 w 2439758"/>
              <a:gd name="connsiteY182" fmla="*/ 1032714 h 2536643"/>
              <a:gd name="connsiteX183" fmla="*/ 651776 w 2439758"/>
              <a:gd name="connsiteY183" fmla="*/ 1032714 h 2536643"/>
              <a:gd name="connsiteX184" fmla="*/ 651776 w 2439758"/>
              <a:gd name="connsiteY184" fmla="*/ 975463 h 2536643"/>
              <a:gd name="connsiteX185" fmla="*/ 623151 w 2439758"/>
              <a:gd name="connsiteY185" fmla="*/ 975463 h 2536643"/>
              <a:gd name="connsiteX186" fmla="*/ 623151 w 2439758"/>
              <a:gd name="connsiteY186" fmla="*/ 944636 h 2536643"/>
              <a:gd name="connsiteX187" fmla="*/ 623151 w 2439758"/>
              <a:gd name="connsiteY187" fmla="*/ 940232 h 2536643"/>
              <a:gd name="connsiteX188" fmla="*/ 612141 w 2439758"/>
              <a:gd name="connsiteY188" fmla="*/ 940232 h 2536643"/>
              <a:gd name="connsiteX189" fmla="*/ 612141 w 2439758"/>
              <a:gd name="connsiteY189" fmla="*/ 808114 h 2536643"/>
              <a:gd name="connsiteX190" fmla="*/ 684805 w 2439758"/>
              <a:gd name="connsiteY190" fmla="*/ 808114 h 2536643"/>
              <a:gd name="connsiteX191" fmla="*/ 684805 w 2439758"/>
              <a:gd name="connsiteY191" fmla="*/ 715632 h 2536643"/>
              <a:gd name="connsiteX192" fmla="*/ 687007 w 2439758"/>
              <a:gd name="connsiteY192" fmla="*/ 715632 h 2536643"/>
              <a:gd name="connsiteX193" fmla="*/ 687007 w 2439758"/>
              <a:gd name="connsiteY193" fmla="*/ 618746 h 2536643"/>
              <a:gd name="connsiteX194" fmla="*/ 715632 w 2439758"/>
              <a:gd name="connsiteY194" fmla="*/ 618746 h 2536643"/>
              <a:gd name="connsiteX195" fmla="*/ 715632 w 2439758"/>
              <a:gd name="connsiteY195" fmla="*/ 521861 h 2536643"/>
              <a:gd name="connsiteX196" fmla="*/ 847750 w 2439758"/>
              <a:gd name="connsiteY196" fmla="*/ 521861 h 2536643"/>
              <a:gd name="connsiteX197" fmla="*/ 847750 w 2439758"/>
              <a:gd name="connsiteY197" fmla="*/ 653979 h 2536643"/>
              <a:gd name="connsiteX198" fmla="*/ 819125 w 2439758"/>
              <a:gd name="connsiteY198" fmla="*/ 653979 h 2536643"/>
              <a:gd name="connsiteX199" fmla="*/ 819125 w 2439758"/>
              <a:gd name="connsiteY199" fmla="*/ 750864 h 2536643"/>
              <a:gd name="connsiteX200" fmla="*/ 816923 w 2439758"/>
              <a:gd name="connsiteY200" fmla="*/ 750864 h 2536643"/>
              <a:gd name="connsiteX201" fmla="*/ 816923 w 2439758"/>
              <a:gd name="connsiteY201" fmla="*/ 770681 h 2536643"/>
              <a:gd name="connsiteX202" fmla="*/ 838941 w 2439758"/>
              <a:gd name="connsiteY202" fmla="*/ 770681 h 2536643"/>
              <a:gd name="connsiteX203" fmla="*/ 838941 w 2439758"/>
              <a:gd name="connsiteY203" fmla="*/ 695815 h 2536643"/>
              <a:gd name="connsiteX204" fmla="*/ 971059 w 2439758"/>
              <a:gd name="connsiteY204" fmla="*/ 695815 h 2536643"/>
              <a:gd name="connsiteX205" fmla="*/ 971059 w 2439758"/>
              <a:gd name="connsiteY205" fmla="*/ 728844 h 2536643"/>
              <a:gd name="connsiteX206" fmla="*/ 986472 w 2439758"/>
              <a:gd name="connsiteY206" fmla="*/ 728844 h 2536643"/>
              <a:gd name="connsiteX207" fmla="*/ 986472 w 2439758"/>
              <a:gd name="connsiteY207" fmla="*/ 620948 h 2536643"/>
              <a:gd name="connsiteX208" fmla="*/ 1023905 w 2439758"/>
              <a:gd name="connsiteY208" fmla="*/ 620948 h 2536643"/>
              <a:gd name="connsiteX209" fmla="*/ 1023905 w 2439758"/>
              <a:gd name="connsiteY209" fmla="*/ 603333 h 2536643"/>
              <a:gd name="connsiteX210" fmla="*/ 1076752 w 2439758"/>
              <a:gd name="connsiteY210" fmla="*/ 603333 h 2536643"/>
              <a:gd name="connsiteX211" fmla="*/ 1076752 w 2439758"/>
              <a:gd name="connsiteY211" fmla="*/ 594525 h 2536643"/>
              <a:gd name="connsiteX212" fmla="*/ 1173637 w 2439758"/>
              <a:gd name="connsiteY212" fmla="*/ 594525 h 2536643"/>
              <a:gd name="connsiteX213" fmla="*/ 1173637 w 2439758"/>
              <a:gd name="connsiteY213" fmla="*/ 590121 h 2536643"/>
              <a:gd name="connsiteX214" fmla="*/ 1191253 w 2439758"/>
              <a:gd name="connsiteY214" fmla="*/ 590121 h 2536643"/>
              <a:gd name="connsiteX215" fmla="*/ 1191253 w 2439758"/>
              <a:gd name="connsiteY215" fmla="*/ 521861 h 2536643"/>
              <a:gd name="connsiteX216" fmla="*/ 1200061 w 2439758"/>
              <a:gd name="connsiteY216" fmla="*/ 521861 h 2536643"/>
              <a:gd name="connsiteX217" fmla="*/ 1547968 w 2439758"/>
              <a:gd name="connsiteY217" fmla="*/ 444793 h 2536643"/>
              <a:gd name="connsiteX218" fmla="*/ 1680086 w 2439758"/>
              <a:gd name="connsiteY218" fmla="*/ 444793 h 2536643"/>
              <a:gd name="connsiteX219" fmla="*/ 1680086 w 2439758"/>
              <a:gd name="connsiteY219" fmla="*/ 576911 h 2536643"/>
              <a:gd name="connsiteX220" fmla="*/ 1638249 w 2439758"/>
              <a:gd name="connsiteY220" fmla="*/ 576911 h 2536643"/>
              <a:gd name="connsiteX221" fmla="*/ 1638249 w 2439758"/>
              <a:gd name="connsiteY221" fmla="*/ 671594 h 2536643"/>
              <a:gd name="connsiteX222" fmla="*/ 1506131 w 2439758"/>
              <a:gd name="connsiteY222" fmla="*/ 671594 h 2536643"/>
              <a:gd name="connsiteX223" fmla="*/ 1506131 w 2439758"/>
              <a:gd name="connsiteY223" fmla="*/ 539476 h 2536643"/>
              <a:gd name="connsiteX224" fmla="*/ 1547968 w 2439758"/>
              <a:gd name="connsiteY224" fmla="*/ 539476 h 2536643"/>
              <a:gd name="connsiteX225" fmla="*/ 1041521 w 2439758"/>
              <a:gd name="connsiteY225" fmla="*/ 343503 h 2536643"/>
              <a:gd name="connsiteX226" fmla="*/ 1173639 w 2439758"/>
              <a:gd name="connsiteY226" fmla="*/ 343503 h 2536643"/>
              <a:gd name="connsiteX227" fmla="*/ 1173639 w 2439758"/>
              <a:gd name="connsiteY227" fmla="*/ 475621 h 2536643"/>
              <a:gd name="connsiteX228" fmla="*/ 1041521 w 2439758"/>
              <a:gd name="connsiteY228" fmla="*/ 475621 h 2536643"/>
              <a:gd name="connsiteX229" fmla="*/ 2307640 w 2439758"/>
              <a:gd name="connsiteY229" fmla="*/ 297262 h 2536643"/>
              <a:gd name="connsiteX230" fmla="*/ 2439758 w 2439758"/>
              <a:gd name="connsiteY230" fmla="*/ 297262 h 2536643"/>
              <a:gd name="connsiteX231" fmla="*/ 2439758 w 2439758"/>
              <a:gd name="connsiteY231" fmla="*/ 429380 h 2536643"/>
              <a:gd name="connsiteX232" fmla="*/ 2397921 w 2439758"/>
              <a:gd name="connsiteY232" fmla="*/ 429380 h 2536643"/>
              <a:gd name="connsiteX233" fmla="*/ 2397921 w 2439758"/>
              <a:gd name="connsiteY233" fmla="*/ 442592 h 2536643"/>
              <a:gd name="connsiteX234" fmla="*/ 2353882 w 2439758"/>
              <a:gd name="connsiteY234" fmla="*/ 442592 h 2536643"/>
              <a:gd name="connsiteX235" fmla="*/ 2353882 w 2439758"/>
              <a:gd name="connsiteY235" fmla="*/ 458006 h 2536643"/>
              <a:gd name="connsiteX236" fmla="*/ 2221764 w 2439758"/>
              <a:gd name="connsiteY236" fmla="*/ 458006 h 2536643"/>
              <a:gd name="connsiteX237" fmla="*/ 2221764 w 2439758"/>
              <a:gd name="connsiteY237" fmla="*/ 325888 h 2536643"/>
              <a:gd name="connsiteX238" fmla="*/ 2265803 w 2439758"/>
              <a:gd name="connsiteY238" fmla="*/ 325888 h 2536643"/>
              <a:gd name="connsiteX239" fmla="*/ 2265803 w 2439758"/>
              <a:gd name="connsiteY239" fmla="*/ 310474 h 2536643"/>
              <a:gd name="connsiteX240" fmla="*/ 2307640 w 2439758"/>
              <a:gd name="connsiteY240" fmla="*/ 310474 h 2536643"/>
              <a:gd name="connsiteX241" fmla="*/ 876375 w 2439758"/>
              <a:gd name="connsiteY241" fmla="*/ 176155 h 2536643"/>
              <a:gd name="connsiteX242" fmla="*/ 1008493 w 2439758"/>
              <a:gd name="connsiteY242" fmla="*/ 176155 h 2536643"/>
              <a:gd name="connsiteX243" fmla="*/ 1008493 w 2439758"/>
              <a:gd name="connsiteY243" fmla="*/ 308273 h 2536643"/>
              <a:gd name="connsiteX244" fmla="*/ 882982 w 2439758"/>
              <a:gd name="connsiteY244" fmla="*/ 308273 h 2536643"/>
              <a:gd name="connsiteX245" fmla="*/ 882982 w 2439758"/>
              <a:gd name="connsiteY245" fmla="*/ 352312 h 2536643"/>
              <a:gd name="connsiteX246" fmla="*/ 827933 w 2439758"/>
              <a:gd name="connsiteY246" fmla="*/ 352312 h 2536643"/>
              <a:gd name="connsiteX247" fmla="*/ 827933 w 2439758"/>
              <a:gd name="connsiteY247" fmla="*/ 387543 h 2536643"/>
              <a:gd name="connsiteX248" fmla="*/ 695815 w 2439758"/>
              <a:gd name="connsiteY248" fmla="*/ 387543 h 2536643"/>
              <a:gd name="connsiteX249" fmla="*/ 695815 w 2439758"/>
              <a:gd name="connsiteY249" fmla="*/ 255425 h 2536643"/>
              <a:gd name="connsiteX250" fmla="*/ 750864 w 2439758"/>
              <a:gd name="connsiteY250" fmla="*/ 255425 h 2536643"/>
              <a:gd name="connsiteX251" fmla="*/ 750864 w 2439758"/>
              <a:gd name="connsiteY251" fmla="*/ 220194 h 2536643"/>
              <a:gd name="connsiteX252" fmla="*/ 876375 w 2439758"/>
              <a:gd name="connsiteY252" fmla="*/ 220194 h 2536643"/>
              <a:gd name="connsiteX253" fmla="*/ 1519343 w 2439758"/>
              <a:gd name="connsiteY253" fmla="*/ 149732 h 2536643"/>
              <a:gd name="connsiteX254" fmla="*/ 1651461 w 2439758"/>
              <a:gd name="connsiteY254" fmla="*/ 149732 h 2536643"/>
              <a:gd name="connsiteX255" fmla="*/ 1651461 w 2439758"/>
              <a:gd name="connsiteY255" fmla="*/ 162944 h 2536643"/>
              <a:gd name="connsiteX256" fmla="*/ 1713115 w 2439758"/>
              <a:gd name="connsiteY256" fmla="*/ 162944 h 2536643"/>
              <a:gd name="connsiteX257" fmla="*/ 1713115 w 2439758"/>
              <a:gd name="connsiteY257" fmla="*/ 295062 h 2536643"/>
              <a:gd name="connsiteX258" fmla="*/ 1580997 w 2439758"/>
              <a:gd name="connsiteY258" fmla="*/ 295062 h 2536643"/>
              <a:gd name="connsiteX259" fmla="*/ 1580997 w 2439758"/>
              <a:gd name="connsiteY259" fmla="*/ 281850 h 2536643"/>
              <a:gd name="connsiteX260" fmla="*/ 1519343 w 2439758"/>
              <a:gd name="connsiteY260" fmla="*/ 281850 h 2536643"/>
              <a:gd name="connsiteX261" fmla="*/ 1118589 w 2439758"/>
              <a:gd name="connsiteY261" fmla="*/ 77068 h 2536643"/>
              <a:gd name="connsiteX262" fmla="*/ 1250707 w 2439758"/>
              <a:gd name="connsiteY262" fmla="*/ 77068 h 2536643"/>
              <a:gd name="connsiteX263" fmla="*/ 1250707 w 2439758"/>
              <a:gd name="connsiteY263" fmla="*/ 209186 h 2536643"/>
              <a:gd name="connsiteX264" fmla="*/ 1118589 w 2439758"/>
              <a:gd name="connsiteY264" fmla="*/ 209186 h 2536643"/>
              <a:gd name="connsiteX265" fmla="*/ 854355 w 2439758"/>
              <a:gd name="connsiteY265" fmla="*/ 28625 h 2536643"/>
              <a:gd name="connsiteX266" fmla="*/ 986473 w 2439758"/>
              <a:gd name="connsiteY266" fmla="*/ 28625 h 2536643"/>
              <a:gd name="connsiteX267" fmla="*/ 986473 w 2439758"/>
              <a:gd name="connsiteY267" fmla="*/ 160743 h 2536643"/>
              <a:gd name="connsiteX268" fmla="*/ 854355 w 2439758"/>
              <a:gd name="connsiteY268" fmla="*/ 160743 h 2536643"/>
              <a:gd name="connsiteX269" fmla="*/ 702421 w 2439758"/>
              <a:gd name="connsiteY269" fmla="*/ 0 h 2536643"/>
              <a:gd name="connsiteX270" fmla="*/ 834539 w 2439758"/>
              <a:gd name="connsiteY270" fmla="*/ 0 h 2536643"/>
              <a:gd name="connsiteX271" fmla="*/ 834539 w 2439758"/>
              <a:gd name="connsiteY271" fmla="*/ 132118 h 2536643"/>
              <a:gd name="connsiteX272" fmla="*/ 702421 w 2439758"/>
              <a:gd name="connsiteY272" fmla="*/ 132118 h 25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2439758" h="2536643">
                <a:moveTo>
                  <a:pt x="330292" y="2364890"/>
                </a:moveTo>
                <a:lnTo>
                  <a:pt x="462410" y="2364890"/>
                </a:lnTo>
                <a:lnTo>
                  <a:pt x="462410" y="2497008"/>
                </a:lnTo>
                <a:lnTo>
                  <a:pt x="330292" y="2497008"/>
                </a:lnTo>
                <a:close/>
                <a:moveTo>
                  <a:pt x="70462" y="2334062"/>
                </a:moveTo>
                <a:lnTo>
                  <a:pt x="202580" y="2334062"/>
                </a:lnTo>
                <a:lnTo>
                  <a:pt x="202580" y="2466180"/>
                </a:lnTo>
                <a:lnTo>
                  <a:pt x="151935" y="2466180"/>
                </a:lnTo>
                <a:lnTo>
                  <a:pt x="151935" y="2512421"/>
                </a:lnTo>
                <a:lnTo>
                  <a:pt x="132118" y="2512421"/>
                </a:lnTo>
                <a:lnTo>
                  <a:pt x="132118" y="2536643"/>
                </a:lnTo>
                <a:lnTo>
                  <a:pt x="0" y="2536643"/>
                </a:lnTo>
                <a:lnTo>
                  <a:pt x="0" y="2404525"/>
                </a:lnTo>
                <a:lnTo>
                  <a:pt x="19817" y="2404525"/>
                </a:lnTo>
                <a:lnTo>
                  <a:pt x="19817" y="2380303"/>
                </a:lnTo>
                <a:lnTo>
                  <a:pt x="70462" y="2380303"/>
                </a:lnTo>
                <a:close/>
                <a:moveTo>
                  <a:pt x="653978" y="2239379"/>
                </a:moveTo>
                <a:lnTo>
                  <a:pt x="786096" y="2239379"/>
                </a:lnTo>
                <a:lnTo>
                  <a:pt x="786096" y="2281216"/>
                </a:lnTo>
                <a:lnTo>
                  <a:pt x="799308" y="2281216"/>
                </a:lnTo>
                <a:lnTo>
                  <a:pt x="799308" y="2413334"/>
                </a:lnTo>
                <a:lnTo>
                  <a:pt x="786096" y="2413334"/>
                </a:lnTo>
                <a:lnTo>
                  <a:pt x="786096" y="2459575"/>
                </a:lnTo>
                <a:lnTo>
                  <a:pt x="768480" y="2459575"/>
                </a:lnTo>
                <a:lnTo>
                  <a:pt x="768480" y="2461777"/>
                </a:lnTo>
                <a:lnTo>
                  <a:pt x="766279" y="2461777"/>
                </a:lnTo>
                <a:lnTo>
                  <a:pt x="636362" y="2461777"/>
                </a:lnTo>
                <a:lnTo>
                  <a:pt x="634161" y="2461777"/>
                </a:lnTo>
                <a:lnTo>
                  <a:pt x="634161" y="2329659"/>
                </a:lnTo>
                <a:lnTo>
                  <a:pt x="636362" y="2329659"/>
                </a:lnTo>
                <a:lnTo>
                  <a:pt x="653978" y="2329659"/>
                </a:lnTo>
                <a:lnTo>
                  <a:pt x="653978" y="2327457"/>
                </a:lnTo>
                <a:close/>
                <a:moveTo>
                  <a:pt x="724440" y="2036800"/>
                </a:moveTo>
                <a:lnTo>
                  <a:pt x="856558" y="2036800"/>
                </a:lnTo>
                <a:lnTo>
                  <a:pt x="856558" y="2045608"/>
                </a:lnTo>
                <a:lnTo>
                  <a:pt x="871972" y="2045608"/>
                </a:lnTo>
                <a:lnTo>
                  <a:pt x="871972" y="2177726"/>
                </a:lnTo>
                <a:lnTo>
                  <a:pt x="739854" y="2177726"/>
                </a:lnTo>
                <a:lnTo>
                  <a:pt x="739854" y="2168918"/>
                </a:lnTo>
                <a:lnTo>
                  <a:pt x="724440" y="2168918"/>
                </a:lnTo>
                <a:close/>
                <a:moveTo>
                  <a:pt x="471216" y="1933308"/>
                </a:moveTo>
                <a:lnTo>
                  <a:pt x="603334" y="1933308"/>
                </a:lnTo>
                <a:lnTo>
                  <a:pt x="603334" y="2065426"/>
                </a:lnTo>
                <a:lnTo>
                  <a:pt x="495439" y="2065426"/>
                </a:lnTo>
                <a:lnTo>
                  <a:pt x="495439" y="2173322"/>
                </a:lnTo>
                <a:lnTo>
                  <a:pt x="431583" y="2173322"/>
                </a:lnTo>
                <a:lnTo>
                  <a:pt x="431583" y="2237178"/>
                </a:lnTo>
                <a:lnTo>
                  <a:pt x="299465" y="2237178"/>
                </a:lnTo>
                <a:lnTo>
                  <a:pt x="299465" y="2151302"/>
                </a:lnTo>
                <a:lnTo>
                  <a:pt x="284051" y="2151302"/>
                </a:lnTo>
                <a:lnTo>
                  <a:pt x="284051" y="2019184"/>
                </a:lnTo>
                <a:lnTo>
                  <a:pt x="416169" y="2019184"/>
                </a:lnTo>
                <a:lnTo>
                  <a:pt x="416169" y="2041204"/>
                </a:lnTo>
                <a:lnTo>
                  <a:pt x="471216" y="2041204"/>
                </a:lnTo>
                <a:close/>
                <a:moveTo>
                  <a:pt x="702421" y="1616228"/>
                </a:moveTo>
                <a:lnTo>
                  <a:pt x="834539" y="1616228"/>
                </a:lnTo>
                <a:lnTo>
                  <a:pt x="834539" y="1710912"/>
                </a:lnTo>
                <a:lnTo>
                  <a:pt x="935828" y="1710912"/>
                </a:lnTo>
                <a:lnTo>
                  <a:pt x="935828" y="1843030"/>
                </a:lnTo>
                <a:lnTo>
                  <a:pt x="909405" y="1843030"/>
                </a:lnTo>
                <a:lnTo>
                  <a:pt x="909405" y="1847432"/>
                </a:lnTo>
                <a:lnTo>
                  <a:pt x="933626" y="1847432"/>
                </a:lnTo>
                <a:lnTo>
                  <a:pt x="933626" y="1979550"/>
                </a:lnTo>
                <a:lnTo>
                  <a:pt x="814721" y="1979550"/>
                </a:lnTo>
                <a:lnTo>
                  <a:pt x="814721" y="2025791"/>
                </a:lnTo>
                <a:lnTo>
                  <a:pt x="682603" y="2025791"/>
                </a:lnTo>
                <a:lnTo>
                  <a:pt x="682603" y="1893673"/>
                </a:lnTo>
                <a:lnTo>
                  <a:pt x="777287" y="1893673"/>
                </a:lnTo>
                <a:lnTo>
                  <a:pt x="777287" y="1821009"/>
                </a:lnTo>
                <a:lnTo>
                  <a:pt x="803710" y="1821009"/>
                </a:lnTo>
                <a:lnTo>
                  <a:pt x="803710" y="1748346"/>
                </a:lnTo>
                <a:lnTo>
                  <a:pt x="702421" y="1748346"/>
                </a:lnTo>
                <a:close/>
                <a:moveTo>
                  <a:pt x="363321" y="1569987"/>
                </a:moveTo>
                <a:lnTo>
                  <a:pt x="495439" y="1569987"/>
                </a:lnTo>
                <a:lnTo>
                  <a:pt x="495439" y="1688892"/>
                </a:lnTo>
                <a:lnTo>
                  <a:pt x="557094" y="1688892"/>
                </a:lnTo>
                <a:lnTo>
                  <a:pt x="557094" y="1821010"/>
                </a:lnTo>
                <a:lnTo>
                  <a:pt x="424976" y="1821010"/>
                </a:lnTo>
                <a:lnTo>
                  <a:pt x="424976" y="1702105"/>
                </a:lnTo>
                <a:lnTo>
                  <a:pt x="363321" y="1702105"/>
                </a:lnTo>
                <a:close/>
                <a:moveTo>
                  <a:pt x="871971" y="1422457"/>
                </a:moveTo>
                <a:lnTo>
                  <a:pt x="1004089" y="1422457"/>
                </a:lnTo>
                <a:lnTo>
                  <a:pt x="1004089" y="1492919"/>
                </a:lnTo>
                <a:lnTo>
                  <a:pt x="1041522" y="1492919"/>
                </a:lnTo>
                <a:lnTo>
                  <a:pt x="1041522" y="1625037"/>
                </a:lnTo>
                <a:lnTo>
                  <a:pt x="909404" y="1625037"/>
                </a:lnTo>
                <a:lnTo>
                  <a:pt x="909404" y="1554575"/>
                </a:lnTo>
                <a:lnTo>
                  <a:pt x="871971" y="1554575"/>
                </a:lnTo>
                <a:close/>
                <a:moveTo>
                  <a:pt x="924819" y="1081156"/>
                </a:moveTo>
                <a:lnTo>
                  <a:pt x="924819" y="1087762"/>
                </a:lnTo>
                <a:lnTo>
                  <a:pt x="907203" y="1087762"/>
                </a:lnTo>
                <a:lnTo>
                  <a:pt x="907203" y="1089964"/>
                </a:lnTo>
                <a:lnTo>
                  <a:pt x="841145" y="1089964"/>
                </a:lnTo>
                <a:lnTo>
                  <a:pt x="841145" y="1149417"/>
                </a:lnTo>
                <a:lnTo>
                  <a:pt x="823529" y="1149417"/>
                </a:lnTo>
                <a:lnTo>
                  <a:pt x="823529" y="1169233"/>
                </a:lnTo>
                <a:lnTo>
                  <a:pt x="852153" y="1169233"/>
                </a:lnTo>
                <a:lnTo>
                  <a:pt x="852153" y="1140608"/>
                </a:lnTo>
                <a:lnTo>
                  <a:pt x="854355" y="1140608"/>
                </a:lnTo>
                <a:lnTo>
                  <a:pt x="946837" y="1140608"/>
                </a:lnTo>
                <a:lnTo>
                  <a:pt x="946837" y="1136204"/>
                </a:lnTo>
                <a:lnTo>
                  <a:pt x="946837" y="1114184"/>
                </a:lnTo>
                <a:lnTo>
                  <a:pt x="955645" y="1114184"/>
                </a:lnTo>
                <a:lnTo>
                  <a:pt x="955645" y="1100972"/>
                </a:lnTo>
                <a:lnTo>
                  <a:pt x="964452" y="1100972"/>
                </a:lnTo>
                <a:lnTo>
                  <a:pt x="964452" y="1081156"/>
                </a:lnTo>
                <a:close/>
                <a:moveTo>
                  <a:pt x="1032713" y="922615"/>
                </a:moveTo>
                <a:lnTo>
                  <a:pt x="1164831" y="922615"/>
                </a:lnTo>
                <a:lnTo>
                  <a:pt x="1164831" y="1054733"/>
                </a:lnTo>
                <a:lnTo>
                  <a:pt x="1032713" y="1054733"/>
                </a:lnTo>
                <a:close/>
                <a:moveTo>
                  <a:pt x="993079" y="753066"/>
                </a:moveTo>
                <a:lnTo>
                  <a:pt x="993079" y="757469"/>
                </a:lnTo>
                <a:lnTo>
                  <a:pt x="1026107" y="757469"/>
                </a:lnTo>
                <a:lnTo>
                  <a:pt x="1026107" y="753066"/>
                </a:lnTo>
                <a:close/>
                <a:moveTo>
                  <a:pt x="1860645" y="565900"/>
                </a:moveTo>
                <a:lnTo>
                  <a:pt x="1992763" y="565900"/>
                </a:lnTo>
                <a:lnTo>
                  <a:pt x="1992763" y="698018"/>
                </a:lnTo>
                <a:lnTo>
                  <a:pt x="1939916" y="698018"/>
                </a:lnTo>
                <a:lnTo>
                  <a:pt x="1939916" y="731047"/>
                </a:lnTo>
                <a:lnTo>
                  <a:pt x="1807798" y="731047"/>
                </a:lnTo>
                <a:lnTo>
                  <a:pt x="1807798" y="598929"/>
                </a:lnTo>
                <a:lnTo>
                  <a:pt x="1860645" y="598929"/>
                </a:lnTo>
                <a:close/>
                <a:moveTo>
                  <a:pt x="1200061" y="504245"/>
                </a:moveTo>
                <a:lnTo>
                  <a:pt x="1332179" y="504245"/>
                </a:lnTo>
                <a:lnTo>
                  <a:pt x="1332179" y="510851"/>
                </a:lnTo>
                <a:lnTo>
                  <a:pt x="1340985" y="510851"/>
                </a:lnTo>
                <a:lnTo>
                  <a:pt x="1340985" y="620948"/>
                </a:lnTo>
                <a:lnTo>
                  <a:pt x="1363005" y="620948"/>
                </a:lnTo>
                <a:lnTo>
                  <a:pt x="1363005" y="753066"/>
                </a:lnTo>
                <a:lnTo>
                  <a:pt x="1288140" y="753066"/>
                </a:lnTo>
                <a:lnTo>
                  <a:pt x="1288140" y="766278"/>
                </a:lnTo>
                <a:lnTo>
                  <a:pt x="1158225" y="766278"/>
                </a:lnTo>
                <a:lnTo>
                  <a:pt x="1158225" y="816923"/>
                </a:lnTo>
                <a:lnTo>
                  <a:pt x="1063541" y="816923"/>
                </a:lnTo>
                <a:lnTo>
                  <a:pt x="1063541" y="889587"/>
                </a:lnTo>
                <a:lnTo>
                  <a:pt x="931423" y="889587"/>
                </a:lnTo>
                <a:lnTo>
                  <a:pt x="931423" y="860962"/>
                </a:lnTo>
                <a:lnTo>
                  <a:pt x="924819" y="860962"/>
                </a:lnTo>
                <a:lnTo>
                  <a:pt x="924819" y="902798"/>
                </a:lnTo>
                <a:lnTo>
                  <a:pt x="918213" y="902798"/>
                </a:lnTo>
                <a:lnTo>
                  <a:pt x="918213" y="907203"/>
                </a:lnTo>
                <a:lnTo>
                  <a:pt x="854356" y="907203"/>
                </a:lnTo>
                <a:lnTo>
                  <a:pt x="854356" y="911607"/>
                </a:lnTo>
                <a:lnTo>
                  <a:pt x="841145" y="911607"/>
                </a:lnTo>
                <a:lnTo>
                  <a:pt x="841145" y="955644"/>
                </a:lnTo>
                <a:lnTo>
                  <a:pt x="893990" y="955644"/>
                </a:lnTo>
                <a:lnTo>
                  <a:pt x="893990" y="949038"/>
                </a:lnTo>
                <a:lnTo>
                  <a:pt x="1026108" y="949038"/>
                </a:lnTo>
                <a:lnTo>
                  <a:pt x="1026108" y="1078953"/>
                </a:lnTo>
                <a:lnTo>
                  <a:pt x="1096570" y="1078953"/>
                </a:lnTo>
                <a:lnTo>
                  <a:pt x="1096570" y="1081155"/>
                </a:lnTo>
                <a:lnTo>
                  <a:pt x="1138407" y="1081155"/>
                </a:lnTo>
                <a:lnTo>
                  <a:pt x="1138407" y="1213273"/>
                </a:lnTo>
                <a:lnTo>
                  <a:pt x="1087763" y="1213273"/>
                </a:lnTo>
                <a:lnTo>
                  <a:pt x="1087763" y="1233090"/>
                </a:lnTo>
                <a:lnTo>
                  <a:pt x="1081157" y="1233090"/>
                </a:lnTo>
                <a:lnTo>
                  <a:pt x="1081157" y="1248504"/>
                </a:lnTo>
                <a:lnTo>
                  <a:pt x="1078955" y="1248504"/>
                </a:lnTo>
                <a:lnTo>
                  <a:pt x="1078955" y="1268322"/>
                </a:lnTo>
                <a:lnTo>
                  <a:pt x="1076753" y="1268322"/>
                </a:lnTo>
                <a:lnTo>
                  <a:pt x="1076753" y="1290341"/>
                </a:lnTo>
                <a:lnTo>
                  <a:pt x="1067945" y="1290341"/>
                </a:lnTo>
                <a:lnTo>
                  <a:pt x="1067945" y="1374015"/>
                </a:lnTo>
                <a:lnTo>
                  <a:pt x="935827" y="1374015"/>
                </a:lnTo>
                <a:lnTo>
                  <a:pt x="935827" y="1272726"/>
                </a:lnTo>
                <a:lnTo>
                  <a:pt x="878578" y="1272726"/>
                </a:lnTo>
                <a:lnTo>
                  <a:pt x="878578" y="1301351"/>
                </a:lnTo>
                <a:lnTo>
                  <a:pt x="865366" y="1301351"/>
                </a:lnTo>
                <a:lnTo>
                  <a:pt x="865366" y="1303553"/>
                </a:lnTo>
                <a:lnTo>
                  <a:pt x="805913" y="1303553"/>
                </a:lnTo>
                <a:lnTo>
                  <a:pt x="805913" y="1424660"/>
                </a:lnTo>
                <a:lnTo>
                  <a:pt x="803712" y="1424660"/>
                </a:lnTo>
                <a:lnTo>
                  <a:pt x="803712" y="1545767"/>
                </a:lnTo>
                <a:lnTo>
                  <a:pt x="671594" y="1545767"/>
                </a:lnTo>
                <a:lnTo>
                  <a:pt x="671594" y="1413649"/>
                </a:lnTo>
                <a:lnTo>
                  <a:pt x="673795" y="1413649"/>
                </a:lnTo>
                <a:lnTo>
                  <a:pt x="673795" y="1292542"/>
                </a:lnTo>
                <a:lnTo>
                  <a:pt x="733248" y="1292542"/>
                </a:lnTo>
                <a:lnTo>
                  <a:pt x="733248" y="1178042"/>
                </a:lnTo>
                <a:lnTo>
                  <a:pt x="691411" y="1178042"/>
                </a:lnTo>
                <a:lnTo>
                  <a:pt x="691411" y="1045924"/>
                </a:lnTo>
                <a:lnTo>
                  <a:pt x="702421" y="1045924"/>
                </a:lnTo>
                <a:lnTo>
                  <a:pt x="702421" y="1032714"/>
                </a:lnTo>
                <a:lnTo>
                  <a:pt x="651776" y="1032714"/>
                </a:lnTo>
                <a:lnTo>
                  <a:pt x="651776" y="975463"/>
                </a:lnTo>
                <a:lnTo>
                  <a:pt x="623151" y="975463"/>
                </a:lnTo>
                <a:lnTo>
                  <a:pt x="623151" y="944636"/>
                </a:lnTo>
                <a:lnTo>
                  <a:pt x="623151" y="940232"/>
                </a:lnTo>
                <a:lnTo>
                  <a:pt x="612141" y="940232"/>
                </a:lnTo>
                <a:lnTo>
                  <a:pt x="612141" y="808114"/>
                </a:lnTo>
                <a:lnTo>
                  <a:pt x="684805" y="808114"/>
                </a:lnTo>
                <a:lnTo>
                  <a:pt x="684805" y="715632"/>
                </a:lnTo>
                <a:lnTo>
                  <a:pt x="687007" y="715632"/>
                </a:lnTo>
                <a:lnTo>
                  <a:pt x="687007" y="618746"/>
                </a:lnTo>
                <a:lnTo>
                  <a:pt x="715632" y="618746"/>
                </a:lnTo>
                <a:lnTo>
                  <a:pt x="715632" y="521861"/>
                </a:lnTo>
                <a:lnTo>
                  <a:pt x="847750" y="521861"/>
                </a:lnTo>
                <a:lnTo>
                  <a:pt x="847750" y="653979"/>
                </a:lnTo>
                <a:lnTo>
                  <a:pt x="819125" y="653979"/>
                </a:lnTo>
                <a:lnTo>
                  <a:pt x="819125" y="750864"/>
                </a:lnTo>
                <a:lnTo>
                  <a:pt x="816923" y="750864"/>
                </a:lnTo>
                <a:lnTo>
                  <a:pt x="816923" y="770681"/>
                </a:lnTo>
                <a:lnTo>
                  <a:pt x="838941" y="770681"/>
                </a:lnTo>
                <a:lnTo>
                  <a:pt x="838941" y="695815"/>
                </a:lnTo>
                <a:lnTo>
                  <a:pt x="971059" y="695815"/>
                </a:lnTo>
                <a:lnTo>
                  <a:pt x="971059" y="728844"/>
                </a:lnTo>
                <a:lnTo>
                  <a:pt x="986472" y="728844"/>
                </a:lnTo>
                <a:lnTo>
                  <a:pt x="986472" y="620948"/>
                </a:lnTo>
                <a:lnTo>
                  <a:pt x="1023905" y="620948"/>
                </a:lnTo>
                <a:lnTo>
                  <a:pt x="1023905" y="603333"/>
                </a:lnTo>
                <a:lnTo>
                  <a:pt x="1076752" y="603333"/>
                </a:lnTo>
                <a:lnTo>
                  <a:pt x="1076752" y="594525"/>
                </a:lnTo>
                <a:lnTo>
                  <a:pt x="1173637" y="594525"/>
                </a:lnTo>
                <a:lnTo>
                  <a:pt x="1173637" y="590121"/>
                </a:lnTo>
                <a:lnTo>
                  <a:pt x="1191253" y="590121"/>
                </a:lnTo>
                <a:lnTo>
                  <a:pt x="1191253" y="521861"/>
                </a:lnTo>
                <a:lnTo>
                  <a:pt x="1200061" y="521861"/>
                </a:lnTo>
                <a:close/>
                <a:moveTo>
                  <a:pt x="1547968" y="444793"/>
                </a:moveTo>
                <a:lnTo>
                  <a:pt x="1680086" y="444793"/>
                </a:lnTo>
                <a:lnTo>
                  <a:pt x="1680086" y="576911"/>
                </a:lnTo>
                <a:lnTo>
                  <a:pt x="1638249" y="576911"/>
                </a:lnTo>
                <a:lnTo>
                  <a:pt x="1638249" y="671594"/>
                </a:lnTo>
                <a:lnTo>
                  <a:pt x="1506131" y="671594"/>
                </a:lnTo>
                <a:lnTo>
                  <a:pt x="1506131" y="539476"/>
                </a:lnTo>
                <a:lnTo>
                  <a:pt x="1547968" y="539476"/>
                </a:lnTo>
                <a:close/>
                <a:moveTo>
                  <a:pt x="1041521" y="343503"/>
                </a:moveTo>
                <a:lnTo>
                  <a:pt x="1173639" y="343503"/>
                </a:lnTo>
                <a:lnTo>
                  <a:pt x="1173639" y="475621"/>
                </a:lnTo>
                <a:lnTo>
                  <a:pt x="1041521" y="475621"/>
                </a:lnTo>
                <a:close/>
                <a:moveTo>
                  <a:pt x="2307640" y="297262"/>
                </a:moveTo>
                <a:lnTo>
                  <a:pt x="2439758" y="297262"/>
                </a:lnTo>
                <a:lnTo>
                  <a:pt x="2439758" y="429380"/>
                </a:lnTo>
                <a:lnTo>
                  <a:pt x="2397921" y="429380"/>
                </a:lnTo>
                <a:lnTo>
                  <a:pt x="2397921" y="442592"/>
                </a:lnTo>
                <a:lnTo>
                  <a:pt x="2353882" y="442592"/>
                </a:lnTo>
                <a:lnTo>
                  <a:pt x="2353882" y="458006"/>
                </a:lnTo>
                <a:lnTo>
                  <a:pt x="2221764" y="458006"/>
                </a:lnTo>
                <a:lnTo>
                  <a:pt x="2221764" y="325888"/>
                </a:lnTo>
                <a:lnTo>
                  <a:pt x="2265803" y="325888"/>
                </a:lnTo>
                <a:lnTo>
                  <a:pt x="2265803" y="310474"/>
                </a:lnTo>
                <a:lnTo>
                  <a:pt x="2307640" y="310474"/>
                </a:lnTo>
                <a:close/>
                <a:moveTo>
                  <a:pt x="876375" y="176155"/>
                </a:moveTo>
                <a:lnTo>
                  <a:pt x="1008493" y="176155"/>
                </a:lnTo>
                <a:lnTo>
                  <a:pt x="1008493" y="308273"/>
                </a:lnTo>
                <a:lnTo>
                  <a:pt x="882982" y="308273"/>
                </a:lnTo>
                <a:lnTo>
                  <a:pt x="882982" y="352312"/>
                </a:lnTo>
                <a:lnTo>
                  <a:pt x="827933" y="352312"/>
                </a:lnTo>
                <a:lnTo>
                  <a:pt x="827933" y="387543"/>
                </a:lnTo>
                <a:lnTo>
                  <a:pt x="695815" y="387543"/>
                </a:lnTo>
                <a:lnTo>
                  <a:pt x="695815" y="255425"/>
                </a:lnTo>
                <a:lnTo>
                  <a:pt x="750864" y="255425"/>
                </a:lnTo>
                <a:lnTo>
                  <a:pt x="750864" y="220194"/>
                </a:lnTo>
                <a:lnTo>
                  <a:pt x="876375" y="220194"/>
                </a:lnTo>
                <a:close/>
                <a:moveTo>
                  <a:pt x="1519343" y="149732"/>
                </a:moveTo>
                <a:lnTo>
                  <a:pt x="1651461" y="149732"/>
                </a:lnTo>
                <a:lnTo>
                  <a:pt x="1651461" y="162944"/>
                </a:lnTo>
                <a:lnTo>
                  <a:pt x="1713115" y="162944"/>
                </a:lnTo>
                <a:lnTo>
                  <a:pt x="1713115" y="295062"/>
                </a:lnTo>
                <a:lnTo>
                  <a:pt x="1580997" y="295062"/>
                </a:lnTo>
                <a:lnTo>
                  <a:pt x="1580997" y="281850"/>
                </a:lnTo>
                <a:lnTo>
                  <a:pt x="1519343" y="281850"/>
                </a:lnTo>
                <a:close/>
                <a:moveTo>
                  <a:pt x="1118589" y="77068"/>
                </a:moveTo>
                <a:lnTo>
                  <a:pt x="1250707" y="77068"/>
                </a:lnTo>
                <a:lnTo>
                  <a:pt x="1250707" y="209186"/>
                </a:lnTo>
                <a:lnTo>
                  <a:pt x="1118589" y="209186"/>
                </a:lnTo>
                <a:close/>
                <a:moveTo>
                  <a:pt x="854355" y="28625"/>
                </a:moveTo>
                <a:lnTo>
                  <a:pt x="986473" y="28625"/>
                </a:lnTo>
                <a:lnTo>
                  <a:pt x="986473" y="160743"/>
                </a:lnTo>
                <a:lnTo>
                  <a:pt x="854355" y="160743"/>
                </a:lnTo>
                <a:close/>
                <a:moveTo>
                  <a:pt x="702421" y="0"/>
                </a:moveTo>
                <a:lnTo>
                  <a:pt x="834539" y="0"/>
                </a:lnTo>
                <a:lnTo>
                  <a:pt x="834539" y="132118"/>
                </a:lnTo>
                <a:lnTo>
                  <a:pt x="702421" y="132118"/>
                </a:lnTo>
                <a:close/>
              </a:path>
            </a:pathLst>
          </a:custGeom>
          <a:solidFill>
            <a:schemeClr val="accent6"/>
          </a:solidFill>
          <a:ln w="22005" cap="flat">
            <a:noFill/>
            <a:prstDash val="solid"/>
            <a:miter/>
          </a:ln>
        </p:spPr>
        <p:txBody>
          <a:bodyPr rtlCol="0" anchor="ctr"/>
          <a:lstStyle/>
          <a:p>
            <a:endParaRPr lang="en-US"/>
          </a:p>
        </p:txBody>
      </p:sp>
    </p:spTree>
    <p:extLst>
      <p:ext uri="{BB962C8B-B14F-4D97-AF65-F5344CB8AC3E}">
        <p14:creationId xmlns:p14="http://schemas.microsoft.com/office/powerpoint/2010/main" val="13336978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Star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In this approach, we generate a synthetic instance arranged as a star silhouette. First, we consider a </a:t>
            </a:r>
            <a:r>
              <a:rPr lang="en-US" sz="3200" b="1" dirty="0">
                <a:solidFill>
                  <a:schemeClr val="bg2"/>
                </a:solidFill>
              </a:rPr>
              <a:t>n*m</a:t>
            </a:r>
            <a:r>
              <a:rPr lang="en-US" sz="3200" dirty="0">
                <a:solidFill>
                  <a:schemeClr val="bg2"/>
                </a:solidFill>
              </a:rPr>
              <a:t> minority class matrix in which  </a:t>
            </a:r>
            <a:r>
              <a:rPr lang="en-US" sz="3200" i="1" dirty="0">
                <a:solidFill>
                  <a:schemeClr val="bg2"/>
                </a:solidFill>
              </a:rPr>
              <a:t>line * column = (n feature values * m instances).</a:t>
            </a:r>
            <a:r>
              <a:rPr lang="en-US" sz="3200" dirty="0">
                <a:solidFill>
                  <a:schemeClr val="bg2"/>
                </a:solidFill>
              </a:rPr>
              <a:t>  </a:t>
            </a:r>
          </a:p>
        </p:txBody>
      </p:sp>
      <p:pic>
        <p:nvPicPr>
          <p:cNvPr id="5" name="Picture Placeholder 4" descr="Network">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8333" t="14986" r="8333" b="1680"/>
          <a:stretch/>
        </p:blipFill>
        <p:spPr>
          <a:xfrm rot="5400000">
            <a:off x="7037763" y="608535"/>
            <a:ext cx="2274138" cy="2274138"/>
          </a:xfrm>
          <a:ln>
            <a:noFill/>
          </a:ln>
        </p:spPr>
      </p:pic>
    </p:spTree>
    <p:extLst>
      <p:ext uri="{BB962C8B-B14F-4D97-AF65-F5344CB8AC3E}">
        <p14:creationId xmlns:p14="http://schemas.microsoft.com/office/powerpoint/2010/main" val="7025634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Star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Second, we define a group of linear functions f</a:t>
            </a:r>
            <a:r>
              <a:rPr lang="en-US" sz="3200" baseline="-25000" dirty="0">
                <a:solidFill>
                  <a:schemeClr val="bg2"/>
                </a:solidFill>
              </a:rPr>
              <a:t>i</a:t>
            </a:r>
            <a:r>
              <a:rPr lang="en-US" sz="3200" dirty="0">
                <a:solidFill>
                  <a:schemeClr val="bg2"/>
                </a:solidFill>
              </a:rPr>
              <a:t>(x) for connecting each feature value to the mean of all ones</a:t>
            </a:r>
          </a:p>
          <a:p>
            <a:pPr marL="0" indent="0" algn="ctr">
              <a:buNone/>
            </a:pPr>
            <a:r>
              <a:rPr lang="en-US" sz="3200" b="1" dirty="0">
                <a:solidFill>
                  <a:schemeClr val="bg2"/>
                </a:solidFill>
              </a:rPr>
              <a:t>f</a:t>
            </a:r>
            <a:r>
              <a:rPr lang="en-US" sz="3200" b="1" baseline="-25000" dirty="0">
                <a:solidFill>
                  <a:schemeClr val="bg2"/>
                </a:solidFill>
              </a:rPr>
              <a:t>i </a:t>
            </a:r>
            <a:r>
              <a:rPr lang="en-US" sz="3200" b="1" dirty="0">
                <a:solidFill>
                  <a:schemeClr val="bg2"/>
                </a:solidFill>
              </a:rPr>
              <a:t>(x)=</a:t>
            </a:r>
            <a:r>
              <a:rPr lang="en-US" sz="3200" b="1" dirty="0" err="1">
                <a:solidFill>
                  <a:schemeClr val="bg2"/>
                </a:solidFill>
              </a:rPr>
              <a:t>a</a:t>
            </a:r>
            <a:r>
              <a:rPr lang="en-US" sz="3200" b="1" baseline="-25000" dirty="0" err="1">
                <a:solidFill>
                  <a:schemeClr val="bg2"/>
                </a:solidFill>
              </a:rPr>
              <a:t>i</a:t>
            </a:r>
            <a:r>
              <a:rPr lang="en-US" sz="3200" b="1" dirty="0" err="1">
                <a:solidFill>
                  <a:schemeClr val="bg2"/>
                </a:solidFill>
              </a:rPr>
              <a:t>x</a:t>
            </a:r>
            <a:r>
              <a:rPr lang="en-US" sz="3200" b="1" dirty="0">
                <a:solidFill>
                  <a:schemeClr val="bg2"/>
                </a:solidFill>
              </a:rPr>
              <a:t> + b</a:t>
            </a:r>
            <a:r>
              <a:rPr lang="en-US" sz="3200" b="1" baseline="-25000" dirty="0">
                <a:solidFill>
                  <a:schemeClr val="bg2"/>
                </a:solidFill>
              </a:rPr>
              <a:t>i</a:t>
            </a:r>
          </a:p>
          <a:p>
            <a:pPr marL="0" indent="0" algn="just">
              <a:buNone/>
            </a:pPr>
            <a:endParaRPr lang="en-US" sz="3200" dirty="0">
              <a:solidFill>
                <a:schemeClr val="bg2"/>
              </a:solidFill>
            </a:endParaRPr>
          </a:p>
        </p:txBody>
      </p:sp>
    </p:spTree>
    <p:extLst>
      <p:ext uri="{BB962C8B-B14F-4D97-AF65-F5344CB8AC3E}">
        <p14:creationId xmlns:p14="http://schemas.microsoft.com/office/powerpoint/2010/main" val="18997571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Star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Then, we identify the coefficients a</a:t>
            </a:r>
            <a:r>
              <a:rPr lang="en-US" sz="3200" baseline="-25000" dirty="0">
                <a:solidFill>
                  <a:schemeClr val="bg2"/>
                </a:solidFill>
              </a:rPr>
              <a:t>i</a:t>
            </a:r>
            <a:r>
              <a:rPr lang="en-US" sz="3200" dirty="0">
                <a:solidFill>
                  <a:schemeClr val="bg2"/>
                </a:solidFill>
              </a:rPr>
              <a:t> and b</a:t>
            </a:r>
            <a:r>
              <a:rPr lang="en-US" sz="3200" baseline="-25000" dirty="0">
                <a:solidFill>
                  <a:schemeClr val="bg2"/>
                </a:solidFill>
              </a:rPr>
              <a:t>i</a:t>
            </a:r>
            <a:r>
              <a:rPr lang="en-US" sz="3200" dirty="0">
                <a:solidFill>
                  <a:schemeClr val="bg2"/>
                </a:solidFill>
              </a:rPr>
              <a:t> in a way that each function f</a:t>
            </a:r>
            <a:r>
              <a:rPr lang="en-US" sz="3200" baseline="-25000" dirty="0">
                <a:solidFill>
                  <a:schemeClr val="bg2"/>
                </a:solidFill>
              </a:rPr>
              <a:t>i</a:t>
            </a:r>
            <a:r>
              <a:rPr lang="en-US" sz="3200" dirty="0">
                <a:solidFill>
                  <a:schemeClr val="bg2"/>
                </a:solidFill>
              </a:rPr>
              <a:t>(x) fits the mean value and the data. After that, we generate </a:t>
            </a:r>
            <a:r>
              <a:rPr lang="en-US" sz="3200" b="1" dirty="0">
                <a:solidFill>
                  <a:schemeClr val="bg2"/>
                </a:solidFill>
              </a:rPr>
              <a:t>k</a:t>
            </a:r>
            <a:r>
              <a:rPr lang="en-US" sz="3200" dirty="0">
                <a:solidFill>
                  <a:schemeClr val="bg2"/>
                </a:solidFill>
              </a:rPr>
              <a:t> linearly-spaced value according to the oversampling rate. </a:t>
            </a:r>
          </a:p>
        </p:txBody>
      </p:sp>
    </p:spTree>
    <p:extLst>
      <p:ext uri="{BB962C8B-B14F-4D97-AF65-F5344CB8AC3E}">
        <p14:creationId xmlns:p14="http://schemas.microsoft.com/office/powerpoint/2010/main" val="77823256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374597305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bg2"/>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824"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bg2"/>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cxnSp>
        <p:nvCxnSpPr>
          <p:cNvPr id="3" name="Straight Connector 2">
            <a:extLst>
              <a:ext uri="{FF2B5EF4-FFF2-40B4-BE49-F238E27FC236}">
                <a16:creationId xmlns:a16="http://schemas.microsoft.com/office/drawing/2014/main" id="{B37E3A5E-4A18-41F2-8DFA-53D088908C89}"/>
              </a:ext>
            </a:extLst>
          </p:cNvPr>
          <p:cNvCxnSpPr>
            <a:cxnSpLocks/>
            <a:stCxn id="60" idx="0"/>
            <a:endCxn id="665" idx="29"/>
          </p:cNvCxnSpPr>
          <p:nvPr/>
        </p:nvCxnSpPr>
        <p:spPr>
          <a:xfrm flipV="1">
            <a:off x="4090026" y="2794411"/>
            <a:ext cx="121438" cy="669069"/>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E3F3D6-A07A-4FEC-9C09-1E6A29924414}"/>
              </a:ext>
            </a:extLst>
          </p:cNvPr>
          <p:cNvCxnSpPr>
            <a:cxnSpLocks/>
            <a:stCxn id="60" idx="1"/>
            <a:endCxn id="665" idx="24"/>
          </p:cNvCxnSpPr>
          <p:nvPr/>
        </p:nvCxnSpPr>
        <p:spPr>
          <a:xfrm flipH="1" flipV="1">
            <a:off x="3681556" y="3258080"/>
            <a:ext cx="316655" cy="295865"/>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11E89A-C966-42EA-B5F8-477F6676849A}"/>
              </a:ext>
            </a:extLst>
          </p:cNvPr>
          <p:cNvCxnSpPr>
            <a:cxnSpLocks/>
            <a:stCxn id="665" idx="5"/>
            <a:endCxn id="60" idx="2"/>
          </p:cNvCxnSpPr>
          <p:nvPr/>
        </p:nvCxnSpPr>
        <p:spPr>
          <a:xfrm flipV="1">
            <a:off x="3655061" y="3644410"/>
            <a:ext cx="434965" cy="971558"/>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2385079-F650-4D3A-9DE0-073B6FD27FD4}"/>
              </a:ext>
            </a:extLst>
          </p:cNvPr>
          <p:cNvCxnSpPr>
            <a:cxnSpLocks/>
            <a:stCxn id="60" idx="3"/>
            <a:endCxn id="665" idx="35"/>
          </p:cNvCxnSpPr>
          <p:nvPr/>
        </p:nvCxnSpPr>
        <p:spPr>
          <a:xfrm flipV="1">
            <a:off x="4181841" y="2712717"/>
            <a:ext cx="998912" cy="841228"/>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60" name="Cross 59">
            <a:extLst>
              <a:ext uri="{FF2B5EF4-FFF2-40B4-BE49-F238E27FC236}">
                <a16:creationId xmlns:a16="http://schemas.microsoft.com/office/drawing/2014/main" id="{C0352100-725B-428B-A065-5330BBC9B9F4}"/>
              </a:ext>
            </a:extLst>
          </p:cNvPr>
          <p:cNvSpPr/>
          <p:nvPr/>
        </p:nvSpPr>
        <p:spPr>
          <a:xfrm>
            <a:off x="3998211" y="3463480"/>
            <a:ext cx="183630" cy="180930"/>
          </a:xfrm>
          <a:prstGeom prst="plus">
            <a:avLst/>
          </a:prstGeom>
          <a:solidFill>
            <a:schemeClr val="accent6"/>
          </a:solidFill>
          <a:ln w="18962" cap="flat">
            <a:noFill/>
            <a:prstDash val="solid"/>
            <a:miter/>
          </a:ln>
        </p:spPr>
        <p:txBody>
          <a:bodyPr rtlCol="0" anchor="ctr"/>
          <a:lstStyle/>
          <a:p>
            <a:endParaRPr lang="en-US" dirty="0"/>
          </a:p>
        </p:txBody>
      </p:sp>
    </p:spTree>
    <p:extLst>
      <p:ext uri="{BB962C8B-B14F-4D97-AF65-F5344CB8AC3E}">
        <p14:creationId xmlns:p14="http://schemas.microsoft.com/office/powerpoint/2010/main" val="30946305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par>
                                <p:cTn id="8" presetID="22" presetClass="entr" presetSubtype="1"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up)">
                                      <p:cBhvr>
                                        <p:cTn id="10" dur="500"/>
                                        <p:tgtEl>
                                          <p:spTgt spid="68"/>
                                        </p:tgtEl>
                                      </p:cBhvr>
                                    </p:animEffect>
                                  </p:childTnLst>
                                </p:cTn>
                              </p:par>
                              <p:par>
                                <p:cTn id="11" presetID="22" presetClass="entr" presetSubtype="4"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down)">
                                      <p:cBhvr>
                                        <p:cTn id="13" dur="500"/>
                                        <p:tgtEl>
                                          <p:spTgt spid="65"/>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extLst>
              <a:ext uri="{BEBA8EAE-BF5A-486C-A8C5-ECC9F3942E4B}">
                <a14:imgProps xmlns:a14="http://schemas.microsoft.com/office/drawing/2010/main">
                  <a14:imgLayer r:embed="rId4">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bg2"/>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824"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lumMod val="75000"/>
            </a:schemeClr>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cxnSp>
        <p:nvCxnSpPr>
          <p:cNvPr id="3" name="Straight Connector 2">
            <a:extLst>
              <a:ext uri="{FF2B5EF4-FFF2-40B4-BE49-F238E27FC236}">
                <a16:creationId xmlns:a16="http://schemas.microsoft.com/office/drawing/2014/main" id="{B37E3A5E-4A18-41F2-8DFA-53D088908C89}"/>
              </a:ext>
            </a:extLst>
          </p:cNvPr>
          <p:cNvCxnSpPr>
            <a:cxnSpLocks/>
            <a:endCxn id="665" idx="29"/>
          </p:cNvCxnSpPr>
          <p:nvPr/>
        </p:nvCxnSpPr>
        <p:spPr>
          <a:xfrm flipV="1">
            <a:off x="4090026" y="2794411"/>
            <a:ext cx="121438" cy="669069"/>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E3F3D6-A07A-4FEC-9C09-1E6A29924414}"/>
              </a:ext>
            </a:extLst>
          </p:cNvPr>
          <p:cNvCxnSpPr>
            <a:cxnSpLocks/>
            <a:endCxn id="665" idx="24"/>
          </p:cNvCxnSpPr>
          <p:nvPr/>
        </p:nvCxnSpPr>
        <p:spPr>
          <a:xfrm flipH="1" flipV="1">
            <a:off x="3681556" y="3258080"/>
            <a:ext cx="316655" cy="295865"/>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11E89A-C966-42EA-B5F8-477F6676849A}"/>
              </a:ext>
            </a:extLst>
          </p:cNvPr>
          <p:cNvCxnSpPr>
            <a:cxnSpLocks/>
            <a:stCxn id="665" idx="5"/>
          </p:cNvCxnSpPr>
          <p:nvPr/>
        </p:nvCxnSpPr>
        <p:spPr>
          <a:xfrm flipV="1">
            <a:off x="3655061" y="3644410"/>
            <a:ext cx="434965" cy="971558"/>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2385079-F650-4D3A-9DE0-073B6FD27FD4}"/>
              </a:ext>
            </a:extLst>
          </p:cNvPr>
          <p:cNvCxnSpPr>
            <a:cxnSpLocks/>
            <a:endCxn id="665" idx="35"/>
          </p:cNvCxnSpPr>
          <p:nvPr/>
        </p:nvCxnSpPr>
        <p:spPr>
          <a:xfrm flipV="1">
            <a:off x="4181841" y="2712717"/>
            <a:ext cx="998912" cy="841228"/>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0352100-725B-428B-A065-5330BBC9B9F4}"/>
              </a:ext>
            </a:extLst>
          </p:cNvPr>
          <p:cNvSpPr/>
          <p:nvPr/>
        </p:nvSpPr>
        <p:spPr>
          <a:xfrm>
            <a:off x="4014146" y="3479181"/>
            <a:ext cx="151760" cy="149529"/>
          </a:xfrm>
          <a:prstGeom prst="rect">
            <a:avLst/>
          </a:prstGeom>
          <a:solidFill>
            <a:schemeClr val="accent6"/>
          </a:solidFill>
          <a:ln w="18962" cap="flat">
            <a:noFill/>
            <a:prstDash val="solid"/>
            <a:miter/>
          </a:ln>
        </p:spPr>
        <p:txBody>
          <a:bodyPr rtlCol="0" anchor="ctr"/>
          <a:lstStyle/>
          <a:p>
            <a:endParaRPr lang="en-US" dirty="0"/>
          </a:p>
        </p:txBody>
      </p:sp>
      <p:sp>
        <p:nvSpPr>
          <p:cNvPr id="12" name="Rectangle 11">
            <a:extLst>
              <a:ext uri="{FF2B5EF4-FFF2-40B4-BE49-F238E27FC236}">
                <a16:creationId xmlns:a16="http://schemas.microsoft.com/office/drawing/2014/main" id="{ADA84928-B624-4ECB-9523-D9B0DA55D3CA}"/>
              </a:ext>
            </a:extLst>
          </p:cNvPr>
          <p:cNvSpPr/>
          <p:nvPr/>
        </p:nvSpPr>
        <p:spPr>
          <a:xfrm>
            <a:off x="3868338" y="3900166"/>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7" name="Rectangle 76">
            <a:extLst>
              <a:ext uri="{FF2B5EF4-FFF2-40B4-BE49-F238E27FC236}">
                <a16:creationId xmlns:a16="http://schemas.microsoft.com/office/drawing/2014/main" id="{AE1A4233-5537-4B67-B3D5-24217293AF5D}"/>
              </a:ext>
            </a:extLst>
          </p:cNvPr>
          <p:cNvSpPr/>
          <p:nvPr/>
        </p:nvSpPr>
        <p:spPr>
          <a:xfrm>
            <a:off x="3681556" y="4383736"/>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8" name="Rectangle 77">
            <a:extLst>
              <a:ext uri="{FF2B5EF4-FFF2-40B4-BE49-F238E27FC236}">
                <a16:creationId xmlns:a16="http://schemas.microsoft.com/office/drawing/2014/main" id="{8A57DEDA-86AD-4EC2-BE02-35913D3AE8C6}"/>
              </a:ext>
            </a:extLst>
          </p:cNvPr>
          <p:cNvSpPr/>
          <p:nvPr/>
        </p:nvSpPr>
        <p:spPr>
          <a:xfrm>
            <a:off x="4426693" y="3303595"/>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9" name="Rectangle 78">
            <a:extLst>
              <a:ext uri="{FF2B5EF4-FFF2-40B4-BE49-F238E27FC236}">
                <a16:creationId xmlns:a16="http://schemas.microsoft.com/office/drawing/2014/main" id="{CC114ADC-07FD-4194-BED8-45B75A295E6F}"/>
              </a:ext>
            </a:extLst>
          </p:cNvPr>
          <p:cNvSpPr/>
          <p:nvPr/>
        </p:nvSpPr>
        <p:spPr>
          <a:xfrm>
            <a:off x="4883893" y="2881320"/>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0" name="Rectangle 79">
            <a:extLst>
              <a:ext uri="{FF2B5EF4-FFF2-40B4-BE49-F238E27FC236}">
                <a16:creationId xmlns:a16="http://schemas.microsoft.com/office/drawing/2014/main" id="{15ADA105-EA85-46C2-9277-C13C261AC5C6}"/>
              </a:ext>
            </a:extLst>
          </p:cNvPr>
          <p:cNvSpPr/>
          <p:nvPr/>
        </p:nvSpPr>
        <p:spPr>
          <a:xfrm>
            <a:off x="4044834" y="3170553"/>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1" name="Rectangle 80">
            <a:extLst>
              <a:ext uri="{FF2B5EF4-FFF2-40B4-BE49-F238E27FC236}">
                <a16:creationId xmlns:a16="http://schemas.microsoft.com/office/drawing/2014/main" id="{0C31B9B1-4266-4FA9-8715-B2302B221F0B}"/>
              </a:ext>
            </a:extLst>
          </p:cNvPr>
          <p:cNvSpPr/>
          <p:nvPr/>
        </p:nvSpPr>
        <p:spPr>
          <a:xfrm>
            <a:off x="4096692" y="2953171"/>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2" name="Rectangle 81">
            <a:extLst>
              <a:ext uri="{FF2B5EF4-FFF2-40B4-BE49-F238E27FC236}">
                <a16:creationId xmlns:a16="http://schemas.microsoft.com/office/drawing/2014/main" id="{6E580EF4-D190-42A7-8FA6-1F583CB96159}"/>
              </a:ext>
            </a:extLst>
          </p:cNvPr>
          <p:cNvSpPr/>
          <p:nvPr/>
        </p:nvSpPr>
        <p:spPr>
          <a:xfrm>
            <a:off x="3655061" y="3260433"/>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3" name="Rectangle 82">
            <a:extLst>
              <a:ext uri="{FF2B5EF4-FFF2-40B4-BE49-F238E27FC236}">
                <a16:creationId xmlns:a16="http://schemas.microsoft.com/office/drawing/2014/main" id="{D0FCB66E-E2FD-43FA-AFBE-D21632BB758B}"/>
              </a:ext>
            </a:extLst>
          </p:cNvPr>
          <p:cNvSpPr/>
          <p:nvPr/>
        </p:nvSpPr>
        <p:spPr>
          <a:xfrm>
            <a:off x="3817130" y="3409267"/>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Tree>
    <p:extLst>
      <p:ext uri="{BB962C8B-B14F-4D97-AF65-F5344CB8AC3E}">
        <p14:creationId xmlns:p14="http://schemas.microsoft.com/office/powerpoint/2010/main" val="24047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Bus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This approach is based on interpolation. First, for each feature of the minority class matrix, we plot a straight line connecting one minority data to the next. The single line connecting two succeeding data is described generally by the following linear function: </a:t>
            </a:r>
            <a:r>
              <a:rPr lang="en-US" sz="3200" b="1" dirty="0">
                <a:solidFill>
                  <a:schemeClr val="bg2"/>
                </a:solidFill>
              </a:rPr>
              <a:t>f</a:t>
            </a:r>
            <a:r>
              <a:rPr lang="en-US" sz="3200" b="1" baseline="-25000" dirty="0">
                <a:solidFill>
                  <a:schemeClr val="bg2"/>
                </a:solidFill>
              </a:rPr>
              <a:t>i </a:t>
            </a:r>
            <a:r>
              <a:rPr lang="en-US" sz="3200" b="1" dirty="0">
                <a:solidFill>
                  <a:schemeClr val="bg2"/>
                </a:solidFill>
              </a:rPr>
              <a:t>(x)=ax + b</a:t>
            </a:r>
            <a:endParaRPr lang="en-US" sz="3200" b="1" baseline="-25000" dirty="0">
              <a:solidFill>
                <a:schemeClr val="bg2"/>
              </a:solidFill>
            </a:endParaRPr>
          </a:p>
        </p:txBody>
      </p:sp>
      <p:pic>
        <p:nvPicPr>
          <p:cNvPr id="5" name="Picture Placeholder 4" descr="Bus">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6778" t="7446" r="-6778" b="-21002"/>
          <a:stretch/>
        </p:blipFill>
        <p:spPr>
          <a:xfrm>
            <a:off x="7037763" y="608535"/>
            <a:ext cx="2274138" cy="2274138"/>
          </a:xfrm>
          <a:ln>
            <a:noFill/>
          </a:ln>
        </p:spPr>
      </p:pic>
    </p:spTree>
    <p:extLst>
      <p:ext uri="{BB962C8B-B14F-4D97-AF65-F5344CB8AC3E}">
        <p14:creationId xmlns:p14="http://schemas.microsoft.com/office/powerpoint/2010/main" val="492132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750" fill="hold"/>
                                        <p:tgtEl>
                                          <p:spTgt spid="24"/>
                                        </p:tgtEl>
                                        <p:attrNameLst>
                                          <p:attrName>ppt_x</p:attrName>
                                        </p:attrNameLst>
                                      </p:cBhvr>
                                      <p:tavLst>
                                        <p:tav tm="0">
                                          <p:val>
                                            <p:strVal val="#ppt_x"/>
                                          </p:val>
                                        </p:tav>
                                        <p:tav tm="100000">
                                          <p:val>
                                            <p:strVal val="#ppt_x"/>
                                          </p:val>
                                        </p:tav>
                                      </p:tavLst>
                                    </p:anim>
                                    <p:anim calcmode="lin" valueType="num">
                                      <p:cBhvr additive="base">
                                        <p:cTn id="18" dur="750" fill="hold"/>
                                        <p:tgtEl>
                                          <p:spTgt spid="24"/>
                                        </p:tgtEl>
                                        <p:attrNameLst>
                                          <p:attrName>ppt_y</p:attrName>
                                        </p:attrNameLst>
                                      </p:cBhvr>
                                      <p:tavLst>
                                        <p:tav tm="0">
                                          <p:val>
                                            <p:strVal val="0-#ppt_h/2"/>
                                          </p:val>
                                        </p:tav>
                                        <p:tav tm="100000">
                                          <p:val>
                                            <p:strVal val="#ppt_y"/>
                                          </p:val>
                                        </p:tav>
                                      </p:tavLst>
                                    </p:anim>
                                  </p:childTnLst>
                                </p:cTn>
                              </p:par>
                              <p:par>
                                <p:cTn id="19" presetID="8" presetClass="emph" presetSubtype="0" decel="100000" fill="hold" nodeType="withEffect">
                                  <p:stCondLst>
                                    <p:cond delay="500"/>
                                  </p:stCondLst>
                                  <p:childTnLst>
                                    <p:animRot by="-10800000">
                                      <p:cBhvr>
                                        <p:cTn id="20" dur="750" fill="hold"/>
                                        <p:tgtEl>
                                          <p:spTgt spid="24"/>
                                        </p:tgtEl>
                                        <p:attrNameLst>
                                          <p:attrName>r</p:attrName>
                                        </p:attrNameLst>
                                      </p:cBhvr>
                                    </p:animRot>
                                  </p:childTnLst>
                                </p:cTn>
                              </p:par>
                              <p:par>
                                <p:cTn id="21" presetID="2" presetClass="entr" presetSubtype="4"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8" presetClass="emph" presetSubtype="0" decel="100000" fill="hold" nodeType="withEffect">
                                  <p:stCondLst>
                                    <p:cond delay="0"/>
                                  </p:stCondLst>
                                  <p:childTnLst>
                                    <p:animRot by="5400000">
                                      <p:cBhvr>
                                        <p:cTn id="26" dur="1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Bus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Then, we identify the coefficients “a” and “b” in such a way that f(x) fits the data. Next, we generate k linearly-spaced values according to the oversampling rate. </a:t>
            </a:r>
          </a:p>
        </p:txBody>
      </p:sp>
    </p:spTree>
    <p:extLst>
      <p:ext uri="{BB962C8B-B14F-4D97-AF65-F5344CB8AC3E}">
        <p14:creationId xmlns:p14="http://schemas.microsoft.com/office/powerpoint/2010/main" val="277579529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E3035A4-7FD5-4244-B532-8267CB808FC6}"/>
              </a:ext>
            </a:extLst>
          </p:cNvPr>
          <p:cNvPicPr>
            <a:picLocks noGrp="1" noChangeAspect="1"/>
          </p:cNvPicPr>
          <p:nvPr>
            <p:ph type="pic" sz="quarter" idx="13"/>
          </p:nvPr>
        </p:nvPicPr>
        <p:blipFill>
          <a:blip r:embed="rId3">
            <a:alphaModFix amt="70000"/>
            <a:extLst>
              <a:ext uri="{BEBA8EAE-BF5A-486C-A8C5-ECC9F3942E4B}">
                <a14:imgProps xmlns:a14="http://schemas.microsoft.com/office/drawing/2010/main">
                  <a14:imgLayer r:embed="rId4">
                    <a14:imgEffect>
                      <a14:artisticBlur radius="50"/>
                    </a14:imgEffect>
                    <a14:imgEffect>
                      <a14:brightnessContrast contrast="-40000"/>
                    </a14:imgEffect>
                  </a14:imgLayer>
                </a14:imgProps>
              </a:ext>
            </a:extLst>
          </a:blip>
          <a:srcRect/>
          <a:stretch/>
        </p:blipFill>
        <p:spPr>
          <a:xfrm>
            <a:off x="3806105" y="-351098"/>
            <a:ext cx="6734050" cy="7428434"/>
          </a:xfrm>
          <a:solidFill>
            <a:schemeClr val="tx1">
              <a:lumMod val="95000"/>
              <a:lumOff val="5000"/>
            </a:schemeClr>
          </a:solidFill>
        </p:spPr>
      </p:pic>
      <p:sp>
        <p:nvSpPr>
          <p:cNvPr id="22" name="Text Placeholder 21">
            <a:extLst>
              <a:ext uri="{FF2B5EF4-FFF2-40B4-BE49-F238E27FC236}">
                <a16:creationId xmlns:a16="http://schemas.microsoft.com/office/drawing/2014/main" id="{59809126-707A-DB4C-AB99-305DC0AC97BD}"/>
              </a:ext>
            </a:extLst>
          </p:cNvPr>
          <p:cNvSpPr>
            <a:spLocks noGrp="1"/>
          </p:cNvSpPr>
          <p:nvPr>
            <p:ph type="body" idx="1"/>
          </p:nvPr>
        </p:nvSpPr>
        <p:spPr>
          <a:xfrm>
            <a:off x="347016" y="1123582"/>
            <a:ext cx="3083053" cy="4479321"/>
          </a:xfrm>
        </p:spPr>
        <p:txBody>
          <a:bodyPr anchor="ctr">
            <a:normAutofit fontScale="62500" lnSpcReduction="20000"/>
          </a:bodyPr>
          <a:lstStyle/>
          <a:p>
            <a:pPr algn="justLow">
              <a:lnSpc>
                <a:spcPct val="120000"/>
              </a:lnSpc>
            </a:pPr>
            <a:r>
              <a:rPr lang="en-US" sz="4000" b="1" spc="300" noProof="1">
                <a:solidFill>
                  <a:schemeClr val="tx1"/>
                </a:solidFill>
              </a:rPr>
              <a:t>IMBALANCED </a:t>
            </a:r>
            <a:r>
              <a:rPr lang="en-US" sz="5100" b="1" spc="900" noProof="1">
                <a:solidFill>
                  <a:schemeClr val="tx1"/>
                </a:solidFill>
              </a:rPr>
              <a:t>CLASSES </a:t>
            </a:r>
            <a:r>
              <a:rPr lang="en-US" sz="2700" spc="600" noProof="1">
                <a:solidFill>
                  <a:schemeClr val="tx1"/>
                </a:solidFill>
              </a:rPr>
              <a:t>ARE A COMMON PROBLEM IN </a:t>
            </a:r>
            <a:r>
              <a:rPr lang="en-US" sz="2700" noProof="1">
                <a:solidFill>
                  <a:schemeClr val="tx1"/>
                </a:solidFill>
              </a:rPr>
              <a:t>MACHINE LEARNING </a:t>
            </a:r>
            <a:r>
              <a:rPr lang="en-US" sz="2700" spc="600" noProof="1">
                <a:solidFill>
                  <a:schemeClr val="tx1"/>
                </a:solidFill>
              </a:rPr>
              <a:t>CLASSIFICATION WHERE THERE ARE A </a:t>
            </a:r>
            <a:r>
              <a:rPr lang="en-US" sz="2700" spc="270" noProof="1">
                <a:solidFill>
                  <a:schemeClr val="tx1"/>
                </a:solidFill>
              </a:rPr>
              <a:t>DISPROPORTIONATE</a:t>
            </a:r>
            <a:r>
              <a:rPr lang="en-US" sz="2700" spc="600" noProof="1">
                <a:solidFill>
                  <a:schemeClr val="tx1"/>
                </a:solidFill>
              </a:rPr>
              <a:t> RATIO OF OBSERVATIONS IN EACH CLASS</a:t>
            </a:r>
          </a:p>
        </p:txBody>
      </p:sp>
      <p:sp>
        <p:nvSpPr>
          <p:cNvPr id="21" name="Title 20">
            <a:extLst>
              <a:ext uri="{FF2B5EF4-FFF2-40B4-BE49-F238E27FC236}">
                <a16:creationId xmlns:a16="http://schemas.microsoft.com/office/drawing/2014/main" id="{26D4C7A4-08F7-CA47-86A2-A0D81016B938}"/>
              </a:ext>
            </a:extLst>
          </p:cNvPr>
          <p:cNvSpPr>
            <a:spLocks noGrp="1"/>
          </p:cNvSpPr>
          <p:nvPr>
            <p:ph type="title"/>
          </p:nvPr>
        </p:nvSpPr>
        <p:spPr>
          <a:xfrm>
            <a:off x="3806105" y="2470639"/>
            <a:ext cx="6397437" cy="1916723"/>
          </a:xfrm>
        </p:spPr>
        <p:txBody>
          <a:bodyPr anchor="ctr">
            <a:noAutofit/>
          </a:bodyPr>
          <a:lstStyle/>
          <a:p>
            <a:r>
              <a:rPr lang="en-US" sz="4800" dirty="0">
                <a:solidFill>
                  <a:schemeClr val="accent1">
                    <a:lumMod val="40000"/>
                    <a:lumOff val="60000"/>
                  </a:schemeClr>
                </a:solidFill>
                <a:latin typeface="+mj-lt"/>
              </a:rPr>
              <a:t>DEALING WITH IMALANCED DATA</a:t>
            </a:r>
            <a:endParaRPr lang="en-GB" sz="4800" dirty="0">
              <a:solidFill>
                <a:schemeClr val="accent1">
                  <a:lumMod val="40000"/>
                  <a:lumOff val="60000"/>
                </a:schemeClr>
              </a:solidFill>
              <a:latin typeface="+mj-lt"/>
            </a:endParaRPr>
          </a:p>
        </p:txBody>
      </p:sp>
    </p:spTree>
    <p:extLst>
      <p:ext uri="{BB962C8B-B14F-4D97-AF65-F5344CB8AC3E}">
        <p14:creationId xmlns:p14="http://schemas.microsoft.com/office/powerpoint/2010/main" val="3175409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a:t>Bus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Autofit/>
          </a:bodyPr>
          <a:lstStyle/>
          <a:p>
            <a:pPr marL="0" indent="0" algn="just">
              <a:buNone/>
            </a:pPr>
            <a:r>
              <a:rPr lang="en-US" sz="3200" dirty="0">
                <a:solidFill>
                  <a:schemeClr val="bg2"/>
                </a:solidFill>
              </a:rPr>
              <a:t>Finally, the new synthetic minority samples are created between each two succeeding data by evaluating the value of the function </a:t>
            </a:r>
            <a:r>
              <a:rPr lang="en-US" sz="3200" b="1" dirty="0">
                <a:solidFill>
                  <a:schemeClr val="bg2"/>
                </a:solidFill>
              </a:rPr>
              <a:t>f</a:t>
            </a:r>
            <a:r>
              <a:rPr lang="en-US" sz="3200" b="1" baseline="-25000" dirty="0">
                <a:solidFill>
                  <a:schemeClr val="bg2"/>
                </a:solidFill>
              </a:rPr>
              <a:t>i </a:t>
            </a:r>
            <a:r>
              <a:rPr lang="en-US" sz="3200" b="1" dirty="0">
                <a:solidFill>
                  <a:schemeClr val="bg2"/>
                </a:solidFill>
              </a:rPr>
              <a:t>(x)</a:t>
            </a:r>
            <a:r>
              <a:rPr lang="en-US" sz="3200" dirty="0">
                <a:solidFill>
                  <a:schemeClr val="bg2"/>
                </a:solidFill>
              </a:rPr>
              <a:t> at </a:t>
            </a:r>
            <a:r>
              <a:rPr lang="en-US" sz="3200" b="1" dirty="0" err="1">
                <a:solidFill>
                  <a:schemeClr val="bg2"/>
                </a:solidFill>
              </a:rPr>
              <a:t>x</a:t>
            </a:r>
            <a:r>
              <a:rPr lang="en-US" sz="3200" b="1" baseline="-25000" dirty="0" err="1">
                <a:solidFill>
                  <a:schemeClr val="bg2"/>
                </a:solidFill>
              </a:rPr>
              <a:t>k</a:t>
            </a:r>
            <a:endParaRPr lang="en-US" sz="3200" b="1" baseline="-25000" dirty="0">
              <a:solidFill>
                <a:schemeClr val="bg2"/>
              </a:solidFill>
            </a:endParaRPr>
          </a:p>
          <a:p>
            <a:pPr marL="0" indent="0" algn="just">
              <a:buNone/>
            </a:pPr>
            <a:r>
              <a:rPr lang="en-US" sz="3200" dirty="0">
                <a:solidFill>
                  <a:schemeClr val="bg2"/>
                </a:solidFill>
              </a:rPr>
              <a:t>.</a:t>
            </a:r>
          </a:p>
        </p:txBody>
      </p:sp>
    </p:spTree>
    <p:extLst>
      <p:ext uri="{BB962C8B-B14F-4D97-AF65-F5344CB8AC3E}">
        <p14:creationId xmlns:p14="http://schemas.microsoft.com/office/powerpoint/2010/main" val="36248216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4215402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extLst>
              <a:ext uri="{BEBA8EAE-BF5A-486C-A8C5-ECC9F3942E4B}">
                <a14:imgProps xmlns:a14="http://schemas.microsoft.com/office/drawing/2010/main">
                  <a14:imgLayer r:embed="rId4">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37E3A5E-4A18-41F2-8DFA-53D088908C89}"/>
              </a:ext>
            </a:extLst>
          </p:cNvPr>
          <p:cNvCxnSpPr>
            <a:cxnSpLocks/>
            <a:stCxn id="665" idx="9"/>
            <a:endCxn id="665" idx="29"/>
          </p:cNvCxnSpPr>
          <p:nvPr/>
        </p:nvCxnSpPr>
        <p:spPr>
          <a:xfrm flipV="1">
            <a:off x="3911182" y="2794411"/>
            <a:ext cx="300282" cy="98474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E3F3D6-A07A-4FEC-9C09-1E6A29924414}"/>
              </a:ext>
            </a:extLst>
          </p:cNvPr>
          <p:cNvCxnSpPr>
            <a:cxnSpLocks/>
            <a:stCxn id="665" idx="9"/>
            <a:endCxn id="665" idx="5"/>
          </p:cNvCxnSpPr>
          <p:nvPr/>
        </p:nvCxnSpPr>
        <p:spPr>
          <a:xfrm flipH="1">
            <a:off x="3655061" y="3779155"/>
            <a:ext cx="256121" cy="836813"/>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11E89A-C966-42EA-B5F8-477F6676849A}"/>
              </a:ext>
            </a:extLst>
          </p:cNvPr>
          <p:cNvCxnSpPr>
            <a:cxnSpLocks/>
            <a:stCxn id="665" idx="5"/>
            <a:endCxn id="665" idx="3"/>
          </p:cNvCxnSpPr>
          <p:nvPr/>
        </p:nvCxnSpPr>
        <p:spPr>
          <a:xfrm flipH="1">
            <a:off x="2866824" y="4615968"/>
            <a:ext cx="788237" cy="20975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2385079-F650-4D3A-9DE0-073B6FD27FD4}"/>
              </a:ext>
            </a:extLst>
          </p:cNvPr>
          <p:cNvCxnSpPr>
            <a:cxnSpLocks/>
            <a:stCxn id="665" idx="29"/>
            <a:endCxn id="665" idx="33"/>
          </p:cNvCxnSpPr>
          <p:nvPr/>
        </p:nvCxnSpPr>
        <p:spPr>
          <a:xfrm flipV="1">
            <a:off x="4211464" y="2580241"/>
            <a:ext cx="1101765" cy="214170"/>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bg2"/>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824"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bg2"/>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1031386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38042AE-CA74-4C6B-B9CA-64709DCA3785}"/>
              </a:ext>
            </a:extLst>
          </p:cNvPr>
          <p:cNvGrpSpPr/>
          <p:nvPr/>
        </p:nvGrpSpPr>
        <p:grpSpPr>
          <a:xfrm>
            <a:off x="2866824" y="2580241"/>
            <a:ext cx="2446405" cy="2245481"/>
            <a:chOff x="2866824" y="2580241"/>
            <a:chExt cx="2446405" cy="2245481"/>
          </a:xfrm>
        </p:grpSpPr>
        <p:cxnSp>
          <p:nvCxnSpPr>
            <p:cNvPr id="74" name="Straight Connector 73">
              <a:extLst>
                <a:ext uri="{FF2B5EF4-FFF2-40B4-BE49-F238E27FC236}">
                  <a16:creationId xmlns:a16="http://schemas.microsoft.com/office/drawing/2014/main" id="{DEEF179C-9600-4A97-BB7D-E1FEC36A2312}"/>
                </a:ext>
              </a:extLst>
            </p:cNvPr>
            <p:cNvCxnSpPr>
              <a:cxnSpLocks/>
            </p:cNvCxnSpPr>
            <p:nvPr/>
          </p:nvCxnSpPr>
          <p:spPr>
            <a:xfrm flipV="1">
              <a:off x="3911182" y="2794411"/>
              <a:ext cx="300282" cy="984744"/>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1E0AB3-04AB-4F6D-B94D-41ABE93D2184}"/>
                </a:ext>
              </a:extLst>
            </p:cNvPr>
            <p:cNvCxnSpPr>
              <a:cxnSpLocks/>
            </p:cNvCxnSpPr>
            <p:nvPr/>
          </p:nvCxnSpPr>
          <p:spPr>
            <a:xfrm flipH="1">
              <a:off x="3655061" y="3779155"/>
              <a:ext cx="256121" cy="836813"/>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0D66587-2818-45D4-8C4C-2B041BA1A60B}"/>
                </a:ext>
              </a:extLst>
            </p:cNvPr>
            <p:cNvCxnSpPr>
              <a:cxnSpLocks/>
            </p:cNvCxnSpPr>
            <p:nvPr/>
          </p:nvCxnSpPr>
          <p:spPr>
            <a:xfrm flipH="1">
              <a:off x="2866824" y="4615968"/>
              <a:ext cx="788237" cy="209754"/>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EC48172-9C18-4E18-8F26-7497FB483881}"/>
                </a:ext>
              </a:extLst>
            </p:cNvPr>
            <p:cNvCxnSpPr>
              <a:cxnSpLocks/>
            </p:cNvCxnSpPr>
            <p:nvPr/>
          </p:nvCxnSpPr>
          <p:spPr>
            <a:xfrm flipV="1">
              <a:off x="4211464" y="2580241"/>
              <a:ext cx="1101765" cy="214170"/>
            </a:xfrm>
            <a:prstGeom prst="line">
              <a:avLst/>
            </a:prstGeom>
            <a:ln w="19050">
              <a:solidFill>
                <a:schemeClr val="bg1">
                  <a:alpha val="34000"/>
                </a:schemeClr>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bg2"/>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824"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lumMod val="75000"/>
            </a:schemeClr>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ADA84928-B624-4ECB-9523-D9B0DA55D3CA}"/>
              </a:ext>
            </a:extLst>
          </p:cNvPr>
          <p:cNvSpPr/>
          <p:nvPr/>
        </p:nvSpPr>
        <p:spPr>
          <a:xfrm>
            <a:off x="3754558" y="4007201"/>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7" name="Rectangle 76">
            <a:extLst>
              <a:ext uri="{FF2B5EF4-FFF2-40B4-BE49-F238E27FC236}">
                <a16:creationId xmlns:a16="http://schemas.microsoft.com/office/drawing/2014/main" id="{AE1A4233-5537-4B67-B3D5-24217293AF5D}"/>
              </a:ext>
            </a:extLst>
          </p:cNvPr>
          <p:cNvSpPr/>
          <p:nvPr/>
        </p:nvSpPr>
        <p:spPr>
          <a:xfrm>
            <a:off x="3660700" y="4311584"/>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8" name="Rectangle 77">
            <a:extLst>
              <a:ext uri="{FF2B5EF4-FFF2-40B4-BE49-F238E27FC236}">
                <a16:creationId xmlns:a16="http://schemas.microsoft.com/office/drawing/2014/main" id="{8A57DEDA-86AD-4EC2-BE02-35913D3AE8C6}"/>
              </a:ext>
            </a:extLst>
          </p:cNvPr>
          <p:cNvSpPr/>
          <p:nvPr/>
        </p:nvSpPr>
        <p:spPr>
          <a:xfrm>
            <a:off x="4853788" y="2626410"/>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79" name="Rectangle 78">
            <a:extLst>
              <a:ext uri="{FF2B5EF4-FFF2-40B4-BE49-F238E27FC236}">
                <a16:creationId xmlns:a16="http://schemas.microsoft.com/office/drawing/2014/main" id="{CC114ADC-07FD-4194-BED8-45B75A295E6F}"/>
              </a:ext>
            </a:extLst>
          </p:cNvPr>
          <p:cNvSpPr/>
          <p:nvPr/>
        </p:nvSpPr>
        <p:spPr>
          <a:xfrm>
            <a:off x="3307618" y="4636277"/>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0" name="Rectangle 79">
            <a:extLst>
              <a:ext uri="{FF2B5EF4-FFF2-40B4-BE49-F238E27FC236}">
                <a16:creationId xmlns:a16="http://schemas.microsoft.com/office/drawing/2014/main" id="{15ADA105-EA85-46C2-9277-C13C261AC5C6}"/>
              </a:ext>
            </a:extLst>
          </p:cNvPr>
          <p:cNvSpPr/>
          <p:nvPr/>
        </p:nvSpPr>
        <p:spPr>
          <a:xfrm>
            <a:off x="4044834" y="3170553"/>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1" name="Rectangle 80">
            <a:extLst>
              <a:ext uri="{FF2B5EF4-FFF2-40B4-BE49-F238E27FC236}">
                <a16:creationId xmlns:a16="http://schemas.microsoft.com/office/drawing/2014/main" id="{0C31B9B1-4266-4FA9-8715-B2302B221F0B}"/>
              </a:ext>
            </a:extLst>
          </p:cNvPr>
          <p:cNvSpPr/>
          <p:nvPr/>
        </p:nvSpPr>
        <p:spPr>
          <a:xfrm>
            <a:off x="4379886" y="2700858"/>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2" name="Rectangle 81">
            <a:extLst>
              <a:ext uri="{FF2B5EF4-FFF2-40B4-BE49-F238E27FC236}">
                <a16:creationId xmlns:a16="http://schemas.microsoft.com/office/drawing/2014/main" id="{6E580EF4-D190-42A7-8FA6-1F583CB96159}"/>
              </a:ext>
            </a:extLst>
          </p:cNvPr>
          <p:cNvSpPr/>
          <p:nvPr/>
        </p:nvSpPr>
        <p:spPr>
          <a:xfrm>
            <a:off x="3071169" y="4688715"/>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
        <p:nvSpPr>
          <p:cNvPr id="83" name="Rectangle 82">
            <a:extLst>
              <a:ext uri="{FF2B5EF4-FFF2-40B4-BE49-F238E27FC236}">
                <a16:creationId xmlns:a16="http://schemas.microsoft.com/office/drawing/2014/main" id="{D0FCB66E-E2FD-43FA-AFBE-D21632BB758B}"/>
              </a:ext>
            </a:extLst>
          </p:cNvPr>
          <p:cNvSpPr/>
          <p:nvPr/>
        </p:nvSpPr>
        <p:spPr>
          <a:xfrm>
            <a:off x="3936285" y="3474402"/>
            <a:ext cx="137007" cy="137007"/>
          </a:xfrm>
          <a:prstGeom prst="rect">
            <a:avLst/>
          </a:prstGeom>
          <a:solidFill>
            <a:schemeClr val="accent6"/>
          </a:solidFill>
          <a:ln w="18962" cap="flat">
            <a:noFill/>
            <a:prstDash val="solid"/>
            <a:miter/>
          </a:ln>
          <a:effectLst>
            <a:glow rad="101600">
              <a:schemeClr val="accent6">
                <a:satMod val="175000"/>
                <a:alpha val="40000"/>
              </a:schemeClr>
            </a:glow>
          </a:effectLst>
        </p:spPr>
        <p:txBody>
          <a:bodyPr rtlCol="0" anchor="ctr"/>
          <a:lstStyle/>
          <a:p>
            <a:endParaRPr lang="en-US"/>
          </a:p>
        </p:txBody>
      </p:sp>
    </p:spTree>
    <p:extLst>
      <p:ext uri="{BB962C8B-B14F-4D97-AF65-F5344CB8AC3E}">
        <p14:creationId xmlns:p14="http://schemas.microsoft.com/office/powerpoint/2010/main" val="7768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323676"/>
            <a:ext cx="6019800" cy="1421928"/>
          </a:xfrm>
        </p:spPr>
        <p:txBody>
          <a:bodyPr/>
          <a:lstStyle/>
          <a:p>
            <a:r>
              <a:rPr lang="fr-FR" sz="4800" dirty="0"/>
              <a:t>Polynomial </a:t>
            </a:r>
            <a:r>
              <a:rPr lang="fr-FR" sz="4800" dirty="0" err="1"/>
              <a:t>Fitting</a:t>
            </a:r>
            <a:r>
              <a:rPr lang="fr-FR" sz="4800" dirty="0"/>
              <a:t>:</a:t>
            </a:r>
            <a:br>
              <a:rPr lang="fr-FR" sz="4800" dirty="0"/>
            </a:br>
            <a:r>
              <a:rPr lang="fr-FR" sz="4800" dirty="0" err="1"/>
              <a:t>Mesh</a:t>
            </a:r>
            <a:r>
              <a:rPr lang="fr-FR" sz="4800" dirty="0"/>
              <a:t> </a:t>
            </a:r>
            <a:r>
              <a:rPr lang="fr-FR" sz="4800" dirty="0" err="1"/>
              <a:t>Topology</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1767995"/>
            <a:ext cx="6019800" cy="4754725"/>
          </a:xfrm>
        </p:spPr>
        <p:txBody>
          <a:bodyPr>
            <a:noAutofit/>
          </a:bodyPr>
          <a:lstStyle/>
          <a:p>
            <a:pPr marL="0" indent="0" algn="just">
              <a:buNone/>
            </a:pPr>
            <a:r>
              <a:rPr lang="en-US" sz="3200" dirty="0">
                <a:solidFill>
                  <a:schemeClr val="bg2"/>
                </a:solidFill>
              </a:rPr>
              <a:t>This approach based on interpolation is a process for which each feature of the minority class matrix we plot a set of straight lines connecting one minority data to all others. For each single line connecting two data we proceed as stated in Bus topology concerning the synthetic data addition.</a:t>
            </a:r>
            <a:endParaRPr lang="en-US" sz="3200" b="1" baseline="-25000" dirty="0">
              <a:solidFill>
                <a:schemeClr val="bg2"/>
              </a:solidFill>
            </a:endParaRPr>
          </a:p>
        </p:txBody>
      </p:sp>
      <p:pic>
        <p:nvPicPr>
          <p:cNvPr id="5" name="Picture Placeholder 4" descr="Spider web">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l="27056" t="27056" r="27056" b="27056"/>
          <a:stretch/>
        </p:blipFill>
        <p:spPr>
          <a:xfrm>
            <a:off x="7037763" y="608535"/>
            <a:ext cx="2274138" cy="2274138"/>
          </a:xfrm>
          <a:ln>
            <a:noFill/>
          </a:ln>
        </p:spPr>
      </p:pic>
    </p:spTree>
    <p:extLst>
      <p:ext uri="{BB962C8B-B14F-4D97-AF65-F5344CB8AC3E}">
        <p14:creationId xmlns:p14="http://schemas.microsoft.com/office/powerpoint/2010/main" val="6130939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750" fill="hold"/>
                                        <p:tgtEl>
                                          <p:spTgt spid="24"/>
                                        </p:tgtEl>
                                        <p:attrNameLst>
                                          <p:attrName>ppt_x</p:attrName>
                                        </p:attrNameLst>
                                      </p:cBhvr>
                                      <p:tavLst>
                                        <p:tav tm="0">
                                          <p:val>
                                            <p:strVal val="#ppt_x"/>
                                          </p:val>
                                        </p:tav>
                                        <p:tav tm="100000">
                                          <p:val>
                                            <p:strVal val="#ppt_x"/>
                                          </p:val>
                                        </p:tav>
                                      </p:tavLst>
                                    </p:anim>
                                    <p:anim calcmode="lin" valueType="num">
                                      <p:cBhvr additive="base">
                                        <p:cTn id="18" dur="750" fill="hold"/>
                                        <p:tgtEl>
                                          <p:spTgt spid="24"/>
                                        </p:tgtEl>
                                        <p:attrNameLst>
                                          <p:attrName>ppt_y</p:attrName>
                                        </p:attrNameLst>
                                      </p:cBhvr>
                                      <p:tavLst>
                                        <p:tav tm="0">
                                          <p:val>
                                            <p:strVal val="0-#ppt_h/2"/>
                                          </p:val>
                                        </p:tav>
                                        <p:tav tm="100000">
                                          <p:val>
                                            <p:strVal val="#ppt_y"/>
                                          </p:val>
                                        </p:tav>
                                      </p:tavLst>
                                    </p:anim>
                                  </p:childTnLst>
                                </p:cTn>
                              </p:par>
                              <p:par>
                                <p:cTn id="19" presetID="8" presetClass="emph" presetSubtype="0" decel="100000" fill="hold" nodeType="withEffect">
                                  <p:stCondLst>
                                    <p:cond delay="500"/>
                                  </p:stCondLst>
                                  <p:childTnLst>
                                    <p:animRot by="-10800000">
                                      <p:cBhvr>
                                        <p:cTn id="20" dur="750" fill="hold"/>
                                        <p:tgtEl>
                                          <p:spTgt spid="24"/>
                                        </p:tgtEl>
                                        <p:attrNameLst>
                                          <p:attrName>r</p:attrName>
                                        </p:attrNameLst>
                                      </p:cBhvr>
                                    </p:animRot>
                                  </p:childTnLst>
                                </p:cTn>
                              </p:par>
                              <p:par>
                                <p:cTn id="21" presetID="2" presetClass="entr" presetSubtype="4"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8" presetClass="emph" presetSubtype="0" decel="100000" fill="hold" nodeType="withEffect">
                                  <p:stCondLst>
                                    <p:cond delay="0"/>
                                  </p:stCondLst>
                                  <p:childTnLst>
                                    <p:animRot by="5400000">
                                      <p:cBhvr>
                                        <p:cTn id="26" dur="1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16111077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37E3A5E-4A18-41F2-8DFA-53D088908C89}"/>
              </a:ext>
            </a:extLst>
          </p:cNvPr>
          <p:cNvCxnSpPr>
            <a:cxnSpLocks/>
            <a:stCxn id="665" idx="9"/>
            <a:endCxn id="665" idx="29"/>
          </p:cNvCxnSpPr>
          <p:nvPr/>
        </p:nvCxnSpPr>
        <p:spPr>
          <a:xfrm flipV="1">
            <a:off x="3911182" y="2794411"/>
            <a:ext cx="300282" cy="98474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E3F3D6-A07A-4FEC-9C09-1E6A29924414}"/>
              </a:ext>
            </a:extLst>
          </p:cNvPr>
          <p:cNvCxnSpPr>
            <a:cxnSpLocks/>
            <a:stCxn id="665" idx="9"/>
            <a:endCxn id="665" idx="5"/>
          </p:cNvCxnSpPr>
          <p:nvPr/>
        </p:nvCxnSpPr>
        <p:spPr>
          <a:xfrm flipH="1">
            <a:off x="3655061" y="3779155"/>
            <a:ext cx="256121" cy="836813"/>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11E89A-C966-42EA-B5F8-477F6676849A}"/>
              </a:ext>
            </a:extLst>
          </p:cNvPr>
          <p:cNvCxnSpPr>
            <a:cxnSpLocks/>
            <a:stCxn id="665" idx="5"/>
            <a:endCxn id="665" idx="3"/>
          </p:cNvCxnSpPr>
          <p:nvPr/>
        </p:nvCxnSpPr>
        <p:spPr>
          <a:xfrm flipH="1">
            <a:off x="2866824" y="4615968"/>
            <a:ext cx="788237" cy="20975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2385079-F650-4D3A-9DE0-073B6FD27FD4}"/>
              </a:ext>
            </a:extLst>
          </p:cNvPr>
          <p:cNvCxnSpPr>
            <a:cxnSpLocks/>
            <a:stCxn id="665" idx="29"/>
            <a:endCxn id="665" idx="35"/>
          </p:cNvCxnSpPr>
          <p:nvPr/>
        </p:nvCxnSpPr>
        <p:spPr>
          <a:xfrm flipV="1">
            <a:off x="4211464" y="2712717"/>
            <a:ext cx="969289" cy="8169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E664212-5427-414E-B69B-8A64A411CDDF}"/>
              </a:ext>
            </a:extLst>
          </p:cNvPr>
          <p:cNvCxnSpPr>
            <a:cxnSpLocks/>
            <a:stCxn id="665" idx="11"/>
            <a:endCxn id="665" idx="1"/>
          </p:cNvCxnSpPr>
          <p:nvPr/>
        </p:nvCxnSpPr>
        <p:spPr>
          <a:xfrm flipH="1">
            <a:off x="2999300" y="3911631"/>
            <a:ext cx="779406" cy="781615"/>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D415354-4F4C-4A5E-B879-80F6385BD365}"/>
              </a:ext>
            </a:extLst>
          </p:cNvPr>
          <p:cNvCxnSpPr>
            <a:cxnSpLocks/>
            <a:stCxn id="665" idx="35"/>
            <a:endCxn id="665" idx="9"/>
          </p:cNvCxnSpPr>
          <p:nvPr/>
        </p:nvCxnSpPr>
        <p:spPr>
          <a:xfrm flipH="1">
            <a:off x="3911182" y="2712717"/>
            <a:ext cx="1269571" cy="1066438"/>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0745B21-D1D9-4DD4-9F4A-29FA7968FF6A}"/>
              </a:ext>
            </a:extLst>
          </p:cNvPr>
          <p:cNvCxnSpPr>
            <a:cxnSpLocks/>
            <a:stCxn id="665" idx="35"/>
            <a:endCxn id="665" idx="5"/>
          </p:cNvCxnSpPr>
          <p:nvPr/>
        </p:nvCxnSpPr>
        <p:spPr>
          <a:xfrm flipH="1">
            <a:off x="3655061" y="2712717"/>
            <a:ext cx="1525692" cy="1903251"/>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F63A09-D2D2-4F0D-865A-BD3E15D4B341}"/>
              </a:ext>
            </a:extLst>
          </p:cNvPr>
          <p:cNvCxnSpPr>
            <a:cxnSpLocks/>
            <a:stCxn id="665" idx="31"/>
            <a:endCxn id="665" idx="1"/>
          </p:cNvCxnSpPr>
          <p:nvPr/>
        </p:nvCxnSpPr>
        <p:spPr>
          <a:xfrm flipH="1">
            <a:off x="2999300" y="2926887"/>
            <a:ext cx="1079688" cy="1766359"/>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4974185-B180-45FB-BE02-5A538CE108D8}"/>
              </a:ext>
            </a:extLst>
          </p:cNvPr>
          <p:cNvCxnSpPr>
            <a:cxnSpLocks/>
            <a:stCxn id="665" idx="38"/>
            <a:endCxn id="665" idx="1"/>
          </p:cNvCxnSpPr>
          <p:nvPr/>
        </p:nvCxnSpPr>
        <p:spPr>
          <a:xfrm flipH="1">
            <a:off x="2999300" y="2414644"/>
            <a:ext cx="704335" cy="2278602"/>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2AAA70-A72F-46FC-91FE-5F972810532C}"/>
              </a:ext>
            </a:extLst>
          </p:cNvPr>
          <p:cNvCxnSpPr>
            <a:cxnSpLocks/>
            <a:stCxn id="665" idx="38"/>
            <a:endCxn id="665" idx="4"/>
          </p:cNvCxnSpPr>
          <p:nvPr/>
        </p:nvCxnSpPr>
        <p:spPr>
          <a:xfrm flipH="1">
            <a:off x="3522585" y="2414644"/>
            <a:ext cx="181050" cy="2201324"/>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D8C73B5-4AEB-4062-98A4-A982638AEFAF}"/>
              </a:ext>
            </a:extLst>
          </p:cNvPr>
          <p:cNvCxnSpPr>
            <a:cxnSpLocks/>
            <a:stCxn id="665" idx="38"/>
            <a:endCxn id="665" idx="28"/>
          </p:cNvCxnSpPr>
          <p:nvPr/>
        </p:nvCxnSpPr>
        <p:spPr>
          <a:xfrm>
            <a:off x="3703635" y="2414644"/>
            <a:ext cx="375353" cy="379767"/>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D40350D-6068-4124-83C0-9F16EE9FAFDF}"/>
              </a:ext>
            </a:extLst>
          </p:cNvPr>
          <p:cNvCxnSpPr>
            <a:cxnSpLocks/>
            <a:stCxn id="665" idx="38"/>
            <a:endCxn id="665" idx="35"/>
          </p:cNvCxnSpPr>
          <p:nvPr/>
        </p:nvCxnSpPr>
        <p:spPr>
          <a:xfrm>
            <a:off x="3703635" y="2414644"/>
            <a:ext cx="1477118" cy="298073"/>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AC677B4-1566-458D-8A4F-C505DBDE54DB}"/>
              </a:ext>
            </a:extLst>
          </p:cNvPr>
          <p:cNvCxnSpPr>
            <a:cxnSpLocks/>
            <a:stCxn id="665" idx="38"/>
            <a:endCxn id="665" idx="8"/>
          </p:cNvCxnSpPr>
          <p:nvPr/>
        </p:nvCxnSpPr>
        <p:spPr>
          <a:xfrm>
            <a:off x="3703635" y="2414644"/>
            <a:ext cx="75071" cy="1364511"/>
          </a:xfrm>
          <a:prstGeom prst="line">
            <a:avLst/>
          </a:prstGeom>
          <a:ln w="38100">
            <a:solidFill>
              <a:schemeClr val="bg1"/>
            </a:solidFill>
          </a:ln>
          <a:effectLst>
            <a:glow rad="1397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bg2"/>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824"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bg2"/>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28001499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right)">
                                      <p:cBhvr>
                                        <p:cTn id="23" dur="600"/>
                                        <p:tgtEl>
                                          <p:spTgt spid="67"/>
                                        </p:tgtEl>
                                      </p:cBhvr>
                                    </p:animEffect>
                                  </p:childTnLst>
                                </p:cTn>
                              </p:par>
                              <p:par>
                                <p:cTn id="24" presetID="22" presetClass="entr" presetSubtype="1"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up)">
                                      <p:cBhvr>
                                        <p:cTn id="26" dur="600"/>
                                        <p:tgtEl>
                                          <p:spTgt spid="70"/>
                                        </p:tgtEl>
                                      </p:cBhvr>
                                    </p:animEffect>
                                  </p:childTnLst>
                                </p:cTn>
                              </p:par>
                              <p:par>
                                <p:cTn id="27" presetID="22" presetClass="entr" presetSubtype="2" fill="hold" nodeType="withEffect">
                                  <p:stCondLst>
                                    <p:cond delay="500"/>
                                  </p:stCondLst>
                                  <p:childTnLst>
                                    <p:set>
                                      <p:cBhvr>
                                        <p:cTn id="28" dur="1" fill="hold">
                                          <p:stCondLst>
                                            <p:cond delay="0"/>
                                          </p:stCondLst>
                                        </p:cTn>
                                        <p:tgtEl>
                                          <p:spTgt spid="64"/>
                                        </p:tgtEl>
                                        <p:attrNameLst>
                                          <p:attrName>style.visibility</p:attrName>
                                        </p:attrNameLst>
                                      </p:cBhvr>
                                      <p:to>
                                        <p:strVal val="visible"/>
                                      </p:to>
                                    </p:set>
                                    <p:animEffect transition="in" filter="wipe(right)">
                                      <p:cBhvr>
                                        <p:cTn id="29" dur="550"/>
                                        <p:tgtEl>
                                          <p:spTgt spid="64"/>
                                        </p:tgtEl>
                                      </p:cBhvr>
                                    </p:animEffect>
                                  </p:childTnLst>
                                </p:cTn>
                              </p:par>
                              <p:par>
                                <p:cTn id="30" presetID="22" presetClass="entr" presetSubtype="8" fill="hold" nodeType="withEffect">
                                  <p:stCondLst>
                                    <p:cond delay="50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50"/>
                                        <p:tgtEl>
                                          <p:spTgt spid="73"/>
                                        </p:tgtEl>
                                      </p:cBhvr>
                                    </p:animEffect>
                                  </p:childTnLst>
                                </p:cTn>
                              </p:par>
                              <p:par>
                                <p:cTn id="33" presetID="22" presetClass="entr" presetSubtype="4"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Effect transition="in" filter="wipe(down)">
                                      <p:cBhvr>
                                        <p:cTn id="35" dur="550"/>
                                        <p:tgtEl>
                                          <p:spTgt spid="76"/>
                                        </p:tgtEl>
                                      </p:cBhvr>
                                    </p:animEffect>
                                  </p:childTnLst>
                                </p:cTn>
                              </p:par>
                              <p:par>
                                <p:cTn id="36" presetID="22" presetClass="entr" presetSubtype="8" fill="hold" nodeType="withEffect">
                                  <p:stCondLst>
                                    <p:cond delay="750"/>
                                  </p:stCondLst>
                                  <p:childTnLst>
                                    <p:set>
                                      <p:cBhvr>
                                        <p:cTn id="37" dur="1" fill="hold">
                                          <p:stCondLst>
                                            <p:cond delay="0"/>
                                          </p:stCondLst>
                                        </p:cTn>
                                        <p:tgtEl>
                                          <p:spTgt spid="81"/>
                                        </p:tgtEl>
                                        <p:attrNameLst>
                                          <p:attrName>style.visibility</p:attrName>
                                        </p:attrNameLst>
                                      </p:cBhvr>
                                      <p:to>
                                        <p:strVal val="visible"/>
                                      </p:to>
                                    </p:set>
                                    <p:animEffect transition="in" filter="wipe(left)">
                                      <p:cBhvr>
                                        <p:cTn id="38" dur="750"/>
                                        <p:tgtEl>
                                          <p:spTgt spid="81"/>
                                        </p:tgtEl>
                                      </p:cBhvr>
                                    </p:animEffect>
                                  </p:childTnLst>
                                </p:cTn>
                              </p:par>
                              <p:par>
                                <p:cTn id="39" presetID="22" presetClass="entr" presetSubtype="8" fill="hold" nodeType="withEffect">
                                  <p:stCondLst>
                                    <p:cond delay="75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750"/>
                                        <p:tgtEl>
                                          <p:spTgt spid="84"/>
                                        </p:tgtEl>
                                      </p:cBhvr>
                                    </p:animEffect>
                                  </p:childTnLst>
                                </p:cTn>
                              </p:par>
                              <p:par>
                                <p:cTn id="42" presetID="22" presetClass="entr" presetSubtype="8" fill="hold" nodeType="withEffect">
                                  <p:stCondLst>
                                    <p:cond delay="750"/>
                                  </p:stCondLst>
                                  <p:childTnLst>
                                    <p:set>
                                      <p:cBhvr>
                                        <p:cTn id="43" dur="1" fill="hold">
                                          <p:stCondLst>
                                            <p:cond delay="0"/>
                                          </p:stCondLst>
                                        </p:cTn>
                                        <p:tgtEl>
                                          <p:spTgt spid="87"/>
                                        </p:tgtEl>
                                        <p:attrNameLst>
                                          <p:attrName>style.visibility</p:attrName>
                                        </p:attrNameLst>
                                      </p:cBhvr>
                                      <p:to>
                                        <p:strVal val="visible"/>
                                      </p:to>
                                    </p:set>
                                    <p:animEffect transition="in" filter="wipe(left)">
                                      <p:cBhvr>
                                        <p:cTn id="44" dur="750"/>
                                        <p:tgtEl>
                                          <p:spTgt spid="87"/>
                                        </p:tgtEl>
                                      </p:cBhvr>
                                    </p:animEffect>
                                  </p:childTnLst>
                                </p:cTn>
                              </p:par>
                              <p:par>
                                <p:cTn id="45" presetID="22" presetClass="entr" presetSubtype="8" fill="hold" nodeType="withEffect">
                                  <p:stCondLst>
                                    <p:cond delay="75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7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A14B9D-7B38-40CE-9A2B-9721728D91EA}"/>
              </a:ext>
            </a:extLst>
          </p:cNvPr>
          <p:cNvSpPr>
            <a:spLocks noGrp="1"/>
          </p:cNvSpPr>
          <p:nvPr>
            <p:ph type="body" sz="quarter" idx="24"/>
          </p:nvPr>
        </p:nvSpPr>
        <p:spPr/>
        <p:txBody>
          <a:bodyPr>
            <a:noAutofit/>
          </a:bodyPr>
          <a:lstStyle/>
          <a:p>
            <a:r>
              <a:rPr lang="en-US" sz="2800" b="1" dirty="0">
                <a:solidFill>
                  <a:schemeClr val="tx2"/>
                </a:solidFill>
              </a:rPr>
              <a:t>How many SMOTE algorithms do exist?</a:t>
            </a:r>
          </a:p>
        </p:txBody>
      </p:sp>
      <p:sp>
        <p:nvSpPr>
          <p:cNvPr id="3" name="Text Placeholder 2">
            <a:extLst>
              <a:ext uri="{FF2B5EF4-FFF2-40B4-BE49-F238E27FC236}">
                <a16:creationId xmlns:a16="http://schemas.microsoft.com/office/drawing/2014/main" id="{3F3D5519-2015-4D5F-8CD9-CABD3A39ADB5}"/>
              </a:ext>
            </a:extLst>
          </p:cNvPr>
          <p:cNvSpPr>
            <a:spLocks noGrp="1"/>
          </p:cNvSpPr>
          <p:nvPr>
            <p:ph type="body" sz="quarter" idx="31"/>
          </p:nvPr>
        </p:nvSpPr>
        <p:spPr/>
        <p:txBody>
          <a:bodyPr/>
          <a:lstStyle/>
          <a:p>
            <a:r>
              <a:rPr lang="en-US" dirty="0">
                <a:solidFill>
                  <a:schemeClr val="accent5">
                    <a:lumMod val="60000"/>
                    <a:lumOff val="40000"/>
                  </a:schemeClr>
                </a:solidFill>
              </a:rPr>
              <a:t>Question :</a:t>
            </a:r>
          </a:p>
        </p:txBody>
      </p:sp>
      <p:sp>
        <p:nvSpPr>
          <p:cNvPr id="13" name="Text Placeholder 12">
            <a:extLst>
              <a:ext uri="{FF2B5EF4-FFF2-40B4-BE49-F238E27FC236}">
                <a16:creationId xmlns:a16="http://schemas.microsoft.com/office/drawing/2014/main" id="{73C43894-41F4-490C-BFBA-BB9DD83F5879}"/>
              </a:ext>
            </a:extLst>
          </p:cNvPr>
          <p:cNvSpPr>
            <a:spLocks noGrp="1"/>
          </p:cNvSpPr>
          <p:nvPr>
            <p:ph type="body" sz="quarter" idx="25"/>
          </p:nvPr>
        </p:nvSpPr>
        <p:spPr/>
        <p:txBody>
          <a:bodyPr anchor="ctr">
            <a:normAutofit/>
          </a:bodyPr>
          <a:lstStyle/>
          <a:p>
            <a:pPr marL="514350" indent="-514350">
              <a:buAutoNum type="arabicPeriod"/>
            </a:pPr>
            <a:r>
              <a:rPr lang="en-US" sz="3200" dirty="0">
                <a:solidFill>
                  <a:schemeClr val="tx2"/>
                </a:solidFill>
              </a:rPr>
              <a:t>1</a:t>
            </a:r>
          </a:p>
          <a:p>
            <a:pPr marL="514350" indent="-514350">
              <a:buAutoNum type="arabicPeriod"/>
            </a:pPr>
            <a:r>
              <a:rPr lang="en-US" sz="3200" dirty="0">
                <a:solidFill>
                  <a:schemeClr val="tx2"/>
                </a:solidFill>
              </a:rPr>
              <a:t>5</a:t>
            </a:r>
          </a:p>
          <a:p>
            <a:pPr marL="514350" indent="-514350">
              <a:buAutoNum type="arabicPeriod"/>
            </a:pPr>
            <a:r>
              <a:rPr lang="en-US" sz="3200" dirty="0">
                <a:solidFill>
                  <a:schemeClr val="tx2"/>
                </a:solidFill>
              </a:rPr>
              <a:t>10</a:t>
            </a:r>
          </a:p>
          <a:p>
            <a:endParaRPr lang="en-US" sz="3200" dirty="0">
              <a:solidFill>
                <a:schemeClr val="accent2">
                  <a:lumMod val="40000"/>
                  <a:lumOff val="60000"/>
                </a:schemeClr>
              </a:solidFill>
            </a:endParaRPr>
          </a:p>
          <a:p>
            <a:r>
              <a:rPr lang="en-US" sz="3200" dirty="0">
                <a:solidFill>
                  <a:schemeClr val="accent5">
                    <a:lumMod val="60000"/>
                    <a:lumOff val="40000"/>
                  </a:schemeClr>
                </a:solidFill>
              </a:rPr>
              <a:t>Surprising answer:</a:t>
            </a:r>
          </a:p>
          <a:p>
            <a:r>
              <a:rPr lang="en-US" sz="3600" b="1" dirty="0">
                <a:solidFill>
                  <a:schemeClr val="accent5">
                    <a:lumMod val="60000"/>
                    <a:lumOff val="40000"/>
                  </a:schemeClr>
                </a:solidFill>
              </a:rPr>
              <a:t>MORE THAN </a:t>
            </a:r>
            <a:r>
              <a:rPr lang="en-US" sz="3600" b="1" dirty="0">
                <a:solidFill>
                  <a:schemeClr val="accent6"/>
                </a:solidFill>
              </a:rPr>
              <a:t>85</a:t>
            </a:r>
            <a:r>
              <a:rPr lang="en-US" sz="3600" b="1" dirty="0">
                <a:solidFill>
                  <a:schemeClr val="accent2">
                    <a:lumMod val="40000"/>
                    <a:lumOff val="60000"/>
                  </a:schemeClr>
                </a:solidFill>
              </a:rPr>
              <a:t> </a:t>
            </a:r>
            <a:r>
              <a:rPr lang="en-US" sz="3600" b="1" dirty="0">
                <a:solidFill>
                  <a:schemeClr val="accent5">
                    <a:lumMod val="60000"/>
                    <a:lumOff val="40000"/>
                  </a:schemeClr>
                </a:solidFill>
              </a:rPr>
              <a:t>IMPLEMENTATIONS</a:t>
            </a:r>
          </a:p>
        </p:txBody>
      </p:sp>
      <p:pic>
        <p:nvPicPr>
          <p:cNvPr id="7" name="Picture Placeholder 6" descr="Question mark RTL">
            <a:extLst>
              <a:ext uri="{FF2B5EF4-FFF2-40B4-BE49-F238E27FC236}">
                <a16:creationId xmlns:a16="http://schemas.microsoft.com/office/drawing/2014/main" id="{978CD97B-EDAD-4D50-8B8A-D6A25C652644}"/>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xmlns="" r:embed="rId4"/>
              </a:ext>
            </a:extLst>
          </a:blip>
          <a:srcRect l="-9562" r="9562"/>
          <a:stretch/>
        </p:blipFill>
        <p:spPr>
          <a:xfrm rot="16200000">
            <a:off x="-801792" y="-150517"/>
            <a:ext cx="6265669" cy="6265670"/>
          </a:xfrm>
          <a:solidFill>
            <a:schemeClr val="accent5"/>
          </a:solidFill>
        </p:spPr>
      </p:pic>
    </p:spTree>
    <p:extLst>
      <p:ext uri="{BB962C8B-B14F-4D97-AF65-F5344CB8AC3E}">
        <p14:creationId xmlns:p14="http://schemas.microsoft.com/office/powerpoint/2010/main" val="42537078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8" presetClass="emph" presetSubtype="0" decel="100000" fill="hold" nodeType="withEffect">
                                  <p:stCondLst>
                                    <p:cond delay="0"/>
                                  </p:stCondLst>
                                  <p:childTnLst>
                                    <p:animRot by="5400000">
                                      <p:cBhvr>
                                        <p:cTn id="10" dur="1500" fill="hold"/>
                                        <p:tgtEl>
                                          <p:spTgt spid="7"/>
                                        </p:tgtEl>
                                        <p:attrNameLst>
                                          <p:attrName>r</p:attrName>
                                        </p:attrNameLst>
                                      </p:cBhvr>
                                    </p:animRot>
                                  </p:childTnLst>
                                </p:cTn>
                              </p:par>
                              <p:par>
                                <p:cTn id="11" presetID="2" presetClass="entr" presetSubtype="2" accel="40000" decel="60000" fill="hold" grpId="0" nodeType="withEffect">
                                  <p:stCondLst>
                                    <p:cond delay="250"/>
                                  </p:stCondLst>
                                  <p:iterate type="wd">
                                    <p:tmPct val="10000"/>
                                  </p:iterate>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iterate type="wd">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500"/>
                                  </p:stCondLst>
                                  <p:iterate type="wd">
                                    <p:tmPct val="10000"/>
                                  </p:iterate>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2" decel="100000" fill="hold" grpId="0" nodeType="afterEffect">
                                  <p:stCondLst>
                                    <p:cond delay="500"/>
                                  </p:stCondLst>
                                  <p:iterate type="wd">
                                    <p:tmPct val="10000"/>
                                  </p:iterate>
                                  <p:childTnLst>
                                    <p:set>
                                      <p:cBhvr>
                                        <p:cTn id="26" dur="1" fill="hold">
                                          <p:stCondLst>
                                            <p:cond delay="0"/>
                                          </p:stCondLst>
                                        </p:cTn>
                                        <p:tgtEl>
                                          <p:spTgt spid="13">
                                            <p:txEl>
                                              <p:pRg st="1" end="1"/>
                                            </p:txEl>
                                          </p:spTgt>
                                        </p:tgtEl>
                                        <p:attrNameLst>
                                          <p:attrName>style.visibility</p:attrName>
                                        </p:attrNameLst>
                                      </p:cBhvr>
                                      <p:to>
                                        <p:strVal val="visible"/>
                                      </p:to>
                                    </p:set>
                                    <p:anim calcmode="lin" valueType="num">
                                      <p:cBhvr additive="base">
                                        <p:cTn id="27"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2" decel="100000" fill="hold" grpId="0" nodeType="afterEffect">
                                  <p:stCondLst>
                                    <p:cond delay="500"/>
                                  </p:stCondLst>
                                  <p:iterate type="wd">
                                    <p:tmPct val="10000"/>
                                  </p:iterate>
                                  <p:childTnLst>
                                    <p:set>
                                      <p:cBhvr>
                                        <p:cTn id="31" dur="1" fill="hold">
                                          <p:stCondLst>
                                            <p:cond delay="0"/>
                                          </p:stCondLst>
                                        </p:cTn>
                                        <p:tgtEl>
                                          <p:spTgt spid="13">
                                            <p:txEl>
                                              <p:pRg st="2" end="2"/>
                                            </p:txEl>
                                          </p:spTgt>
                                        </p:tgtEl>
                                        <p:attrNameLst>
                                          <p:attrName>style.visibility</p:attrName>
                                        </p:attrNameLst>
                                      </p:cBhvr>
                                      <p:to>
                                        <p:strVal val="visible"/>
                                      </p:to>
                                    </p:set>
                                    <p:anim calcmode="lin" valueType="num">
                                      <p:cBhvr additive="base">
                                        <p:cTn id="32"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decel="100000" fill="hold" grpId="0" nodeType="clickEffect">
                                  <p:stCondLst>
                                    <p:cond delay="0"/>
                                  </p:stCondLst>
                                  <p:iterate type="wd">
                                    <p:tmPct val="10000"/>
                                  </p:iterate>
                                  <p:childTnLst>
                                    <p:set>
                                      <p:cBhvr>
                                        <p:cTn id="37" dur="1" fill="hold">
                                          <p:stCondLst>
                                            <p:cond delay="0"/>
                                          </p:stCondLst>
                                        </p:cTn>
                                        <p:tgtEl>
                                          <p:spTgt spid="13">
                                            <p:txEl>
                                              <p:pRg st="4" end="4"/>
                                            </p:txEl>
                                          </p:spTgt>
                                        </p:tgtEl>
                                        <p:attrNameLst>
                                          <p:attrName>style.visibility</p:attrName>
                                        </p:attrNameLst>
                                      </p:cBhvr>
                                      <p:to>
                                        <p:strVal val="visible"/>
                                      </p:to>
                                    </p:set>
                                    <p:anim calcmode="lin" valueType="num">
                                      <p:cBhvr additive="base">
                                        <p:cTn id="38"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3">
                                            <p:txEl>
                                              <p:pRg st="4" end="4"/>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iterate type="wd">
                                    <p:tmPct val="10000"/>
                                  </p:iterate>
                                  <p:childTnLst>
                                    <p:set>
                                      <p:cBhvr>
                                        <p:cTn id="41" dur="1" fill="hold">
                                          <p:stCondLst>
                                            <p:cond delay="0"/>
                                          </p:stCondLst>
                                        </p:cTn>
                                        <p:tgtEl>
                                          <p:spTgt spid="13">
                                            <p:txEl>
                                              <p:pRg st="5" end="5"/>
                                            </p:txEl>
                                          </p:spTgt>
                                        </p:tgtEl>
                                        <p:attrNameLst>
                                          <p:attrName>style.visibility</p:attrName>
                                        </p:attrNameLst>
                                      </p:cBhvr>
                                      <p:to>
                                        <p:strVal val="visible"/>
                                      </p:to>
                                    </p:set>
                                    <p:anim calcmode="lin" valueType="num">
                                      <p:cBhvr additive="base">
                                        <p:cTn id="42" dur="500" fill="hold"/>
                                        <p:tgtEl>
                                          <p:spTgt spid="13">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1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82F306C9-79B8-4B8C-9EE7-7578E89E299C}"/>
              </a:ext>
            </a:extLst>
          </p:cNvPr>
          <p:cNvPicPr>
            <a:picLocks noGrp="1" noChangeAspect="1"/>
          </p:cNvPicPr>
          <p:nvPr>
            <p:ph type="pic" sz="quarter" idx="13"/>
          </p:nvPr>
        </p:nvPicPr>
        <p:blipFill rotWithShape="1">
          <a:blip r:embed="rId3">
            <a:extLst>
              <a:ext uri="{96DAC541-7B7A-43D3-8B79-37D633B846F1}">
                <asvg:svgBlip xmlns:asvg="http://schemas.microsoft.com/office/drawing/2016/SVG/main" xmlns="" r:embed="rId4"/>
              </a:ext>
            </a:extLst>
          </a:blip>
          <a:srcRect l="-119113" r="-119113"/>
          <a:stretch/>
        </p:blipFill>
        <p:spPr>
          <a:solidFill>
            <a:schemeClr val="bg2"/>
          </a:solidFill>
        </p:spPr>
      </p:pic>
      <p:pic>
        <p:nvPicPr>
          <p:cNvPr id="27" name="Picture Placeholder 26">
            <a:extLst>
              <a:ext uri="{FF2B5EF4-FFF2-40B4-BE49-F238E27FC236}">
                <a16:creationId xmlns:a16="http://schemas.microsoft.com/office/drawing/2014/main" id="{ACECD132-A6FD-43C4-AD83-C04361672E22}"/>
              </a:ext>
            </a:extLst>
          </p:cNvPr>
          <p:cNvPicPr>
            <a:picLocks noGrp="1" noChangeAspect="1"/>
          </p:cNvPicPr>
          <p:nvPr>
            <p:ph type="pic" sz="quarter" idx="15"/>
          </p:nvPr>
        </p:nvPicPr>
        <p:blipFill rotWithShape="1">
          <a:blip r:embed="rId5">
            <a:extLst>
              <a:ext uri="{96DAC541-7B7A-43D3-8B79-37D633B846F1}">
                <asvg:svgBlip xmlns:asvg="http://schemas.microsoft.com/office/drawing/2016/SVG/main" xmlns="" r:embed="rId6"/>
              </a:ext>
            </a:extLst>
          </a:blip>
          <a:srcRect l="-69386" r="-69386"/>
          <a:stretch/>
        </p:blipFill>
        <p:spPr>
          <a:solidFill>
            <a:schemeClr val="accent1">
              <a:lumMod val="50000"/>
            </a:schemeClr>
          </a:solidFill>
        </p:spPr>
      </p:pic>
      <p:pic>
        <p:nvPicPr>
          <p:cNvPr id="29" name="Picture Placeholder 28">
            <a:extLst>
              <a:ext uri="{FF2B5EF4-FFF2-40B4-BE49-F238E27FC236}">
                <a16:creationId xmlns:a16="http://schemas.microsoft.com/office/drawing/2014/main" id="{3F677319-E400-4E13-8FF6-AD8F0C7B214D}"/>
              </a:ext>
            </a:extLst>
          </p:cNvPr>
          <p:cNvPicPr>
            <a:picLocks noGrp="1" noChangeAspect="1"/>
          </p:cNvPicPr>
          <p:nvPr>
            <p:ph type="pic" sz="quarter" idx="17"/>
          </p:nvPr>
        </p:nvPicPr>
        <p:blipFill rotWithShape="1">
          <a:blip r:embed="rId7">
            <a:extLst>
              <a:ext uri="{96DAC541-7B7A-43D3-8B79-37D633B846F1}">
                <asvg:svgBlip xmlns:asvg="http://schemas.microsoft.com/office/drawing/2016/SVG/main" xmlns="" r:embed="rId8"/>
              </a:ext>
            </a:extLst>
          </a:blip>
          <a:srcRect l="-51744" r="-51744"/>
          <a:stretch/>
        </p:blipFill>
        <p:spPr>
          <a:solidFill>
            <a:schemeClr val="accent1">
              <a:lumMod val="50000"/>
            </a:schemeClr>
          </a:solidFill>
        </p:spPr>
      </p:pic>
      <p:pic>
        <p:nvPicPr>
          <p:cNvPr id="33" name="Picture Placeholder 32">
            <a:extLst>
              <a:ext uri="{FF2B5EF4-FFF2-40B4-BE49-F238E27FC236}">
                <a16:creationId xmlns:a16="http://schemas.microsoft.com/office/drawing/2014/main" id="{3F4DE294-EDC7-4FD5-A4CC-3295B7B97FC5}"/>
              </a:ext>
            </a:extLst>
          </p:cNvPr>
          <p:cNvPicPr>
            <a:picLocks noGrp="1" noChangeAspect="1"/>
          </p:cNvPicPr>
          <p:nvPr>
            <p:ph type="pic" sz="quarter" idx="18"/>
          </p:nvPr>
        </p:nvPicPr>
        <p:blipFill rotWithShape="1">
          <a:blip r:embed="rId9">
            <a:extLst>
              <a:ext uri="{96DAC541-7B7A-43D3-8B79-37D633B846F1}">
                <asvg:svgBlip xmlns:asvg="http://schemas.microsoft.com/office/drawing/2016/SVG/main" xmlns="" r:embed="rId10"/>
              </a:ext>
            </a:extLst>
          </a:blip>
          <a:srcRect l="-67217" r="-67217"/>
          <a:stretch/>
        </p:blipFill>
        <p:spPr>
          <a:solidFill>
            <a:schemeClr val="bg2"/>
          </a:solidFill>
        </p:spPr>
      </p:pic>
      <p:pic>
        <p:nvPicPr>
          <p:cNvPr id="37" name="Picture Placeholder 36">
            <a:extLst>
              <a:ext uri="{FF2B5EF4-FFF2-40B4-BE49-F238E27FC236}">
                <a16:creationId xmlns:a16="http://schemas.microsoft.com/office/drawing/2014/main" id="{D9381388-39DA-492F-BC2A-8EC12DB4146A}"/>
              </a:ext>
            </a:extLst>
          </p:cNvPr>
          <p:cNvPicPr>
            <a:picLocks noGrp="1" noChangeAspect="1"/>
          </p:cNvPicPr>
          <p:nvPr>
            <p:ph type="pic" sz="quarter" idx="19"/>
          </p:nvPr>
        </p:nvPicPr>
        <p:blipFill rotWithShape="1">
          <a:blip r:embed="rId11">
            <a:extLst>
              <a:ext uri="{96DAC541-7B7A-43D3-8B79-37D633B846F1}">
                <asvg:svgBlip xmlns:asvg="http://schemas.microsoft.com/office/drawing/2016/SVG/main" xmlns="" r:embed="rId12"/>
              </a:ext>
            </a:extLst>
          </a:blip>
          <a:srcRect l="-63104" r="-63104"/>
          <a:stretch/>
        </p:blipFill>
        <p:spPr>
          <a:solidFill>
            <a:schemeClr val="accent1">
              <a:lumMod val="50000"/>
            </a:schemeClr>
          </a:solidFill>
        </p:spPr>
      </p:pic>
      <p:pic>
        <p:nvPicPr>
          <p:cNvPr id="35" name="Picture Placeholder 34">
            <a:extLst>
              <a:ext uri="{FF2B5EF4-FFF2-40B4-BE49-F238E27FC236}">
                <a16:creationId xmlns:a16="http://schemas.microsoft.com/office/drawing/2014/main" id="{D1FC0C53-2868-4863-92DA-56F5BA1784F6}"/>
              </a:ext>
            </a:extLst>
          </p:cNvPr>
          <p:cNvPicPr>
            <a:picLocks noGrp="1" noChangeAspect="1"/>
          </p:cNvPicPr>
          <p:nvPr>
            <p:ph type="pic" sz="quarter" idx="20"/>
          </p:nvPr>
        </p:nvPicPr>
        <p:blipFill rotWithShape="1">
          <a:blip r:embed="rId13">
            <a:extLst>
              <a:ext uri="{96DAC541-7B7A-43D3-8B79-37D633B846F1}">
                <asvg:svgBlip xmlns:asvg="http://schemas.microsoft.com/office/drawing/2016/SVG/main" xmlns="" r:embed="rId14"/>
              </a:ext>
            </a:extLst>
          </a:blip>
          <a:srcRect l="-64813" r="-64813"/>
          <a:stretch/>
        </p:blipFill>
        <p:spPr>
          <a:solidFill>
            <a:schemeClr val="bg2"/>
          </a:solidFill>
        </p:spPr>
      </p:pic>
      <p:pic>
        <p:nvPicPr>
          <p:cNvPr id="31" name="Picture Placeholder 30">
            <a:extLst>
              <a:ext uri="{FF2B5EF4-FFF2-40B4-BE49-F238E27FC236}">
                <a16:creationId xmlns:a16="http://schemas.microsoft.com/office/drawing/2014/main" id="{6BF4EAB0-D1F6-437F-B5EC-42ED4D400B97}"/>
              </a:ext>
            </a:extLst>
          </p:cNvPr>
          <p:cNvPicPr>
            <a:picLocks noGrp="1" noChangeAspect="1"/>
          </p:cNvPicPr>
          <p:nvPr>
            <p:ph type="pic" sz="quarter" idx="21"/>
          </p:nvPr>
        </p:nvPicPr>
        <p:blipFill rotWithShape="1">
          <a:blip r:embed="rId15">
            <a:extLst>
              <a:ext uri="{96DAC541-7B7A-43D3-8B79-37D633B846F1}">
                <asvg:svgBlip xmlns:asvg="http://schemas.microsoft.com/office/drawing/2016/SVG/main" xmlns="" r:embed="rId16"/>
              </a:ext>
            </a:extLst>
          </a:blip>
          <a:srcRect l="-67379" r="-67379"/>
          <a:stretch/>
        </p:blipFill>
        <p:spPr>
          <a:solidFill>
            <a:schemeClr val="bg2"/>
          </a:solidFill>
        </p:spPr>
      </p:pic>
      <p:pic>
        <p:nvPicPr>
          <p:cNvPr id="24" name="Picture Placeholder 23">
            <a:extLst>
              <a:ext uri="{FF2B5EF4-FFF2-40B4-BE49-F238E27FC236}">
                <a16:creationId xmlns:a16="http://schemas.microsoft.com/office/drawing/2014/main" id="{ABAB77DD-2409-4D09-9FC1-0DE6C4599AD9}"/>
              </a:ext>
            </a:extLst>
          </p:cNvPr>
          <p:cNvPicPr>
            <a:picLocks noGrp="1" noChangeAspect="1"/>
          </p:cNvPicPr>
          <p:nvPr>
            <p:ph type="pic" sz="quarter" idx="22"/>
          </p:nvPr>
        </p:nvPicPr>
        <p:blipFill rotWithShape="1">
          <a:blip r:embed="rId17">
            <a:extLst>
              <a:ext uri="{96DAC541-7B7A-43D3-8B79-37D633B846F1}">
                <asvg:svgBlip xmlns:asvg="http://schemas.microsoft.com/office/drawing/2016/SVG/main" xmlns="" r:embed="rId18"/>
              </a:ext>
            </a:extLst>
          </a:blip>
          <a:srcRect l="-67379" r="-67379"/>
          <a:stretch/>
        </p:blipFill>
        <p:spPr>
          <a:solidFill>
            <a:schemeClr val="accent1">
              <a:lumMod val="50000"/>
            </a:schemeClr>
          </a:solidFill>
        </p:spPr>
      </p:pic>
      <p:sp>
        <p:nvSpPr>
          <p:cNvPr id="11" name="Text Placeholder 10">
            <a:extLst>
              <a:ext uri="{FF2B5EF4-FFF2-40B4-BE49-F238E27FC236}">
                <a16:creationId xmlns:a16="http://schemas.microsoft.com/office/drawing/2014/main" id="{9073D243-99BA-4424-971A-BCF7E9152F47}"/>
              </a:ext>
            </a:extLst>
          </p:cNvPr>
          <p:cNvSpPr>
            <a:spLocks noGrp="1"/>
          </p:cNvSpPr>
          <p:nvPr>
            <p:ph type="body" sz="quarter" idx="30"/>
          </p:nvPr>
        </p:nvSpPr>
        <p:spPr/>
        <p:txBody>
          <a:bodyPr>
            <a:noAutofit/>
          </a:bodyPr>
          <a:lstStyle/>
          <a:p>
            <a:r>
              <a:rPr lang="fr-FR" dirty="0">
                <a:solidFill>
                  <a:schemeClr val="tx2"/>
                </a:solidFill>
              </a:rPr>
              <a:t>K-</a:t>
            </a:r>
            <a:r>
              <a:rPr lang="fr-FR" dirty="0" err="1">
                <a:solidFill>
                  <a:schemeClr val="tx2"/>
                </a:solidFill>
              </a:rPr>
              <a:t>Means</a:t>
            </a:r>
            <a:r>
              <a:rPr lang="fr-FR" dirty="0">
                <a:solidFill>
                  <a:schemeClr val="tx2"/>
                </a:solidFill>
              </a:rPr>
              <a:t> SMOTE</a:t>
            </a:r>
            <a:endParaRPr lang="en-US" dirty="0">
              <a:solidFill>
                <a:schemeClr val="tx2"/>
              </a:solidFill>
            </a:endParaRPr>
          </a:p>
        </p:txBody>
      </p:sp>
      <p:sp>
        <p:nvSpPr>
          <p:cNvPr id="15" name="Text Placeholder 14">
            <a:extLst>
              <a:ext uri="{FF2B5EF4-FFF2-40B4-BE49-F238E27FC236}">
                <a16:creationId xmlns:a16="http://schemas.microsoft.com/office/drawing/2014/main" id="{DB4E375F-CECD-4A59-8DA3-127F4CF4C189}"/>
              </a:ext>
            </a:extLst>
          </p:cNvPr>
          <p:cNvSpPr>
            <a:spLocks noGrp="1"/>
          </p:cNvSpPr>
          <p:nvPr>
            <p:ph type="body" sz="quarter" idx="34"/>
          </p:nvPr>
        </p:nvSpPr>
        <p:spPr/>
        <p:txBody>
          <a:bodyPr>
            <a:noAutofit/>
          </a:bodyPr>
          <a:lstStyle/>
          <a:p>
            <a:r>
              <a:rPr lang="fr-FR" dirty="0" err="1">
                <a:solidFill>
                  <a:schemeClr val="tx2"/>
                </a:solidFill>
              </a:rPr>
              <a:t>Selected</a:t>
            </a:r>
            <a:r>
              <a:rPr lang="fr-FR" dirty="0">
                <a:solidFill>
                  <a:schemeClr val="tx2"/>
                </a:solidFill>
              </a:rPr>
              <a:t> SMOTE</a:t>
            </a:r>
            <a:endParaRPr lang="en-US" dirty="0">
              <a:solidFill>
                <a:schemeClr val="tx2"/>
              </a:solidFill>
            </a:endParaRPr>
          </a:p>
        </p:txBody>
      </p:sp>
      <p:sp>
        <p:nvSpPr>
          <p:cNvPr id="21" name="Text Placeholder 20">
            <a:extLst>
              <a:ext uri="{FF2B5EF4-FFF2-40B4-BE49-F238E27FC236}">
                <a16:creationId xmlns:a16="http://schemas.microsoft.com/office/drawing/2014/main" id="{589F899B-1A1C-47F4-BA9C-2DAB85B572F8}"/>
              </a:ext>
            </a:extLst>
          </p:cNvPr>
          <p:cNvSpPr>
            <a:spLocks noGrp="1"/>
          </p:cNvSpPr>
          <p:nvPr>
            <p:ph type="body" sz="quarter" idx="40"/>
          </p:nvPr>
        </p:nvSpPr>
        <p:spPr/>
        <p:txBody>
          <a:bodyPr/>
          <a:lstStyle/>
          <a:p>
            <a:r>
              <a:rPr lang="fr-FR" dirty="0">
                <a:solidFill>
                  <a:schemeClr val="tx2"/>
                </a:solidFill>
              </a:rPr>
              <a:t>Safe </a:t>
            </a:r>
            <a:r>
              <a:rPr lang="fr-FR" dirty="0" err="1">
                <a:solidFill>
                  <a:schemeClr val="tx2"/>
                </a:solidFill>
              </a:rPr>
              <a:t>Level</a:t>
            </a:r>
            <a:r>
              <a:rPr lang="fr-FR" dirty="0">
                <a:solidFill>
                  <a:schemeClr val="tx2"/>
                </a:solidFill>
              </a:rPr>
              <a:t> SMOTE</a:t>
            </a:r>
          </a:p>
          <a:p>
            <a:endParaRPr lang="en-US" dirty="0">
              <a:solidFill>
                <a:schemeClr val="tx2"/>
              </a:solidFill>
            </a:endParaRPr>
          </a:p>
        </p:txBody>
      </p:sp>
      <p:sp>
        <p:nvSpPr>
          <p:cNvPr id="23" name="Text Placeholder 22">
            <a:extLst>
              <a:ext uri="{FF2B5EF4-FFF2-40B4-BE49-F238E27FC236}">
                <a16:creationId xmlns:a16="http://schemas.microsoft.com/office/drawing/2014/main" id="{0D163100-65A2-41C2-AE9B-3EAF134901E9}"/>
              </a:ext>
            </a:extLst>
          </p:cNvPr>
          <p:cNvSpPr>
            <a:spLocks noGrp="1"/>
          </p:cNvSpPr>
          <p:nvPr>
            <p:ph type="body" sz="quarter" idx="42"/>
          </p:nvPr>
        </p:nvSpPr>
        <p:spPr/>
        <p:txBody>
          <a:bodyPr>
            <a:noAutofit/>
          </a:bodyPr>
          <a:lstStyle/>
          <a:p>
            <a:r>
              <a:rPr lang="fr-FR" dirty="0">
                <a:solidFill>
                  <a:schemeClr val="tx2"/>
                </a:solidFill>
              </a:rPr>
              <a:t>Polynomial fit SMOTE</a:t>
            </a:r>
            <a:endParaRPr lang="en-US" dirty="0">
              <a:solidFill>
                <a:schemeClr val="tx2"/>
              </a:solidFill>
            </a:endParaRPr>
          </a:p>
        </p:txBody>
      </p:sp>
      <p:sp>
        <p:nvSpPr>
          <p:cNvPr id="3" name="Text Placeholder 2">
            <a:extLst>
              <a:ext uri="{FF2B5EF4-FFF2-40B4-BE49-F238E27FC236}">
                <a16:creationId xmlns:a16="http://schemas.microsoft.com/office/drawing/2014/main" id="{E2DEF697-ECC8-447F-9B4D-25F3DF826135}"/>
              </a:ext>
            </a:extLst>
          </p:cNvPr>
          <p:cNvSpPr>
            <a:spLocks noGrp="1"/>
          </p:cNvSpPr>
          <p:nvPr>
            <p:ph type="body" sz="quarter" idx="32"/>
          </p:nvPr>
        </p:nvSpPr>
        <p:spPr/>
        <p:txBody>
          <a:bodyPr>
            <a:noAutofit/>
          </a:bodyPr>
          <a:lstStyle/>
          <a:p>
            <a:r>
              <a:rPr lang="fr-FR" dirty="0" err="1">
                <a:solidFill>
                  <a:schemeClr val="tx2"/>
                </a:solidFill>
              </a:rPr>
              <a:t>Genetic</a:t>
            </a:r>
            <a:r>
              <a:rPr lang="fr-FR" dirty="0">
                <a:solidFill>
                  <a:schemeClr val="tx2"/>
                </a:solidFill>
              </a:rPr>
              <a:t> </a:t>
            </a:r>
            <a:r>
              <a:rPr lang="fr-FR" dirty="0" err="1">
                <a:solidFill>
                  <a:schemeClr val="tx2"/>
                </a:solidFill>
              </a:rPr>
              <a:t>Algorithm</a:t>
            </a:r>
            <a:r>
              <a:rPr lang="fr-FR" dirty="0">
                <a:solidFill>
                  <a:schemeClr val="tx2"/>
                </a:solidFill>
              </a:rPr>
              <a:t> </a:t>
            </a:r>
            <a:r>
              <a:rPr lang="fr-FR" dirty="0" err="1">
                <a:solidFill>
                  <a:schemeClr val="tx2"/>
                </a:solidFill>
              </a:rPr>
              <a:t>based</a:t>
            </a:r>
            <a:r>
              <a:rPr lang="fr-FR" dirty="0">
                <a:solidFill>
                  <a:schemeClr val="tx2"/>
                </a:solidFill>
              </a:rPr>
              <a:t> SMOTE</a:t>
            </a:r>
            <a:endParaRPr lang="en-US" dirty="0">
              <a:solidFill>
                <a:schemeClr val="tx2"/>
              </a:solidFill>
            </a:endParaRPr>
          </a:p>
        </p:txBody>
      </p:sp>
      <p:sp>
        <p:nvSpPr>
          <p:cNvPr id="5" name="Text Placeholder 4">
            <a:extLst>
              <a:ext uri="{FF2B5EF4-FFF2-40B4-BE49-F238E27FC236}">
                <a16:creationId xmlns:a16="http://schemas.microsoft.com/office/drawing/2014/main" id="{DF5AB64C-0169-4B39-B3A2-F899CF1B0636}"/>
              </a:ext>
            </a:extLst>
          </p:cNvPr>
          <p:cNvSpPr>
            <a:spLocks noGrp="1"/>
          </p:cNvSpPr>
          <p:nvPr>
            <p:ph type="body" sz="quarter" idx="36"/>
          </p:nvPr>
        </p:nvSpPr>
        <p:spPr/>
        <p:txBody>
          <a:bodyPr/>
          <a:lstStyle/>
          <a:p>
            <a:r>
              <a:rPr lang="fr-FR" dirty="0">
                <a:solidFill>
                  <a:schemeClr val="tx2"/>
                </a:solidFill>
              </a:rPr>
              <a:t>Borderline SMOTE</a:t>
            </a:r>
            <a:endParaRPr lang="en-US" dirty="0">
              <a:solidFill>
                <a:schemeClr val="tx2"/>
              </a:solidFill>
            </a:endParaRPr>
          </a:p>
        </p:txBody>
      </p:sp>
      <p:sp>
        <p:nvSpPr>
          <p:cNvPr id="7" name="Text Placeholder 6">
            <a:extLst>
              <a:ext uri="{FF2B5EF4-FFF2-40B4-BE49-F238E27FC236}">
                <a16:creationId xmlns:a16="http://schemas.microsoft.com/office/drawing/2014/main" id="{CF0267A9-509C-425E-8A35-C641B15B77AC}"/>
              </a:ext>
            </a:extLst>
          </p:cNvPr>
          <p:cNvSpPr>
            <a:spLocks noGrp="1"/>
          </p:cNvSpPr>
          <p:nvPr>
            <p:ph type="body" sz="quarter" idx="44"/>
          </p:nvPr>
        </p:nvSpPr>
        <p:spPr/>
        <p:txBody>
          <a:bodyPr/>
          <a:lstStyle/>
          <a:p>
            <a:r>
              <a:rPr lang="fr-FR" dirty="0">
                <a:solidFill>
                  <a:schemeClr val="tx2"/>
                </a:solidFill>
              </a:rPr>
              <a:t>Distance SMOTE</a:t>
            </a:r>
            <a:endParaRPr lang="en-US" dirty="0">
              <a:solidFill>
                <a:schemeClr val="tx2"/>
              </a:solidFill>
            </a:endParaRPr>
          </a:p>
        </p:txBody>
      </p:sp>
      <p:sp>
        <p:nvSpPr>
          <p:cNvPr id="9" name="Text Placeholder 8">
            <a:extLst>
              <a:ext uri="{FF2B5EF4-FFF2-40B4-BE49-F238E27FC236}">
                <a16:creationId xmlns:a16="http://schemas.microsoft.com/office/drawing/2014/main" id="{3DEC265A-72E3-4205-9114-479975F09FB0}"/>
              </a:ext>
            </a:extLst>
          </p:cNvPr>
          <p:cNvSpPr>
            <a:spLocks noGrp="1"/>
          </p:cNvSpPr>
          <p:nvPr>
            <p:ph type="body" sz="quarter" idx="38"/>
          </p:nvPr>
        </p:nvSpPr>
        <p:spPr/>
        <p:txBody>
          <a:bodyPr>
            <a:noAutofit/>
          </a:bodyPr>
          <a:lstStyle/>
          <a:p>
            <a:r>
              <a:rPr lang="fr-FR" dirty="0">
                <a:solidFill>
                  <a:schemeClr val="tx2"/>
                </a:solidFill>
              </a:rPr>
              <a:t>Density </a:t>
            </a:r>
            <a:r>
              <a:rPr lang="fr-FR" dirty="0" err="1">
                <a:solidFill>
                  <a:schemeClr val="tx2"/>
                </a:solidFill>
              </a:rPr>
              <a:t>based</a:t>
            </a:r>
            <a:r>
              <a:rPr lang="fr-FR" dirty="0">
                <a:solidFill>
                  <a:schemeClr val="tx2"/>
                </a:solidFill>
              </a:rPr>
              <a:t> SMOTE</a:t>
            </a:r>
            <a:endParaRPr lang="en-US" dirty="0">
              <a:solidFill>
                <a:schemeClr val="tx2"/>
              </a:solidFill>
            </a:endParaRPr>
          </a:p>
        </p:txBody>
      </p:sp>
    </p:spTree>
    <p:extLst>
      <p:ext uri="{BB962C8B-B14F-4D97-AF65-F5344CB8AC3E}">
        <p14:creationId xmlns:p14="http://schemas.microsoft.com/office/powerpoint/2010/main" val="21057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F91146A-56A2-4400-9D00-2E038C29F7FC}"/>
              </a:ext>
            </a:extLst>
          </p:cNvPr>
          <p:cNvPicPr>
            <a:picLocks noChangeAspect="1"/>
          </p:cNvPicPr>
          <p:nvPr/>
        </p:nvPicPr>
        <p:blipFill rotWithShape="1">
          <a:blip r:embed="rId3">
            <a:alphaModFix amt="5000"/>
          </a:blip>
          <a:srcRect l="1" t="33556" r="1" b="60992"/>
          <a:stretch/>
        </p:blipFill>
        <p:spPr>
          <a:xfrm>
            <a:off x="-17" y="1"/>
            <a:ext cx="12192032" cy="6858000"/>
          </a:xfrm>
          <a:prstGeom prst="rect">
            <a:avLst/>
          </a:prstGeom>
        </p:spPr>
      </p:pic>
      <p:sp>
        <p:nvSpPr>
          <p:cNvPr id="2" name="Rectangle 1">
            <a:extLst>
              <a:ext uri="{FF2B5EF4-FFF2-40B4-BE49-F238E27FC236}">
                <a16:creationId xmlns:a16="http://schemas.microsoft.com/office/drawing/2014/main" id="{141AA13A-5077-4F08-BD9C-940377B253BC}"/>
              </a:ext>
            </a:extLst>
          </p:cNvPr>
          <p:cNvSpPr/>
          <p:nvPr/>
        </p:nvSpPr>
        <p:spPr>
          <a:xfrm>
            <a:off x="-17" y="2662084"/>
            <a:ext cx="18405984" cy="1533832"/>
          </a:xfrm>
          <a:prstGeom prst="rect">
            <a:avLst/>
          </a:prstGeom>
          <a:solidFill>
            <a:schemeClr val="tx2">
              <a:alpha val="91000"/>
            </a:schemeClr>
          </a:solidFill>
          <a:ln w="12700">
            <a:miter lim="400000"/>
          </a:ln>
          <a:effectLst/>
        </p:spPr>
        <p:txBody>
          <a:bodyPr lIns="38100" tIns="38100" rIns="38100" bIns="38100" rtlCol="0" anchor="ctr"/>
          <a:lstStyle/>
          <a:p>
            <a:pPr algn="l"/>
            <a:endParaRPr lang="en-US" sz="4000">
              <a:solidFill>
                <a:srgbClr val="FFFFFF"/>
              </a:solidFill>
              <a:effectLst>
                <a:outerShdw blurRad="38100" dist="12700" dir="5400000" rotWithShape="0">
                  <a:srgbClr val="000000">
                    <a:alpha val="50000"/>
                  </a:srgbClr>
                </a:outerShdw>
              </a:effectLst>
              <a:latin typeface="Trebuchet MS" panose="020B0603020202020204" pitchFamily="34" charset="0"/>
            </a:endParaRPr>
          </a:p>
        </p:txBody>
      </p:sp>
      <p:sp>
        <p:nvSpPr>
          <p:cNvPr id="3" name="Rectangle 2">
            <a:extLst>
              <a:ext uri="{FF2B5EF4-FFF2-40B4-BE49-F238E27FC236}">
                <a16:creationId xmlns:a16="http://schemas.microsoft.com/office/drawing/2014/main" id="{508F60F3-1005-4A71-9ED5-B2C0FE252254}"/>
              </a:ext>
            </a:extLst>
          </p:cNvPr>
          <p:cNvSpPr/>
          <p:nvPr/>
        </p:nvSpPr>
        <p:spPr>
          <a:xfrm>
            <a:off x="1267612" y="2795186"/>
            <a:ext cx="14202163" cy="1267629"/>
          </a:xfrm>
          <a:prstGeom prst="rect">
            <a:avLst/>
          </a:prstGeom>
          <a:solidFill>
            <a:schemeClr val="bg1">
              <a:alpha val="91000"/>
            </a:schemeClr>
          </a:solidFill>
          <a:ln w="12700">
            <a:miter lim="400000"/>
          </a:ln>
        </p:spPr>
        <p:txBody>
          <a:bodyPr lIns="38100" tIns="38100" rIns="38100" bIns="38100" rtlCol="0" anchor="ctr"/>
          <a:lstStyle/>
          <a:p>
            <a:r>
              <a:rPr lang="en-US" sz="4000" dirty="0">
                <a:solidFill>
                  <a:schemeClr val="bg2"/>
                </a:solidFill>
                <a:effectLst>
                  <a:outerShdw blurRad="38100" dist="12700" dir="5400000" rotWithShape="0">
                    <a:srgbClr val="000000">
                      <a:alpha val="50000"/>
                    </a:srgbClr>
                  </a:outerShdw>
                </a:effectLst>
                <a:latin typeface="Trebuchet MS" panose="020B0603020202020204" pitchFamily="34" charset="0"/>
              </a:rPr>
              <a:t>https://github.com/gykovacs/smote_variants</a:t>
            </a:r>
          </a:p>
        </p:txBody>
      </p:sp>
      <p:sp>
        <p:nvSpPr>
          <p:cNvPr id="11" name="Freeform: Shape 10">
            <a:extLst>
              <a:ext uri="{FF2B5EF4-FFF2-40B4-BE49-F238E27FC236}">
                <a16:creationId xmlns:a16="http://schemas.microsoft.com/office/drawing/2014/main" id="{08449E7C-D94A-428A-9C90-10DD4E4C971D}"/>
              </a:ext>
            </a:extLst>
          </p:cNvPr>
          <p:cNvSpPr/>
          <p:nvPr/>
        </p:nvSpPr>
        <p:spPr>
          <a:xfrm>
            <a:off x="-17" y="2795186"/>
            <a:ext cx="1267629" cy="1267629"/>
          </a:xfrm>
          <a:custGeom>
            <a:avLst/>
            <a:gdLst>
              <a:gd name="connsiteX0" fmla="*/ 251241 w 839669"/>
              <a:gd name="connsiteY0" fmla="*/ 178852 h 839669"/>
              <a:gd name="connsiteX1" fmla="*/ 236002 w 839669"/>
              <a:gd name="connsiteY1" fmla="*/ 194091 h 839669"/>
              <a:gd name="connsiteX2" fmla="*/ 236002 w 839669"/>
              <a:gd name="connsiteY2" fmla="*/ 207427 h 839669"/>
              <a:gd name="connsiteX3" fmla="*/ 248384 w 839669"/>
              <a:gd name="connsiteY3" fmla="*/ 219809 h 839669"/>
              <a:gd name="connsiteX4" fmla="*/ 248384 w 839669"/>
              <a:gd name="connsiteY4" fmla="*/ 229334 h 839669"/>
              <a:gd name="connsiteX5" fmla="*/ 257909 w 839669"/>
              <a:gd name="connsiteY5" fmla="*/ 229334 h 839669"/>
              <a:gd name="connsiteX6" fmla="*/ 267434 w 839669"/>
              <a:gd name="connsiteY6" fmla="*/ 219809 h 839669"/>
              <a:gd name="connsiteX7" fmla="*/ 267434 w 839669"/>
              <a:gd name="connsiteY7" fmla="*/ 210284 h 839669"/>
              <a:gd name="connsiteX8" fmla="*/ 276959 w 839669"/>
              <a:gd name="connsiteY8" fmla="*/ 210284 h 839669"/>
              <a:gd name="connsiteX9" fmla="*/ 276959 w 839669"/>
              <a:gd name="connsiteY9" fmla="*/ 195044 h 839669"/>
              <a:gd name="connsiteX10" fmla="*/ 274102 w 839669"/>
              <a:gd name="connsiteY10" fmla="*/ 188377 h 839669"/>
              <a:gd name="connsiteX11" fmla="*/ 264577 w 839669"/>
              <a:gd name="connsiteY11" fmla="*/ 178852 h 839669"/>
              <a:gd name="connsiteX12" fmla="*/ 251241 w 839669"/>
              <a:gd name="connsiteY12" fmla="*/ 178852 h 839669"/>
              <a:gd name="connsiteX13" fmla="*/ 419834 w 839669"/>
              <a:gd name="connsiteY13" fmla="*/ 95984 h 839669"/>
              <a:gd name="connsiteX14" fmla="*/ 550327 w 839669"/>
              <a:gd name="connsiteY14" fmla="*/ 123607 h 839669"/>
              <a:gd name="connsiteX15" fmla="*/ 519847 w 839669"/>
              <a:gd name="connsiteY15" fmla="*/ 148372 h 839669"/>
              <a:gd name="connsiteX16" fmla="*/ 507464 w 839669"/>
              <a:gd name="connsiteY16" fmla="*/ 153134 h 839669"/>
              <a:gd name="connsiteX17" fmla="*/ 489367 w 839669"/>
              <a:gd name="connsiteY17" fmla="*/ 153134 h 839669"/>
              <a:gd name="connsiteX18" fmla="*/ 482699 w 839669"/>
              <a:gd name="connsiteY18" fmla="*/ 152182 h 839669"/>
              <a:gd name="connsiteX19" fmla="*/ 409357 w 839669"/>
              <a:gd name="connsiteY19" fmla="*/ 124559 h 839669"/>
              <a:gd name="connsiteX20" fmla="*/ 323632 w 839669"/>
              <a:gd name="connsiteY20" fmla="*/ 153134 h 839669"/>
              <a:gd name="connsiteX21" fmla="*/ 332204 w 839669"/>
              <a:gd name="connsiteY21" fmla="*/ 181709 h 839669"/>
              <a:gd name="connsiteX22" fmla="*/ 334109 w 839669"/>
              <a:gd name="connsiteY22" fmla="*/ 181709 h 839669"/>
              <a:gd name="connsiteX23" fmla="*/ 360779 w 839669"/>
              <a:gd name="connsiteY23" fmla="*/ 181709 h 839669"/>
              <a:gd name="connsiteX24" fmla="*/ 376972 w 839669"/>
              <a:gd name="connsiteY24" fmla="*/ 173137 h 839669"/>
              <a:gd name="connsiteX25" fmla="*/ 387449 w 839669"/>
              <a:gd name="connsiteY25" fmla="*/ 156944 h 839669"/>
              <a:gd name="connsiteX26" fmla="*/ 395069 w 839669"/>
              <a:gd name="connsiteY26" fmla="*/ 153134 h 839669"/>
              <a:gd name="connsiteX27" fmla="*/ 410309 w 839669"/>
              <a:gd name="connsiteY27" fmla="*/ 153134 h 839669"/>
              <a:gd name="connsiteX28" fmla="*/ 390307 w 839669"/>
              <a:gd name="connsiteY28" fmla="*/ 186472 h 839669"/>
              <a:gd name="connsiteX29" fmla="*/ 365542 w 839669"/>
              <a:gd name="connsiteY29" fmla="*/ 200759 h 839669"/>
              <a:gd name="connsiteX30" fmla="*/ 339824 w 839669"/>
              <a:gd name="connsiteY30" fmla="*/ 200759 h 839669"/>
              <a:gd name="connsiteX31" fmla="*/ 329347 w 839669"/>
              <a:gd name="connsiteY31" fmla="*/ 203617 h 839669"/>
              <a:gd name="connsiteX32" fmla="*/ 305534 w 839669"/>
              <a:gd name="connsiteY32" fmla="*/ 219809 h 839669"/>
              <a:gd name="connsiteX33" fmla="*/ 286484 w 839669"/>
              <a:gd name="connsiteY33" fmla="*/ 219809 h 839669"/>
              <a:gd name="connsiteX34" fmla="*/ 276959 w 839669"/>
              <a:gd name="connsiteY34" fmla="*/ 229334 h 839669"/>
              <a:gd name="connsiteX35" fmla="*/ 276959 w 839669"/>
              <a:gd name="connsiteY35" fmla="*/ 238859 h 839669"/>
              <a:gd name="connsiteX36" fmla="*/ 267434 w 839669"/>
              <a:gd name="connsiteY36" fmla="*/ 248384 h 839669"/>
              <a:gd name="connsiteX37" fmla="*/ 258862 w 839669"/>
              <a:gd name="connsiteY37" fmla="*/ 248384 h 839669"/>
              <a:gd name="connsiteX38" fmla="*/ 242669 w 839669"/>
              <a:gd name="connsiteY38" fmla="*/ 256957 h 839669"/>
              <a:gd name="connsiteX39" fmla="*/ 231239 w 839669"/>
              <a:gd name="connsiteY39" fmla="*/ 275054 h 839669"/>
              <a:gd name="connsiteX40" fmla="*/ 229334 w 839669"/>
              <a:gd name="connsiteY40" fmla="*/ 280769 h 839669"/>
              <a:gd name="connsiteX41" fmla="*/ 229334 w 839669"/>
              <a:gd name="connsiteY41" fmla="*/ 286484 h 839669"/>
              <a:gd name="connsiteX42" fmla="*/ 238859 w 839669"/>
              <a:gd name="connsiteY42" fmla="*/ 296009 h 839669"/>
              <a:gd name="connsiteX43" fmla="*/ 273149 w 839669"/>
              <a:gd name="connsiteY43" fmla="*/ 296009 h 839669"/>
              <a:gd name="connsiteX44" fmla="*/ 279817 w 839669"/>
              <a:gd name="connsiteY44" fmla="*/ 293152 h 839669"/>
              <a:gd name="connsiteX45" fmla="*/ 309344 w 839669"/>
              <a:gd name="connsiteY45" fmla="*/ 263624 h 839669"/>
              <a:gd name="connsiteX46" fmla="*/ 322679 w 839669"/>
              <a:gd name="connsiteY46" fmla="*/ 257909 h 839669"/>
              <a:gd name="connsiteX47" fmla="*/ 326489 w 839669"/>
              <a:gd name="connsiteY47" fmla="*/ 257909 h 839669"/>
              <a:gd name="connsiteX48" fmla="*/ 336014 w 839669"/>
              <a:gd name="connsiteY48" fmla="*/ 265529 h 839669"/>
              <a:gd name="connsiteX49" fmla="*/ 341729 w 839669"/>
              <a:gd name="connsiteY49" fmla="*/ 289342 h 839669"/>
              <a:gd name="connsiteX50" fmla="*/ 351254 w 839669"/>
              <a:gd name="connsiteY50" fmla="*/ 296961 h 839669"/>
              <a:gd name="connsiteX51" fmla="*/ 353159 w 839669"/>
              <a:gd name="connsiteY51" fmla="*/ 296961 h 839669"/>
              <a:gd name="connsiteX52" fmla="*/ 362684 w 839669"/>
              <a:gd name="connsiteY52" fmla="*/ 287436 h 839669"/>
              <a:gd name="connsiteX53" fmla="*/ 362684 w 839669"/>
              <a:gd name="connsiteY53" fmla="*/ 262672 h 839669"/>
              <a:gd name="connsiteX54" fmla="*/ 365542 w 839669"/>
              <a:gd name="connsiteY54" fmla="*/ 256004 h 839669"/>
              <a:gd name="connsiteX55" fmla="*/ 372209 w 839669"/>
              <a:gd name="connsiteY55" fmla="*/ 248384 h 839669"/>
              <a:gd name="connsiteX56" fmla="*/ 379829 w 839669"/>
              <a:gd name="connsiteY56" fmla="*/ 270292 h 839669"/>
              <a:gd name="connsiteX57" fmla="*/ 388402 w 839669"/>
              <a:gd name="connsiteY57" fmla="*/ 276959 h 839669"/>
              <a:gd name="connsiteX58" fmla="*/ 396974 w 839669"/>
              <a:gd name="connsiteY58" fmla="*/ 276959 h 839669"/>
              <a:gd name="connsiteX59" fmla="*/ 403642 w 839669"/>
              <a:gd name="connsiteY59" fmla="*/ 274102 h 839669"/>
              <a:gd name="connsiteX60" fmla="*/ 407452 w 839669"/>
              <a:gd name="connsiteY60" fmla="*/ 270292 h 839669"/>
              <a:gd name="connsiteX61" fmla="*/ 414119 w 839669"/>
              <a:gd name="connsiteY61" fmla="*/ 267434 h 839669"/>
              <a:gd name="connsiteX62" fmla="*/ 419834 w 839669"/>
              <a:gd name="connsiteY62" fmla="*/ 267434 h 839669"/>
              <a:gd name="connsiteX63" fmla="*/ 429359 w 839669"/>
              <a:gd name="connsiteY63" fmla="*/ 276959 h 839669"/>
              <a:gd name="connsiteX64" fmla="*/ 429359 w 839669"/>
              <a:gd name="connsiteY64" fmla="*/ 286484 h 839669"/>
              <a:gd name="connsiteX65" fmla="*/ 438884 w 839669"/>
              <a:gd name="connsiteY65" fmla="*/ 296009 h 839669"/>
              <a:gd name="connsiteX66" fmla="*/ 473174 w 839669"/>
              <a:gd name="connsiteY66" fmla="*/ 296009 h 839669"/>
              <a:gd name="connsiteX67" fmla="*/ 481747 w 839669"/>
              <a:gd name="connsiteY67" fmla="*/ 308392 h 839669"/>
              <a:gd name="connsiteX68" fmla="*/ 478889 w 839669"/>
              <a:gd name="connsiteY68" fmla="*/ 316964 h 839669"/>
              <a:gd name="connsiteX69" fmla="*/ 468412 w 839669"/>
              <a:gd name="connsiteY69" fmla="*/ 323632 h 839669"/>
              <a:gd name="connsiteX70" fmla="*/ 422692 w 839669"/>
              <a:gd name="connsiteY70" fmla="*/ 316011 h 839669"/>
              <a:gd name="connsiteX71" fmla="*/ 416024 w 839669"/>
              <a:gd name="connsiteY71" fmla="*/ 316011 h 839669"/>
              <a:gd name="connsiteX72" fmla="*/ 376972 w 839669"/>
              <a:gd name="connsiteY72" fmla="*/ 323632 h 839669"/>
              <a:gd name="connsiteX73" fmla="*/ 366494 w 839669"/>
              <a:gd name="connsiteY73" fmla="*/ 322679 h 839669"/>
              <a:gd name="connsiteX74" fmla="*/ 305534 w 839669"/>
              <a:gd name="connsiteY74" fmla="*/ 305534 h 839669"/>
              <a:gd name="connsiteX75" fmla="*/ 191234 w 839669"/>
              <a:gd name="connsiteY75" fmla="*/ 410309 h 839669"/>
              <a:gd name="connsiteX76" fmla="*/ 248384 w 839669"/>
              <a:gd name="connsiteY76" fmla="*/ 476984 h 839669"/>
              <a:gd name="connsiteX77" fmla="*/ 343634 w 839669"/>
              <a:gd name="connsiteY77" fmla="*/ 553184 h 839669"/>
              <a:gd name="connsiteX78" fmla="*/ 343634 w 839669"/>
              <a:gd name="connsiteY78" fmla="*/ 612239 h 839669"/>
              <a:gd name="connsiteX79" fmla="*/ 355064 w 839669"/>
              <a:gd name="connsiteY79" fmla="*/ 642719 h 839669"/>
              <a:gd name="connsiteX80" fmla="*/ 382687 w 839669"/>
              <a:gd name="connsiteY80" fmla="*/ 676057 h 839669"/>
              <a:gd name="connsiteX81" fmla="*/ 404594 w 839669"/>
              <a:gd name="connsiteY81" fmla="*/ 686534 h 839669"/>
              <a:gd name="connsiteX82" fmla="*/ 427454 w 839669"/>
              <a:gd name="connsiteY82" fmla="*/ 686534 h 839669"/>
              <a:gd name="connsiteX83" fmla="*/ 447457 w 839669"/>
              <a:gd name="connsiteY83" fmla="*/ 677962 h 839669"/>
              <a:gd name="connsiteX84" fmla="*/ 470317 w 839669"/>
              <a:gd name="connsiteY84" fmla="*/ 655102 h 839669"/>
              <a:gd name="connsiteX85" fmla="*/ 480794 w 839669"/>
              <a:gd name="connsiteY85" fmla="*/ 639862 h 839669"/>
              <a:gd name="connsiteX86" fmla="*/ 499844 w 839669"/>
              <a:gd name="connsiteY86" fmla="*/ 600809 h 839669"/>
              <a:gd name="connsiteX87" fmla="*/ 504607 w 839669"/>
              <a:gd name="connsiteY87" fmla="*/ 579854 h 839669"/>
              <a:gd name="connsiteX88" fmla="*/ 504607 w 839669"/>
              <a:gd name="connsiteY88" fmla="*/ 536039 h 839669"/>
              <a:gd name="connsiteX89" fmla="*/ 513179 w 839669"/>
              <a:gd name="connsiteY89" fmla="*/ 516037 h 839669"/>
              <a:gd name="connsiteX90" fmla="*/ 563662 w 839669"/>
              <a:gd name="connsiteY90" fmla="*/ 465554 h 839669"/>
              <a:gd name="connsiteX91" fmla="*/ 562709 w 839669"/>
              <a:gd name="connsiteY91" fmla="*/ 451267 h 839669"/>
              <a:gd name="connsiteX92" fmla="*/ 474127 w 839669"/>
              <a:gd name="connsiteY92" fmla="*/ 357922 h 839669"/>
              <a:gd name="connsiteX93" fmla="*/ 482699 w 839669"/>
              <a:gd name="connsiteY93" fmla="*/ 343634 h 839669"/>
              <a:gd name="connsiteX94" fmla="*/ 486509 w 839669"/>
              <a:gd name="connsiteY94" fmla="*/ 343634 h 839669"/>
              <a:gd name="connsiteX95" fmla="*/ 540802 w 839669"/>
              <a:gd name="connsiteY95" fmla="*/ 414119 h 839669"/>
              <a:gd name="connsiteX96" fmla="*/ 568424 w 839669"/>
              <a:gd name="connsiteY96" fmla="*/ 416977 h 839669"/>
              <a:gd name="connsiteX97" fmla="*/ 599857 w 839669"/>
              <a:gd name="connsiteY97" fmla="*/ 390307 h 839669"/>
              <a:gd name="connsiteX98" fmla="*/ 598904 w 839669"/>
              <a:gd name="connsiteY98" fmla="*/ 375067 h 839669"/>
              <a:gd name="connsiteX99" fmla="*/ 570329 w 839669"/>
              <a:gd name="connsiteY99" fmla="*/ 357922 h 839669"/>
              <a:gd name="connsiteX100" fmla="*/ 566519 w 839669"/>
              <a:gd name="connsiteY100" fmla="*/ 345539 h 839669"/>
              <a:gd name="connsiteX101" fmla="*/ 567472 w 839669"/>
              <a:gd name="connsiteY101" fmla="*/ 343634 h 839669"/>
              <a:gd name="connsiteX102" fmla="*/ 580807 w 839669"/>
              <a:gd name="connsiteY102" fmla="*/ 339824 h 839669"/>
              <a:gd name="connsiteX103" fmla="*/ 615097 w 839669"/>
              <a:gd name="connsiteY103" fmla="*/ 360779 h 839669"/>
              <a:gd name="connsiteX104" fmla="*/ 624622 w 839669"/>
              <a:gd name="connsiteY104" fmla="*/ 363637 h 839669"/>
              <a:gd name="connsiteX105" fmla="*/ 635099 w 839669"/>
              <a:gd name="connsiteY105" fmla="*/ 363637 h 839669"/>
              <a:gd name="connsiteX106" fmla="*/ 652244 w 839669"/>
              <a:gd name="connsiteY106" fmla="*/ 375067 h 839669"/>
              <a:gd name="connsiteX107" fmla="*/ 679867 w 839669"/>
              <a:gd name="connsiteY107" fmla="*/ 437932 h 839669"/>
              <a:gd name="connsiteX108" fmla="*/ 697012 w 839669"/>
              <a:gd name="connsiteY108" fmla="*/ 449362 h 839669"/>
              <a:gd name="connsiteX109" fmla="*/ 713204 w 839669"/>
              <a:gd name="connsiteY109" fmla="*/ 433169 h 839669"/>
              <a:gd name="connsiteX110" fmla="*/ 713204 w 839669"/>
              <a:gd name="connsiteY110" fmla="*/ 406499 h 839669"/>
              <a:gd name="connsiteX111" fmla="*/ 717014 w 839669"/>
              <a:gd name="connsiteY111" fmla="*/ 398879 h 839669"/>
              <a:gd name="connsiteX112" fmla="*/ 738922 w 839669"/>
              <a:gd name="connsiteY112" fmla="*/ 381734 h 839669"/>
              <a:gd name="connsiteX113" fmla="*/ 741779 w 839669"/>
              <a:gd name="connsiteY113" fmla="*/ 420787 h 839669"/>
              <a:gd name="connsiteX114" fmla="*/ 419834 w 839669"/>
              <a:gd name="connsiteY114" fmla="*/ 743684 h 839669"/>
              <a:gd name="connsiteX115" fmla="*/ 95984 w 839669"/>
              <a:gd name="connsiteY115" fmla="*/ 419834 h 839669"/>
              <a:gd name="connsiteX116" fmla="*/ 419834 w 839669"/>
              <a:gd name="connsiteY116" fmla="*/ 95984 h 839669"/>
              <a:gd name="connsiteX117" fmla="*/ 419834 w 839669"/>
              <a:gd name="connsiteY117" fmla="*/ 57884 h 839669"/>
              <a:gd name="connsiteX118" fmla="*/ 57884 w 839669"/>
              <a:gd name="connsiteY118" fmla="*/ 419834 h 839669"/>
              <a:gd name="connsiteX119" fmla="*/ 419834 w 839669"/>
              <a:gd name="connsiteY119" fmla="*/ 781784 h 839669"/>
              <a:gd name="connsiteX120" fmla="*/ 781784 w 839669"/>
              <a:gd name="connsiteY120" fmla="*/ 419834 h 839669"/>
              <a:gd name="connsiteX121" fmla="*/ 419834 w 839669"/>
              <a:gd name="connsiteY121" fmla="*/ 57884 h 839669"/>
              <a:gd name="connsiteX122" fmla="*/ 0 w 839669"/>
              <a:gd name="connsiteY122" fmla="*/ 0 h 839669"/>
              <a:gd name="connsiteX123" fmla="*/ 839669 w 839669"/>
              <a:gd name="connsiteY123" fmla="*/ 0 h 839669"/>
              <a:gd name="connsiteX124" fmla="*/ 839669 w 839669"/>
              <a:gd name="connsiteY124" fmla="*/ 839669 h 839669"/>
              <a:gd name="connsiteX125" fmla="*/ 0 w 839669"/>
              <a:gd name="connsiteY125" fmla="*/ 839669 h 8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39669" h="839669">
                <a:moveTo>
                  <a:pt x="251241" y="178852"/>
                </a:moveTo>
                <a:lnTo>
                  <a:pt x="236002" y="194091"/>
                </a:lnTo>
                <a:cubicBezTo>
                  <a:pt x="232191" y="197902"/>
                  <a:pt x="232191" y="203616"/>
                  <a:pt x="236002" y="207427"/>
                </a:cubicBezTo>
                <a:lnTo>
                  <a:pt x="248384" y="219809"/>
                </a:lnTo>
                <a:lnTo>
                  <a:pt x="248384" y="229334"/>
                </a:lnTo>
                <a:lnTo>
                  <a:pt x="257909" y="229334"/>
                </a:lnTo>
                <a:cubicBezTo>
                  <a:pt x="263624" y="229334"/>
                  <a:pt x="267434" y="225524"/>
                  <a:pt x="267434" y="219809"/>
                </a:cubicBezTo>
                <a:lnTo>
                  <a:pt x="267434" y="210284"/>
                </a:lnTo>
                <a:lnTo>
                  <a:pt x="276959" y="210284"/>
                </a:lnTo>
                <a:lnTo>
                  <a:pt x="276959" y="195044"/>
                </a:lnTo>
                <a:cubicBezTo>
                  <a:pt x="276959" y="192187"/>
                  <a:pt x="276007" y="190282"/>
                  <a:pt x="274102" y="188377"/>
                </a:cubicBezTo>
                <a:lnTo>
                  <a:pt x="264577" y="178852"/>
                </a:lnTo>
                <a:cubicBezTo>
                  <a:pt x="260766" y="175041"/>
                  <a:pt x="255052" y="175041"/>
                  <a:pt x="251241" y="178852"/>
                </a:cubicBezTo>
                <a:close/>
                <a:moveTo>
                  <a:pt x="419834" y="95984"/>
                </a:moveTo>
                <a:cubicBezTo>
                  <a:pt x="466507" y="95984"/>
                  <a:pt x="510322" y="105509"/>
                  <a:pt x="550327" y="123607"/>
                </a:cubicBezTo>
                <a:lnTo>
                  <a:pt x="519847" y="148372"/>
                </a:lnTo>
                <a:cubicBezTo>
                  <a:pt x="516037" y="151229"/>
                  <a:pt x="512227" y="153134"/>
                  <a:pt x="507464" y="153134"/>
                </a:cubicBezTo>
                <a:lnTo>
                  <a:pt x="489367" y="153134"/>
                </a:lnTo>
                <a:cubicBezTo>
                  <a:pt x="487462" y="153134"/>
                  <a:pt x="484604" y="153134"/>
                  <a:pt x="482699" y="152182"/>
                </a:cubicBezTo>
                <a:cubicBezTo>
                  <a:pt x="482699" y="152182"/>
                  <a:pt x="436027" y="124559"/>
                  <a:pt x="409357" y="124559"/>
                </a:cubicBezTo>
                <a:cubicBezTo>
                  <a:pt x="383639" y="124559"/>
                  <a:pt x="341729" y="140752"/>
                  <a:pt x="323632" y="153134"/>
                </a:cubicBezTo>
                <a:cubicBezTo>
                  <a:pt x="296009" y="171232"/>
                  <a:pt x="325537" y="179804"/>
                  <a:pt x="332204" y="181709"/>
                </a:cubicBezTo>
                <a:cubicBezTo>
                  <a:pt x="333157" y="181709"/>
                  <a:pt x="334109" y="181709"/>
                  <a:pt x="334109" y="181709"/>
                </a:cubicBezTo>
                <a:lnTo>
                  <a:pt x="360779" y="181709"/>
                </a:lnTo>
                <a:cubicBezTo>
                  <a:pt x="367447" y="181709"/>
                  <a:pt x="373162" y="178852"/>
                  <a:pt x="376972" y="173137"/>
                </a:cubicBezTo>
                <a:lnTo>
                  <a:pt x="387449" y="156944"/>
                </a:lnTo>
                <a:cubicBezTo>
                  <a:pt x="389354" y="154087"/>
                  <a:pt x="392212" y="153134"/>
                  <a:pt x="395069" y="153134"/>
                </a:cubicBezTo>
                <a:lnTo>
                  <a:pt x="410309" y="153134"/>
                </a:lnTo>
                <a:lnTo>
                  <a:pt x="390307" y="186472"/>
                </a:lnTo>
                <a:cubicBezTo>
                  <a:pt x="385544" y="195044"/>
                  <a:pt x="376019" y="200759"/>
                  <a:pt x="365542" y="200759"/>
                </a:cubicBezTo>
                <a:lnTo>
                  <a:pt x="339824" y="200759"/>
                </a:lnTo>
                <a:cubicBezTo>
                  <a:pt x="336014" y="200759"/>
                  <a:pt x="332204" y="201712"/>
                  <a:pt x="329347" y="203617"/>
                </a:cubicBezTo>
                <a:lnTo>
                  <a:pt x="305534" y="219809"/>
                </a:lnTo>
                <a:lnTo>
                  <a:pt x="286484" y="219809"/>
                </a:lnTo>
                <a:cubicBezTo>
                  <a:pt x="280769" y="219809"/>
                  <a:pt x="276959" y="223619"/>
                  <a:pt x="276959" y="229334"/>
                </a:cubicBezTo>
                <a:lnTo>
                  <a:pt x="276959" y="238859"/>
                </a:lnTo>
                <a:cubicBezTo>
                  <a:pt x="276959" y="244574"/>
                  <a:pt x="273149" y="248384"/>
                  <a:pt x="267434" y="248384"/>
                </a:cubicBezTo>
                <a:lnTo>
                  <a:pt x="258862" y="248384"/>
                </a:lnTo>
                <a:cubicBezTo>
                  <a:pt x="252194" y="248384"/>
                  <a:pt x="246479" y="251242"/>
                  <a:pt x="242669" y="256957"/>
                </a:cubicBezTo>
                <a:lnTo>
                  <a:pt x="231239" y="275054"/>
                </a:lnTo>
                <a:cubicBezTo>
                  <a:pt x="230287" y="276959"/>
                  <a:pt x="229334" y="278864"/>
                  <a:pt x="229334" y="280769"/>
                </a:cubicBezTo>
                <a:lnTo>
                  <a:pt x="229334" y="286484"/>
                </a:lnTo>
                <a:cubicBezTo>
                  <a:pt x="229334" y="292199"/>
                  <a:pt x="233144" y="296009"/>
                  <a:pt x="238859" y="296009"/>
                </a:cubicBezTo>
                <a:lnTo>
                  <a:pt x="273149" y="296009"/>
                </a:lnTo>
                <a:cubicBezTo>
                  <a:pt x="276007" y="296009"/>
                  <a:pt x="277911" y="295057"/>
                  <a:pt x="279817" y="293152"/>
                </a:cubicBezTo>
                <a:lnTo>
                  <a:pt x="309344" y="263624"/>
                </a:lnTo>
                <a:cubicBezTo>
                  <a:pt x="313154" y="259814"/>
                  <a:pt x="317917" y="257909"/>
                  <a:pt x="322679" y="257909"/>
                </a:cubicBezTo>
                <a:lnTo>
                  <a:pt x="326489" y="257909"/>
                </a:lnTo>
                <a:cubicBezTo>
                  <a:pt x="331252" y="257909"/>
                  <a:pt x="335062" y="260767"/>
                  <a:pt x="336014" y="265529"/>
                </a:cubicBezTo>
                <a:lnTo>
                  <a:pt x="341729" y="289342"/>
                </a:lnTo>
                <a:cubicBezTo>
                  <a:pt x="342682" y="293152"/>
                  <a:pt x="346492" y="296961"/>
                  <a:pt x="351254" y="296961"/>
                </a:cubicBezTo>
                <a:lnTo>
                  <a:pt x="353159" y="296961"/>
                </a:lnTo>
                <a:cubicBezTo>
                  <a:pt x="358874" y="296961"/>
                  <a:pt x="362684" y="293152"/>
                  <a:pt x="362684" y="287436"/>
                </a:cubicBezTo>
                <a:lnTo>
                  <a:pt x="362684" y="262672"/>
                </a:lnTo>
                <a:cubicBezTo>
                  <a:pt x="362684" y="259814"/>
                  <a:pt x="363637" y="257909"/>
                  <a:pt x="365542" y="256004"/>
                </a:cubicBezTo>
                <a:lnTo>
                  <a:pt x="372209" y="248384"/>
                </a:lnTo>
                <a:lnTo>
                  <a:pt x="379829" y="270292"/>
                </a:lnTo>
                <a:cubicBezTo>
                  <a:pt x="380782" y="274102"/>
                  <a:pt x="384592" y="276959"/>
                  <a:pt x="388402" y="276959"/>
                </a:cubicBezTo>
                <a:lnTo>
                  <a:pt x="396974" y="276959"/>
                </a:lnTo>
                <a:cubicBezTo>
                  <a:pt x="399832" y="276959"/>
                  <a:pt x="401737" y="276007"/>
                  <a:pt x="403642" y="274102"/>
                </a:cubicBezTo>
                <a:lnTo>
                  <a:pt x="407452" y="270292"/>
                </a:lnTo>
                <a:cubicBezTo>
                  <a:pt x="409357" y="268386"/>
                  <a:pt x="411262" y="267434"/>
                  <a:pt x="414119" y="267434"/>
                </a:cubicBezTo>
                <a:lnTo>
                  <a:pt x="419834" y="267434"/>
                </a:lnTo>
                <a:cubicBezTo>
                  <a:pt x="425549" y="267434"/>
                  <a:pt x="429359" y="271244"/>
                  <a:pt x="429359" y="276959"/>
                </a:cubicBezTo>
                <a:lnTo>
                  <a:pt x="429359" y="286484"/>
                </a:lnTo>
                <a:cubicBezTo>
                  <a:pt x="429359" y="292199"/>
                  <a:pt x="433169" y="296009"/>
                  <a:pt x="438884" y="296009"/>
                </a:cubicBezTo>
                <a:lnTo>
                  <a:pt x="473174" y="296009"/>
                </a:lnTo>
                <a:cubicBezTo>
                  <a:pt x="479842" y="296009"/>
                  <a:pt x="484604" y="302677"/>
                  <a:pt x="481747" y="308392"/>
                </a:cubicBezTo>
                <a:lnTo>
                  <a:pt x="478889" y="316964"/>
                </a:lnTo>
                <a:cubicBezTo>
                  <a:pt x="476984" y="321727"/>
                  <a:pt x="473174" y="324584"/>
                  <a:pt x="468412" y="323632"/>
                </a:cubicBezTo>
                <a:lnTo>
                  <a:pt x="422692" y="316011"/>
                </a:lnTo>
                <a:cubicBezTo>
                  <a:pt x="420787" y="316011"/>
                  <a:pt x="417929" y="316011"/>
                  <a:pt x="416024" y="316011"/>
                </a:cubicBezTo>
                <a:lnTo>
                  <a:pt x="376972" y="323632"/>
                </a:lnTo>
                <a:cubicBezTo>
                  <a:pt x="373162" y="324584"/>
                  <a:pt x="370304" y="323632"/>
                  <a:pt x="366494" y="322679"/>
                </a:cubicBezTo>
                <a:cubicBezTo>
                  <a:pt x="354112" y="317917"/>
                  <a:pt x="319822" y="305534"/>
                  <a:pt x="305534" y="305534"/>
                </a:cubicBezTo>
                <a:cubicBezTo>
                  <a:pt x="192187" y="305534"/>
                  <a:pt x="191234" y="381734"/>
                  <a:pt x="191234" y="410309"/>
                </a:cubicBezTo>
                <a:cubicBezTo>
                  <a:pt x="191234" y="448409"/>
                  <a:pt x="213142" y="476984"/>
                  <a:pt x="248384" y="476984"/>
                </a:cubicBezTo>
                <a:cubicBezTo>
                  <a:pt x="290294" y="476984"/>
                  <a:pt x="343634" y="475079"/>
                  <a:pt x="343634" y="553184"/>
                </a:cubicBezTo>
                <a:lnTo>
                  <a:pt x="343634" y="612239"/>
                </a:lnTo>
                <a:cubicBezTo>
                  <a:pt x="343634" y="623669"/>
                  <a:pt x="347444" y="634147"/>
                  <a:pt x="355064" y="642719"/>
                </a:cubicBezTo>
                <a:lnTo>
                  <a:pt x="382687" y="676057"/>
                </a:lnTo>
                <a:cubicBezTo>
                  <a:pt x="388402" y="682724"/>
                  <a:pt x="396022" y="686534"/>
                  <a:pt x="404594" y="686534"/>
                </a:cubicBezTo>
                <a:lnTo>
                  <a:pt x="427454" y="686534"/>
                </a:lnTo>
                <a:cubicBezTo>
                  <a:pt x="435074" y="686534"/>
                  <a:pt x="442694" y="683677"/>
                  <a:pt x="447457" y="677962"/>
                </a:cubicBezTo>
                <a:lnTo>
                  <a:pt x="470317" y="655102"/>
                </a:lnTo>
                <a:cubicBezTo>
                  <a:pt x="475079" y="650339"/>
                  <a:pt x="477937" y="645577"/>
                  <a:pt x="480794" y="639862"/>
                </a:cubicBezTo>
                <a:lnTo>
                  <a:pt x="499844" y="600809"/>
                </a:lnTo>
                <a:cubicBezTo>
                  <a:pt x="502702" y="594142"/>
                  <a:pt x="504607" y="586522"/>
                  <a:pt x="504607" y="579854"/>
                </a:cubicBezTo>
                <a:lnTo>
                  <a:pt x="504607" y="536039"/>
                </a:lnTo>
                <a:cubicBezTo>
                  <a:pt x="504607" y="528419"/>
                  <a:pt x="507464" y="520799"/>
                  <a:pt x="513179" y="516037"/>
                </a:cubicBezTo>
                <a:lnTo>
                  <a:pt x="563662" y="465554"/>
                </a:lnTo>
                <a:cubicBezTo>
                  <a:pt x="567472" y="461744"/>
                  <a:pt x="567472" y="454124"/>
                  <a:pt x="562709" y="451267"/>
                </a:cubicBezTo>
                <a:cubicBezTo>
                  <a:pt x="562709" y="451267"/>
                  <a:pt x="505559" y="418882"/>
                  <a:pt x="474127" y="357922"/>
                </a:cubicBezTo>
                <a:cubicBezTo>
                  <a:pt x="471269" y="351254"/>
                  <a:pt x="475079" y="343634"/>
                  <a:pt x="482699" y="343634"/>
                </a:cubicBezTo>
                <a:lnTo>
                  <a:pt x="486509" y="343634"/>
                </a:lnTo>
                <a:lnTo>
                  <a:pt x="540802" y="414119"/>
                </a:lnTo>
                <a:cubicBezTo>
                  <a:pt x="547469" y="422692"/>
                  <a:pt x="559852" y="423644"/>
                  <a:pt x="568424" y="416977"/>
                </a:cubicBezTo>
                <a:lnTo>
                  <a:pt x="599857" y="390307"/>
                </a:lnTo>
                <a:cubicBezTo>
                  <a:pt x="604619" y="386497"/>
                  <a:pt x="604619" y="377924"/>
                  <a:pt x="598904" y="375067"/>
                </a:cubicBezTo>
                <a:lnTo>
                  <a:pt x="570329" y="357922"/>
                </a:lnTo>
                <a:cubicBezTo>
                  <a:pt x="566519" y="355064"/>
                  <a:pt x="564614" y="350302"/>
                  <a:pt x="566519" y="345539"/>
                </a:cubicBezTo>
                <a:lnTo>
                  <a:pt x="567472" y="343634"/>
                </a:lnTo>
                <a:cubicBezTo>
                  <a:pt x="570329" y="338872"/>
                  <a:pt x="576044" y="336967"/>
                  <a:pt x="580807" y="339824"/>
                </a:cubicBezTo>
                <a:lnTo>
                  <a:pt x="615097" y="360779"/>
                </a:lnTo>
                <a:cubicBezTo>
                  <a:pt x="617954" y="362684"/>
                  <a:pt x="621764" y="363637"/>
                  <a:pt x="624622" y="363637"/>
                </a:cubicBezTo>
                <a:lnTo>
                  <a:pt x="635099" y="363637"/>
                </a:lnTo>
                <a:cubicBezTo>
                  <a:pt x="642719" y="363637"/>
                  <a:pt x="649387" y="368399"/>
                  <a:pt x="652244" y="375067"/>
                </a:cubicBezTo>
                <a:lnTo>
                  <a:pt x="679867" y="437932"/>
                </a:lnTo>
                <a:cubicBezTo>
                  <a:pt x="682724" y="444599"/>
                  <a:pt x="689392" y="449362"/>
                  <a:pt x="697012" y="449362"/>
                </a:cubicBezTo>
                <a:cubicBezTo>
                  <a:pt x="705584" y="449362"/>
                  <a:pt x="713204" y="441742"/>
                  <a:pt x="713204" y="433169"/>
                </a:cubicBezTo>
                <a:lnTo>
                  <a:pt x="713204" y="406499"/>
                </a:lnTo>
                <a:cubicBezTo>
                  <a:pt x="713204" y="403642"/>
                  <a:pt x="714157" y="400784"/>
                  <a:pt x="717014" y="398879"/>
                </a:cubicBezTo>
                <a:lnTo>
                  <a:pt x="738922" y="381734"/>
                </a:lnTo>
                <a:cubicBezTo>
                  <a:pt x="740827" y="394117"/>
                  <a:pt x="741779" y="407452"/>
                  <a:pt x="741779" y="420787"/>
                </a:cubicBezTo>
                <a:cubicBezTo>
                  <a:pt x="743684" y="597952"/>
                  <a:pt x="597952" y="743684"/>
                  <a:pt x="419834" y="743684"/>
                </a:cubicBezTo>
                <a:cubicBezTo>
                  <a:pt x="241717" y="743684"/>
                  <a:pt x="95984" y="597952"/>
                  <a:pt x="95984" y="419834"/>
                </a:cubicBezTo>
                <a:cubicBezTo>
                  <a:pt x="95984" y="241717"/>
                  <a:pt x="241717" y="95984"/>
                  <a:pt x="419834" y="95984"/>
                </a:cubicBezTo>
                <a:close/>
                <a:moveTo>
                  <a:pt x="419834" y="57884"/>
                </a:moveTo>
                <a:cubicBezTo>
                  <a:pt x="219809" y="57884"/>
                  <a:pt x="57884" y="219809"/>
                  <a:pt x="57884" y="419834"/>
                </a:cubicBezTo>
                <a:cubicBezTo>
                  <a:pt x="57884" y="619859"/>
                  <a:pt x="219809" y="781784"/>
                  <a:pt x="419834" y="781784"/>
                </a:cubicBezTo>
                <a:cubicBezTo>
                  <a:pt x="619859" y="781784"/>
                  <a:pt x="781784" y="619859"/>
                  <a:pt x="781784" y="419834"/>
                </a:cubicBezTo>
                <a:cubicBezTo>
                  <a:pt x="781784" y="219809"/>
                  <a:pt x="619859" y="57884"/>
                  <a:pt x="419834" y="57884"/>
                </a:cubicBezTo>
                <a:close/>
                <a:moveTo>
                  <a:pt x="0" y="0"/>
                </a:moveTo>
                <a:lnTo>
                  <a:pt x="839669" y="0"/>
                </a:lnTo>
                <a:lnTo>
                  <a:pt x="839669" y="839669"/>
                </a:lnTo>
                <a:lnTo>
                  <a:pt x="0" y="839669"/>
                </a:lnTo>
                <a:close/>
              </a:path>
            </a:pathLst>
          </a:custGeom>
          <a:solidFill>
            <a:schemeClr val="bg1">
              <a:alpha val="91000"/>
            </a:schemeClr>
          </a:solidFill>
          <a:ln w="12700">
            <a:miter lim="400000"/>
          </a:ln>
        </p:spPr>
        <p:txBody>
          <a:bodyPr lIns="38100" tIns="38100" rIns="38100" bIns="38100" rtlCol="0" anchor="ctr"/>
          <a:lstStyle/>
          <a:p>
            <a:pPr algn="l"/>
            <a:endParaRPr lang="en-US" sz="4000">
              <a:solidFill>
                <a:srgbClr val="FFFFFF"/>
              </a:solidFill>
              <a:effectLst>
                <a:outerShdw blurRad="38100" dist="12700" dir="5400000" rotWithShape="0">
                  <a:srgbClr val="000000">
                    <a:alpha val="50000"/>
                  </a:srgbClr>
                </a:outerShdw>
              </a:effectLst>
              <a:latin typeface="Trebuchet MS" panose="020B0603020202020204" pitchFamily="34" charset="0"/>
            </a:endParaRPr>
          </a:p>
        </p:txBody>
      </p:sp>
    </p:spTree>
    <p:extLst>
      <p:ext uri="{BB962C8B-B14F-4D97-AF65-F5344CB8AC3E}">
        <p14:creationId xmlns:p14="http://schemas.microsoft.com/office/powerpoint/2010/main" val="506290386"/>
      </p:ext>
    </p:extLst>
  </p:cSld>
  <p:clrMapOvr>
    <a:masterClrMapping/>
  </p:clrMapOvr>
  <p:transition advTm="0">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3">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Stethoscope">
            <a:extLst>
              <a:ext uri="{FF2B5EF4-FFF2-40B4-BE49-F238E27FC236}">
                <a16:creationId xmlns:a16="http://schemas.microsoft.com/office/drawing/2014/main" id="{91CB7A25-5496-47A3-B74B-29C317E2B2AB}"/>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xmlns="" r:embed="rId3"/>
              </a:ext>
            </a:extLst>
          </a:blip>
          <a:srcRect l="3859" r="3859"/>
          <a:stretch/>
        </p:blipFill>
        <p:spPr/>
      </p:pic>
      <p:sp>
        <p:nvSpPr>
          <p:cNvPr id="15" name="Text Placeholder 14">
            <a:extLst>
              <a:ext uri="{FF2B5EF4-FFF2-40B4-BE49-F238E27FC236}">
                <a16:creationId xmlns:a16="http://schemas.microsoft.com/office/drawing/2014/main" id="{68D30C82-1510-4A54-A8C5-D022F165F282}"/>
              </a:ext>
            </a:extLst>
          </p:cNvPr>
          <p:cNvSpPr>
            <a:spLocks noGrp="1"/>
          </p:cNvSpPr>
          <p:nvPr>
            <p:ph type="body" sz="quarter" idx="24"/>
          </p:nvPr>
        </p:nvSpPr>
        <p:spPr/>
        <p:txBody>
          <a:bodyPr/>
          <a:lstStyle/>
          <a:p>
            <a:endParaRPr lang="en-US"/>
          </a:p>
        </p:txBody>
      </p:sp>
      <p:sp>
        <p:nvSpPr>
          <p:cNvPr id="16" name="Text Placeholder 15">
            <a:extLst>
              <a:ext uri="{FF2B5EF4-FFF2-40B4-BE49-F238E27FC236}">
                <a16:creationId xmlns:a16="http://schemas.microsoft.com/office/drawing/2014/main" id="{98B5391A-F856-4B75-8CA5-121531AE73A2}"/>
              </a:ext>
            </a:extLst>
          </p:cNvPr>
          <p:cNvSpPr>
            <a:spLocks noGrp="1"/>
          </p:cNvSpPr>
          <p:nvPr>
            <p:ph type="body" sz="quarter" idx="25"/>
          </p:nvPr>
        </p:nvSpPr>
        <p:spPr/>
        <p:txBody>
          <a:bodyPr/>
          <a:lstStyle/>
          <a:p>
            <a:endParaRPr lang="en-US"/>
          </a:p>
        </p:txBody>
      </p:sp>
      <p:sp>
        <p:nvSpPr>
          <p:cNvPr id="18" name="Text Placeholder 17">
            <a:extLst>
              <a:ext uri="{FF2B5EF4-FFF2-40B4-BE49-F238E27FC236}">
                <a16:creationId xmlns:a16="http://schemas.microsoft.com/office/drawing/2014/main" id="{EF6E92EF-7BB9-4BB2-9D47-00859D90CBAA}"/>
              </a:ext>
            </a:extLst>
          </p:cNvPr>
          <p:cNvSpPr>
            <a:spLocks noGrp="1"/>
          </p:cNvSpPr>
          <p:nvPr>
            <p:ph type="body" sz="quarter" idx="31"/>
          </p:nvPr>
        </p:nvSpPr>
        <p:spPr/>
        <p:txBody>
          <a:bodyPr>
            <a:normAutofit fontScale="77500" lnSpcReduction="20000"/>
          </a:bodyPr>
          <a:lstStyle/>
          <a:p>
            <a:r>
              <a:rPr lang="fr-FR" dirty="0"/>
              <a:t>MEDICAL DIAGNOSIS</a:t>
            </a:r>
            <a:endParaRPr lang="en-US" dirty="0"/>
          </a:p>
        </p:txBody>
      </p:sp>
      <p:sp>
        <p:nvSpPr>
          <p:cNvPr id="17" name="Text Placeholder 16">
            <a:extLst>
              <a:ext uri="{FF2B5EF4-FFF2-40B4-BE49-F238E27FC236}">
                <a16:creationId xmlns:a16="http://schemas.microsoft.com/office/drawing/2014/main" id="{E9EB1057-C131-4B27-8CE4-D68FFC159A67}"/>
              </a:ext>
            </a:extLst>
          </p:cNvPr>
          <p:cNvSpPr>
            <a:spLocks noGrp="1"/>
          </p:cNvSpPr>
          <p:nvPr>
            <p:ph type="body" sz="quarter" idx="33"/>
          </p:nvPr>
        </p:nvSpPr>
        <p:spPr/>
        <p:txBody>
          <a:bodyPr/>
          <a:lstStyle/>
          <a:p>
            <a:endParaRPr lang="en-US"/>
          </a:p>
        </p:txBody>
      </p:sp>
      <p:sp>
        <p:nvSpPr>
          <p:cNvPr id="19" name="Text Placeholder 18">
            <a:extLst>
              <a:ext uri="{FF2B5EF4-FFF2-40B4-BE49-F238E27FC236}">
                <a16:creationId xmlns:a16="http://schemas.microsoft.com/office/drawing/2014/main" id="{4ABB3756-8C5C-4D7C-B6B1-283FFE10FBE7}"/>
              </a:ext>
            </a:extLst>
          </p:cNvPr>
          <p:cNvSpPr>
            <a:spLocks noGrp="1"/>
          </p:cNvSpPr>
          <p:nvPr>
            <p:ph type="body" sz="quarter" idx="34"/>
          </p:nvPr>
        </p:nvSpPr>
        <p:spPr/>
        <p:txBody>
          <a:bodyPr/>
          <a:lstStyle/>
          <a:p>
            <a:endParaRPr lang="en-US"/>
          </a:p>
        </p:txBody>
      </p:sp>
      <p:sp>
        <p:nvSpPr>
          <p:cNvPr id="22" name="Text Placeholder 21">
            <a:extLst>
              <a:ext uri="{FF2B5EF4-FFF2-40B4-BE49-F238E27FC236}">
                <a16:creationId xmlns:a16="http://schemas.microsoft.com/office/drawing/2014/main" id="{B06A688A-E8B3-4231-8618-B2FC6985C30C}"/>
              </a:ext>
            </a:extLst>
          </p:cNvPr>
          <p:cNvSpPr>
            <a:spLocks noGrp="1"/>
          </p:cNvSpPr>
          <p:nvPr>
            <p:ph type="body" sz="quarter" idx="35"/>
          </p:nvPr>
        </p:nvSpPr>
        <p:spPr/>
        <p:txBody>
          <a:bodyPr>
            <a:normAutofit fontScale="70000" lnSpcReduction="20000"/>
          </a:bodyPr>
          <a:lstStyle/>
          <a:p>
            <a:r>
              <a:rPr lang="en-US" dirty="0"/>
              <a:t>PRODUCT DEFECTION</a:t>
            </a:r>
          </a:p>
        </p:txBody>
      </p:sp>
      <p:pic>
        <p:nvPicPr>
          <p:cNvPr id="32" name="Picture Placeholder 31" descr="Credit card">
            <a:extLst>
              <a:ext uri="{FF2B5EF4-FFF2-40B4-BE49-F238E27FC236}">
                <a16:creationId xmlns:a16="http://schemas.microsoft.com/office/drawing/2014/main" id="{4FF6729C-BE44-4F63-88EF-7399D875BDA3}"/>
              </a:ext>
            </a:extLst>
          </p:cNvPr>
          <p:cNvPicPr>
            <a:picLocks noGrp="1" noChangeAspect="1"/>
          </p:cNvPicPr>
          <p:nvPr>
            <p:ph type="pic" sz="quarter" idx="36"/>
          </p:nvPr>
        </p:nvPicPr>
        <p:blipFill rotWithShape="1">
          <a:blip r:embed="rId4">
            <a:extLst>
              <a:ext uri="{96DAC541-7B7A-43D3-8B79-37D633B846F1}">
                <asvg:svgBlip xmlns:asvg="http://schemas.microsoft.com/office/drawing/2016/SVG/main" xmlns="" r:embed="rId5"/>
              </a:ext>
            </a:extLst>
          </a:blip>
          <a:srcRect l="3831" r="3831"/>
          <a:stretch/>
        </p:blipFill>
        <p:spPr/>
      </p:pic>
      <p:sp>
        <p:nvSpPr>
          <p:cNvPr id="20" name="Text Placeholder 19">
            <a:extLst>
              <a:ext uri="{FF2B5EF4-FFF2-40B4-BE49-F238E27FC236}">
                <a16:creationId xmlns:a16="http://schemas.microsoft.com/office/drawing/2014/main" id="{76295ED5-0927-4B1B-9C8C-17A2DB5BBAE1}"/>
              </a:ext>
            </a:extLst>
          </p:cNvPr>
          <p:cNvSpPr>
            <a:spLocks noGrp="1"/>
          </p:cNvSpPr>
          <p:nvPr>
            <p:ph type="body" sz="quarter" idx="37"/>
          </p:nvPr>
        </p:nvSpPr>
        <p:spPr/>
        <p:txBody>
          <a:bodyPr/>
          <a:lstStyle/>
          <a:p>
            <a:endParaRPr lang="en-US"/>
          </a:p>
        </p:txBody>
      </p:sp>
      <p:sp>
        <p:nvSpPr>
          <p:cNvPr id="21" name="Text Placeholder 20">
            <a:extLst>
              <a:ext uri="{FF2B5EF4-FFF2-40B4-BE49-F238E27FC236}">
                <a16:creationId xmlns:a16="http://schemas.microsoft.com/office/drawing/2014/main" id="{254078A1-592C-4906-BAED-7610D0FCB708}"/>
              </a:ext>
            </a:extLst>
          </p:cNvPr>
          <p:cNvSpPr>
            <a:spLocks noGrp="1"/>
          </p:cNvSpPr>
          <p:nvPr>
            <p:ph type="body" sz="quarter" idx="38"/>
          </p:nvPr>
        </p:nvSpPr>
        <p:spPr/>
        <p:txBody>
          <a:bodyPr/>
          <a:lstStyle/>
          <a:p>
            <a:endParaRPr lang="en-US"/>
          </a:p>
        </p:txBody>
      </p:sp>
      <p:sp>
        <p:nvSpPr>
          <p:cNvPr id="26" name="Text Placeholder 25">
            <a:extLst>
              <a:ext uri="{FF2B5EF4-FFF2-40B4-BE49-F238E27FC236}">
                <a16:creationId xmlns:a16="http://schemas.microsoft.com/office/drawing/2014/main" id="{2C35A1C9-7058-408D-8CB3-C881C9A2478A}"/>
              </a:ext>
            </a:extLst>
          </p:cNvPr>
          <p:cNvSpPr>
            <a:spLocks noGrp="1"/>
          </p:cNvSpPr>
          <p:nvPr>
            <p:ph type="body" sz="quarter" idx="39"/>
          </p:nvPr>
        </p:nvSpPr>
        <p:spPr/>
        <p:txBody>
          <a:bodyPr>
            <a:normAutofit fontScale="85000" lnSpcReduction="10000"/>
          </a:bodyPr>
          <a:lstStyle/>
          <a:p>
            <a:r>
              <a:rPr lang="en-US" dirty="0"/>
              <a:t>FRAUD DETECTION</a:t>
            </a:r>
          </a:p>
        </p:txBody>
      </p:sp>
      <p:pic>
        <p:nvPicPr>
          <p:cNvPr id="30" name="Picture Placeholder 29" descr="Box">
            <a:extLst>
              <a:ext uri="{FF2B5EF4-FFF2-40B4-BE49-F238E27FC236}">
                <a16:creationId xmlns:a16="http://schemas.microsoft.com/office/drawing/2014/main" id="{E3E6CE6A-8441-404D-B92C-4B5D972E2D50}"/>
              </a:ext>
            </a:extLst>
          </p:cNvPr>
          <p:cNvPicPr>
            <a:picLocks noGrp="1" noChangeAspect="1"/>
          </p:cNvPicPr>
          <p:nvPr>
            <p:ph type="pic" sz="quarter" idx="40"/>
          </p:nvPr>
        </p:nvPicPr>
        <p:blipFill rotWithShape="1">
          <a:blip r:embed="rId6">
            <a:extLst>
              <a:ext uri="{96DAC541-7B7A-43D3-8B79-37D633B846F1}">
                <asvg:svgBlip xmlns:asvg="http://schemas.microsoft.com/office/drawing/2016/SVG/main" xmlns="" r:embed="rId7"/>
              </a:ext>
            </a:extLst>
          </a:blip>
          <a:srcRect l="3859" r="3859"/>
          <a:stretch/>
        </p:blipFill>
        <p:spPr/>
      </p:pic>
    </p:spTree>
    <p:extLst>
      <p:ext uri="{BB962C8B-B14F-4D97-AF65-F5344CB8AC3E}">
        <p14:creationId xmlns:p14="http://schemas.microsoft.com/office/powerpoint/2010/main" val="2599382851"/>
      </p:ext>
    </p:extLst>
  </p:cSld>
  <p:clrMapOvr>
    <a:masterClrMapping/>
  </p:clrMapOvr>
  <p:transition spd="slow">
    <p:push dir="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F91146A-56A2-4400-9D00-2E038C29F7FC}"/>
              </a:ext>
            </a:extLst>
          </p:cNvPr>
          <p:cNvPicPr>
            <a:picLocks noChangeAspect="1"/>
          </p:cNvPicPr>
          <p:nvPr/>
        </p:nvPicPr>
        <p:blipFill rotWithShape="1">
          <a:blip r:embed="rId2"/>
          <a:srcRect l="1" t="43148" r="1" b="34156"/>
          <a:stretch/>
        </p:blipFill>
        <p:spPr>
          <a:xfrm>
            <a:off x="-17" y="8"/>
            <a:ext cx="12192017" cy="28549592"/>
          </a:xfrm>
          <a:prstGeom prst="rect">
            <a:avLst/>
          </a:prstGeom>
        </p:spPr>
      </p:pic>
      <p:sp>
        <p:nvSpPr>
          <p:cNvPr id="2" name="Rectangle 1">
            <a:extLst>
              <a:ext uri="{FF2B5EF4-FFF2-40B4-BE49-F238E27FC236}">
                <a16:creationId xmlns:a16="http://schemas.microsoft.com/office/drawing/2014/main" id="{141AA13A-5077-4F08-BD9C-940377B253BC}"/>
              </a:ext>
            </a:extLst>
          </p:cNvPr>
          <p:cNvSpPr/>
          <p:nvPr/>
        </p:nvSpPr>
        <p:spPr>
          <a:xfrm>
            <a:off x="0" y="0"/>
            <a:ext cx="12192000" cy="1016000"/>
          </a:xfrm>
          <a:prstGeom prst="rect">
            <a:avLst/>
          </a:prstGeom>
          <a:solidFill>
            <a:schemeClr val="tx2">
              <a:alpha val="91000"/>
            </a:schemeClr>
          </a:solidFill>
          <a:ln w="12700">
            <a:miter lim="400000"/>
          </a:ln>
          <a:effectLst>
            <a:outerShdw blurRad="50800" dist="38100" dir="5400000" algn="t" rotWithShape="0">
              <a:prstClr val="black">
                <a:alpha val="40000"/>
              </a:prstClr>
            </a:outerShdw>
          </a:effectLst>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3" name="Rectangle 2">
            <a:extLst>
              <a:ext uri="{FF2B5EF4-FFF2-40B4-BE49-F238E27FC236}">
                <a16:creationId xmlns:a16="http://schemas.microsoft.com/office/drawing/2014/main" id="{508F60F3-1005-4A71-9ED5-B2C0FE252254}"/>
              </a:ext>
            </a:extLst>
          </p:cNvPr>
          <p:cNvSpPr/>
          <p:nvPr/>
        </p:nvSpPr>
        <p:spPr>
          <a:xfrm>
            <a:off x="839669" y="88166"/>
            <a:ext cx="9407417" cy="839669"/>
          </a:xfrm>
          <a:prstGeom prst="rect">
            <a:avLst/>
          </a:prstGeom>
          <a:solidFill>
            <a:schemeClr val="bg1">
              <a:alpha val="91000"/>
            </a:schemeClr>
          </a:solidFill>
          <a:ln w="12700">
            <a:miter lim="400000"/>
          </a:ln>
        </p:spPr>
        <p:txBody>
          <a:bodyPr lIns="38100" tIns="38100" rIns="38100" bIns="38100" rtlCol="0" anchor="ctr"/>
          <a:lstStyle/>
          <a:p>
            <a:r>
              <a:rPr lang="en-US" sz="3000" dirty="0">
                <a:solidFill>
                  <a:schemeClr val="bg2"/>
                </a:solidFill>
                <a:effectLst>
                  <a:outerShdw blurRad="38100" dist="12700" dir="5400000" rotWithShape="0">
                    <a:srgbClr val="000000">
                      <a:alpha val="50000"/>
                    </a:srgbClr>
                  </a:outerShdw>
                </a:effectLst>
                <a:latin typeface="Trebuchet MS" panose="020B0603020202020204" pitchFamily="34" charset="0"/>
              </a:rPr>
              <a:t>https://github.com/gykovacs/smote_variants</a:t>
            </a:r>
          </a:p>
        </p:txBody>
      </p:sp>
      <p:sp>
        <p:nvSpPr>
          <p:cNvPr id="11" name="Freeform: Shape 10">
            <a:extLst>
              <a:ext uri="{FF2B5EF4-FFF2-40B4-BE49-F238E27FC236}">
                <a16:creationId xmlns:a16="http://schemas.microsoft.com/office/drawing/2014/main" id="{08449E7C-D94A-428A-9C90-10DD4E4C971D}"/>
              </a:ext>
            </a:extLst>
          </p:cNvPr>
          <p:cNvSpPr/>
          <p:nvPr/>
        </p:nvSpPr>
        <p:spPr>
          <a:xfrm>
            <a:off x="0" y="88166"/>
            <a:ext cx="839669" cy="839669"/>
          </a:xfrm>
          <a:custGeom>
            <a:avLst/>
            <a:gdLst>
              <a:gd name="connsiteX0" fmla="*/ 251241 w 839669"/>
              <a:gd name="connsiteY0" fmla="*/ 178852 h 839669"/>
              <a:gd name="connsiteX1" fmla="*/ 236002 w 839669"/>
              <a:gd name="connsiteY1" fmla="*/ 194091 h 839669"/>
              <a:gd name="connsiteX2" fmla="*/ 236002 w 839669"/>
              <a:gd name="connsiteY2" fmla="*/ 207427 h 839669"/>
              <a:gd name="connsiteX3" fmla="*/ 248384 w 839669"/>
              <a:gd name="connsiteY3" fmla="*/ 219809 h 839669"/>
              <a:gd name="connsiteX4" fmla="*/ 248384 w 839669"/>
              <a:gd name="connsiteY4" fmla="*/ 229334 h 839669"/>
              <a:gd name="connsiteX5" fmla="*/ 257909 w 839669"/>
              <a:gd name="connsiteY5" fmla="*/ 229334 h 839669"/>
              <a:gd name="connsiteX6" fmla="*/ 267434 w 839669"/>
              <a:gd name="connsiteY6" fmla="*/ 219809 h 839669"/>
              <a:gd name="connsiteX7" fmla="*/ 267434 w 839669"/>
              <a:gd name="connsiteY7" fmla="*/ 210284 h 839669"/>
              <a:gd name="connsiteX8" fmla="*/ 276959 w 839669"/>
              <a:gd name="connsiteY8" fmla="*/ 210284 h 839669"/>
              <a:gd name="connsiteX9" fmla="*/ 276959 w 839669"/>
              <a:gd name="connsiteY9" fmla="*/ 195044 h 839669"/>
              <a:gd name="connsiteX10" fmla="*/ 274102 w 839669"/>
              <a:gd name="connsiteY10" fmla="*/ 188377 h 839669"/>
              <a:gd name="connsiteX11" fmla="*/ 264577 w 839669"/>
              <a:gd name="connsiteY11" fmla="*/ 178852 h 839669"/>
              <a:gd name="connsiteX12" fmla="*/ 251241 w 839669"/>
              <a:gd name="connsiteY12" fmla="*/ 178852 h 839669"/>
              <a:gd name="connsiteX13" fmla="*/ 419834 w 839669"/>
              <a:gd name="connsiteY13" fmla="*/ 95984 h 839669"/>
              <a:gd name="connsiteX14" fmla="*/ 550327 w 839669"/>
              <a:gd name="connsiteY14" fmla="*/ 123607 h 839669"/>
              <a:gd name="connsiteX15" fmla="*/ 519847 w 839669"/>
              <a:gd name="connsiteY15" fmla="*/ 148372 h 839669"/>
              <a:gd name="connsiteX16" fmla="*/ 507464 w 839669"/>
              <a:gd name="connsiteY16" fmla="*/ 153134 h 839669"/>
              <a:gd name="connsiteX17" fmla="*/ 489367 w 839669"/>
              <a:gd name="connsiteY17" fmla="*/ 153134 h 839669"/>
              <a:gd name="connsiteX18" fmla="*/ 482699 w 839669"/>
              <a:gd name="connsiteY18" fmla="*/ 152182 h 839669"/>
              <a:gd name="connsiteX19" fmla="*/ 409357 w 839669"/>
              <a:gd name="connsiteY19" fmla="*/ 124559 h 839669"/>
              <a:gd name="connsiteX20" fmla="*/ 323632 w 839669"/>
              <a:gd name="connsiteY20" fmla="*/ 153134 h 839669"/>
              <a:gd name="connsiteX21" fmla="*/ 332204 w 839669"/>
              <a:gd name="connsiteY21" fmla="*/ 181709 h 839669"/>
              <a:gd name="connsiteX22" fmla="*/ 334109 w 839669"/>
              <a:gd name="connsiteY22" fmla="*/ 181709 h 839669"/>
              <a:gd name="connsiteX23" fmla="*/ 360779 w 839669"/>
              <a:gd name="connsiteY23" fmla="*/ 181709 h 839669"/>
              <a:gd name="connsiteX24" fmla="*/ 376972 w 839669"/>
              <a:gd name="connsiteY24" fmla="*/ 173137 h 839669"/>
              <a:gd name="connsiteX25" fmla="*/ 387449 w 839669"/>
              <a:gd name="connsiteY25" fmla="*/ 156944 h 839669"/>
              <a:gd name="connsiteX26" fmla="*/ 395069 w 839669"/>
              <a:gd name="connsiteY26" fmla="*/ 153134 h 839669"/>
              <a:gd name="connsiteX27" fmla="*/ 410309 w 839669"/>
              <a:gd name="connsiteY27" fmla="*/ 153134 h 839669"/>
              <a:gd name="connsiteX28" fmla="*/ 390307 w 839669"/>
              <a:gd name="connsiteY28" fmla="*/ 186472 h 839669"/>
              <a:gd name="connsiteX29" fmla="*/ 365542 w 839669"/>
              <a:gd name="connsiteY29" fmla="*/ 200759 h 839669"/>
              <a:gd name="connsiteX30" fmla="*/ 339824 w 839669"/>
              <a:gd name="connsiteY30" fmla="*/ 200759 h 839669"/>
              <a:gd name="connsiteX31" fmla="*/ 329347 w 839669"/>
              <a:gd name="connsiteY31" fmla="*/ 203617 h 839669"/>
              <a:gd name="connsiteX32" fmla="*/ 305534 w 839669"/>
              <a:gd name="connsiteY32" fmla="*/ 219809 h 839669"/>
              <a:gd name="connsiteX33" fmla="*/ 286484 w 839669"/>
              <a:gd name="connsiteY33" fmla="*/ 219809 h 839669"/>
              <a:gd name="connsiteX34" fmla="*/ 276959 w 839669"/>
              <a:gd name="connsiteY34" fmla="*/ 229334 h 839669"/>
              <a:gd name="connsiteX35" fmla="*/ 276959 w 839669"/>
              <a:gd name="connsiteY35" fmla="*/ 238859 h 839669"/>
              <a:gd name="connsiteX36" fmla="*/ 267434 w 839669"/>
              <a:gd name="connsiteY36" fmla="*/ 248384 h 839669"/>
              <a:gd name="connsiteX37" fmla="*/ 258862 w 839669"/>
              <a:gd name="connsiteY37" fmla="*/ 248384 h 839669"/>
              <a:gd name="connsiteX38" fmla="*/ 242669 w 839669"/>
              <a:gd name="connsiteY38" fmla="*/ 256957 h 839669"/>
              <a:gd name="connsiteX39" fmla="*/ 231239 w 839669"/>
              <a:gd name="connsiteY39" fmla="*/ 275054 h 839669"/>
              <a:gd name="connsiteX40" fmla="*/ 229334 w 839669"/>
              <a:gd name="connsiteY40" fmla="*/ 280769 h 839669"/>
              <a:gd name="connsiteX41" fmla="*/ 229334 w 839669"/>
              <a:gd name="connsiteY41" fmla="*/ 286484 h 839669"/>
              <a:gd name="connsiteX42" fmla="*/ 238859 w 839669"/>
              <a:gd name="connsiteY42" fmla="*/ 296009 h 839669"/>
              <a:gd name="connsiteX43" fmla="*/ 273149 w 839669"/>
              <a:gd name="connsiteY43" fmla="*/ 296009 h 839669"/>
              <a:gd name="connsiteX44" fmla="*/ 279817 w 839669"/>
              <a:gd name="connsiteY44" fmla="*/ 293152 h 839669"/>
              <a:gd name="connsiteX45" fmla="*/ 309344 w 839669"/>
              <a:gd name="connsiteY45" fmla="*/ 263624 h 839669"/>
              <a:gd name="connsiteX46" fmla="*/ 322679 w 839669"/>
              <a:gd name="connsiteY46" fmla="*/ 257909 h 839669"/>
              <a:gd name="connsiteX47" fmla="*/ 326489 w 839669"/>
              <a:gd name="connsiteY47" fmla="*/ 257909 h 839669"/>
              <a:gd name="connsiteX48" fmla="*/ 336014 w 839669"/>
              <a:gd name="connsiteY48" fmla="*/ 265529 h 839669"/>
              <a:gd name="connsiteX49" fmla="*/ 341729 w 839669"/>
              <a:gd name="connsiteY49" fmla="*/ 289342 h 839669"/>
              <a:gd name="connsiteX50" fmla="*/ 351254 w 839669"/>
              <a:gd name="connsiteY50" fmla="*/ 296961 h 839669"/>
              <a:gd name="connsiteX51" fmla="*/ 353159 w 839669"/>
              <a:gd name="connsiteY51" fmla="*/ 296961 h 839669"/>
              <a:gd name="connsiteX52" fmla="*/ 362684 w 839669"/>
              <a:gd name="connsiteY52" fmla="*/ 287436 h 839669"/>
              <a:gd name="connsiteX53" fmla="*/ 362684 w 839669"/>
              <a:gd name="connsiteY53" fmla="*/ 262672 h 839669"/>
              <a:gd name="connsiteX54" fmla="*/ 365542 w 839669"/>
              <a:gd name="connsiteY54" fmla="*/ 256004 h 839669"/>
              <a:gd name="connsiteX55" fmla="*/ 372209 w 839669"/>
              <a:gd name="connsiteY55" fmla="*/ 248384 h 839669"/>
              <a:gd name="connsiteX56" fmla="*/ 379829 w 839669"/>
              <a:gd name="connsiteY56" fmla="*/ 270292 h 839669"/>
              <a:gd name="connsiteX57" fmla="*/ 388402 w 839669"/>
              <a:gd name="connsiteY57" fmla="*/ 276959 h 839669"/>
              <a:gd name="connsiteX58" fmla="*/ 396974 w 839669"/>
              <a:gd name="connsiteY58" fmla="*/ 276959 h 839669"/>
              <a:gd name="connsiteX59" fmla="*/ 403642 w 839669"/>
              <a:gd name="connsiteY59" fmla="*/ 274102 h 839669"/>
              <a:gd name="connsiteX60" fmla="*/ 407452 w 839669"/>
              <a:gd name="connsiteY60" fmla="*/ 270292 h 839669"/>
              <a:gd name="connsiteX61" fmla="*/ 414119 w 839669"/>
              <a:gd name="connsiteY61" fmla="*/ 267434 h 839669"/>
              <a:gd name="connsiteX62" fmla="*/ 419834 w 839669"/>
              <a:gd name="connsiteY62" fmla="*/ 267434 h 839669"/>
              <a:gd name="connsiteX63" fmla="*/ 429359 w 839669"/>
              <a:gd name="connsiteY63" fmla="*/ 276959 h 839669"/>
              <a:gd name="connsiteX64" fmla="*/ 429359 w 839669"/>
              <a:gd name="connsiteY64" fmla="*/ 286484 h 839669"/>
              <a:gd name="connsiteX65" fmla="*/ 438884 w 839669"/>
              <a:gd name="connsiteY65" fmla="*/ 296009 h 839669"/>
              <a:gd name="connsiteX66" fmla="*/ 473174 w 839669"/>
              <a:gd name="connsiteY66" fmla="*/ 296009 h 839669"/>
              <a:gd name="connsiteX67" fmla="*/ 481747 w 839669"/>
              <a:gd name="connsiteY67" fmla="*/ 308392 h 839669"/>
              <a:gd name="connsiteX68" fmla="*/ 478889 w 839669"/>
              <a:gd name="connsiteY68" fmla="*/ 316964 h 839669"/>
              <a:gd name="connsiteX69" fmla="*/ 468412 w 839669"/>
              <a:gd name="connsiteY69" fmla="*/ 323632 h 839669"/>
              <a:gd name="connsiteX70" fmla="*/ 422692 w 839669"/>
              <a:gd name="connsiteY70" fmla="*/ 316011 h 839669"/>
              <a:gd name="connsiteX71" fmla="*/ 416024 w 839669"/>
              <a:gd name="connsiteY71" fmla="*/ 316011 h 839669"/>
              <a:gd name="connsiteX72" fmla="*/ 376972 w 839669"/>
              <a:gd name="connsiteY72" fmla="*/ 323632 h 839669"/>
              <a:gd name="connsiteX73" fmla="*/ 366494 w 839669"/>
              <a:gd name="connsiteY73" fmla="*/ 322679 h 839669"/>
              <a:gd name="connsiteX74" fmla="*/ 305534 w 839669"/>
              <a:gd name="connsiteY74" fmla="*/ 305534 h 839669"/>
              <a:gd name="connsiteX75" fmla="*/ 191234 w 839669"/>
              <a:gd name="connsiteY75" fmla="*/ 410309 h 839669"/>
              <a:gd name="connsiteX76" fmla="*/ 248384 w 839669"/>
              <a:gd name="connsiteY76" fmla="*/ 476984 h 839669"/>
              <a:gd name="connsiteX77" fmla="*/ 343634 w 839669"/>
              <a:gd name="connsiteY77" fmla="*/ 553184 h 839669"/>
              <a:gd name="connsiteX78" fmla="*/ 343634 w 839669"/>
              <a:gd name="connsiteY78" fmla="*/ 612239 h 839669"/>
              <a:gd name="connsiteX79" fmla="*/ 355064 w 839669"/>
              <a:gd name="connsiteY79" fmla="*/ 642719 h 839669"/>
              <a:gd name="connsiteX80" fmla="*/ 382687 w 839669"/>
              <a:gd name="connsiteY80" fmla="*/ 676057 h 839669"/>
              <a:gd name="connsiteX81" fmla="*/ 404594 w 839669"/>
              <a:gd name="connsiteY81" fmla="*/ 686534 h 839669"/>
              <a:gd name="connsiteX82" fmla="*/ 427454 w 839669"/>
              <a:gd name="connsiteY82" fmla="*/ 686534 h 839669"/>
              <a:gd name="connsiteX83" fmla="*/ 447457 w 839669"/>
              <a:gd name="connsiteY83" fmla="*/ 677962 h 839669"/>
              <a:gd name="connsiteX84" fmla="*/ 470317 w 839669"/>
              <a:gd name="connsiteY84" fmla="*/ 655102 h 839669"/>
              <a:gd name="connsiteX85" fmla="*/ 480794 w 839669"/>
              <a:gd name="connsiteY85" fmla="*/ 639862 h 839669"/>
              <a:gd name="connsiteX86" fmla="*/ 499844 w 839669"/>
              <a:gd name="connsiteY86" fmla="*/ 600809 h 839669"/>
              <a:gd name="connsiteX87" fmla="*/ 504607 w 839669"/>
              <a:gd name="connsiteY87" fmla="*/ 579854 h 839669"/>
              <a:gd name="connsiteX88" fmla="*/ 504607 w 839669"/>
              <a:gd name="connsiteY88" fmla="*/ 536039 h 839669"/>
              <a:gd name="connsiteX89" fmla="*/ 513179 w 839669"/>
              <a:gd name="connsiteY89" fmla="*/ 516037 h 839669"/>
              <a:gd name="connsiteX90" fmla="*/ 563662 w 839669"/>
              <a:gd name="connsiteY90" fmla="*/ 465554 h 839669"/>
              <a:gd name="connsiteX91" fmla="*/ 562709 w 839669"/>
              <a:gd name="connsiteY91" fmla="*/ 451267 h 839669"/>
              <a:gd name="connsiteX92" fmla="*/ 474127 w 839669"/>
              <a:gd name="connsiteY92" fmla="*/ 357922 h 839669"/>
              <a:gd name="connsiteX93" fmla="*/ 482699 w 839669"/>
              <a:gd name="connsiteY93" fmla="*/ 343634 h 839669"/>
              <a:gd name="connsiteX94" fmla="*/ 486509 w 839669"/>
              <a:gd name="connsiteY94" fmla="*/ 343634 h 839669"/>
              <a:gd name="connsiteX95" fmla="*/ 540802 w 839669"/>
              <a:gd name="connsiteY95" fmla="*/ 414119 h 839669"/>
              <a:gd name="connsiteX96" fmla="*/ 568424 w 839669"/>
              <a:gd name="connsiteY96" fmla="*/ 416977 h 839669"/>
              <a:gd name="connsiteX97" fmla="*/ 599857 w 839669"/>
              <a:gd name="connsiteY97" fmla="*/ 390307 h 839669"/>
              <a:gd name="connsiteX98" fmla="*/ 598904 w 839669"/>
              <a:gd name="connsiteY98" fmla="*/ 375067 h 839669"/>
              <a:gd name="connsiteX99" fmla="*/ 570329 w 839669"/>
              <a:gd name="connsiteY99" fmla="*/ 357922 h 839669"/>
              <a:gd name="connsiteX100" fmla="*/ 566519 w 839669"/>
              <a:gd name="connsiteY100" fmla="*/ 345539 h 839669"/>
              <a:gd name="connsiteX101" fmla="*/ 567472 w 839669"/>
              <a:gd name="connsiteY101" fmla="*/ 343634 h 839669"/>
              <a:gd name="connsiteX102" fmla="*/ 580807 w 839669"/>
              <a:gd name="connsiteY102" fmla="*/ 339824 h 839669"/>
              <a:gd name="connsiteX103" fmla="*/ 615097 w 839669"/>
              <a:gd name="connsiteY103" fmla="*/ 360779 h 839669"/>
              <a:gd name="connsiteX104" fmla="*/ 624622 w 839669"/>
              <a:gd name="connsiteY104" fmla="*/ 363637 h 839669"/>
              <a:gd name="connsiteX105" fmla="*/ 635099 w 839669"/>
              <a:gd name="connsiteY105" fmla="*/ 363637 h 839669"/>
              <a:gd name="connsiteX106" fmla="*/ 652244 w 839669"/>
              <a:gd name="connsiteY106" fmla="*/ 375067 h 839669"/>
              <a:gd name="connsiteX107" fmla="*/ 679867 w 839669"/>
              <a:gd name="connsiteY107" fmla="*/ 437932 h 839669"/>
              <a:gd name="connsiteX108" fmla="*/ 697012 w 839669"/>
              <a:gd name="connsiteY108" fmla="*/ 449362 h 839669"/>
              <a:gd name="connsiteX109" fmla="*/ 713204 w 839669"/>
              <a:gd name="connsiteY109" fmla="*/ 433169 h 839669"/>
              <a:gd name="connsiteX110" fmla="*/ 713204 w 839669"/>
              <a:gd name="connsiteY110" fmla="*/ 406499 h 839669"/>
              <a:gd name="connsiteX111" fmla="*/ 717014 w 839669"/>
              <a:gd name="connsiteY111" fmla="*/ 398879 h 839669"/>
              <a:gd name="connsiteX112" fmla="*/ 738922 w 839669"/>
              <a:gd name="connsiteY112" fmla="*/ 381734 h 839669"/>
              <a:gd name="connsiteX113" fmla="*/ 741779 w 839669"/>
              <a:gd name="connsiteY113" fmla="*/ 420787 h 839669"/>
              <a:gd name="connsiteX114" fmla="*/ 419834 w 839669"/>
              <a:gd name="connsiteY114" fmla="*/ 743684 h 839669"/>
              <a:gd name="connsiteX115" fmla="*/ 95984 w 839669"/>
              <a:gd name="connsiteY115" fmla="*/ 419834 h 839669"/>
              <a:gd name="connsiteX116" fmla="*/ 419834 w 839669"/>
              <a:gd name="connsiteY116" fmla="*/ 95984 h 839669"/>
              <a:gd name="connsiteX117" fmla="*/ 419834 w 839669"/>
              <a:gd name="connsiteY117" fmla="*/ 57884 h 839669"/>
              <a:gd name="connsiteX118" fmla="*/ 57884 w 839669"/>
              <a:gd name="connsiteY118" fmla="*/ 419834 h 839669"/>
              <a:gd name="connsiteX119" fmla="*/ 419834 w 839669"/>
              <a:gd name="connsiteY119" fmla="*/ 781784 h 839669"/>
              <a:gd name="connsiteX120" fmla="*/ 781784 w 839669"/>
              <a:gd name="connsiteY120" fmla="*/ 419834 h 839669"/>
              <a:gd name="connsiteX121" fmla="*/ 419834 w 839669"/>
              <a:gd name="connsiteY121" fmla="*/ 57884 h 839669"/>
              <a:gd name="connsiteX122" fmla="*/ 0 w 839669"/>
              <a:gd name="connsiteY122" fmla="*/ 0 h 839669"/>
              <a:gd name="connsiteX123" fmla="*/ 839669 w 839669"/>
              <a:gd name="connsiteY123" fmla="*/ 0 h 839669"/>
              <a:gd name="connsiteX124" fmla="*/ 839669 w 839669"/>
              <a:gd name="connsiteY124" fmla="*/ 839669 h 839669"/>
              <a:gd name="connsiteX125" fmla="*/ 0 w 839669"/>
              <a:gd name="connsiteY125" fmla="*/ 839669 h 8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39669" h="839669">
                <a:moveTo>
                  <a:pt x="251241" y="178852"/>
                </a:moveTo>
                <a:lnTo>
                  <a:pt x="236002" y="194091"/>
                </a:lnTo>
                <a:cubicBezTo>
                  <a:pt x="232191" y="197902"/>
                  <a:pt x="232191" y="203616"/>
                  <a:pt x="236002" y="207427"/>
                </a:cubicBezTo>
                <a:lnTo>
                  <a:pt x="248384" y="219809"/>
                </a:lnTo>
                <a:lnTo>
                  <a:pt x="248384" y="229334"/>
                </a:lnTo>
                <a:lnTo>
                  <a:pt x="257909" y="229334"/>
                </a:lnTo>
                <a:cubicBezTo>
                  <a:pt x="263624" y="229334"/>
                  <a:pt x="267434" y="225524"/>
                  <a:pt x="267434" y="219809"/>
                </a:cubicBezTo>
                <a:lnTo>
                  <a:pt x="267434" y="210284"/>
                </a:lnTo>
                <a:lnTo>
                  <a:pt x="276959" y="210284"/>
                </a:lnTo>
                <a:lnTo>
                  <a:pt x="276959" y="195044"/>
                </a:lnTo>
                <a:cubicBezTo>
                  <a:pt x="276959" y="192187"/>
                  <a:pt x="276007" y="190282"/>
                  <a:pt x="274102" y="188377"/>
                </a:cubicBezTo>
                <a:lnTo>
                  <a:pt x="264577" y="178852"/>
                </a:lnTo>
                <a:cubicBezTo>
                  <a:pt x="260766" y="175041"/>
                  <a:pt x="255052" y="175041"/>
                  <a:pt x="251241" y="178852"/>
                </a:cubicBezTo>
                <a:close/>
                <a:moveTo>
                  <a:pt x="419834" y="95984"/>
                </a:moveTo>
                <a:cubicBezTo>
                  <a:pt x="466507" y="95984"/>
                  <a:pt x="510322" y="105509"/>
                  <a:pt x="550327" y="123607"/>
                </a:cubicBezTo>
                <a:lnTo>
                  <a:pt x="519847" y="148372"/>
                </a:lnTo>
                <a:cubicBezTo>
                  <a:pt x="516037" y="151229"/>
                  <a:pt x="512227" y="153134"/>
                  <a:pt x="507464" y="153134"/>
                </a:cubicBezTo>
                <a:lnTo>
                  <a:pt x="489367" y="153134"/>
                </a:lnTo>
                <a:cubicBezTo>
                  <a:pt x="487462" y="153134"/>
                  <a:pt x="484604" y="153134"/>
                  <a:pt x="482699" y="152182"/>
                </a:cubicBezTo>
                <a:cubicBezTo>
                  <a:pt x="482699" y="152182"/>
                  <a:pt x="436027" y="124559"/>
                  <a:pt x="409357" y="124559"/>
                </a:cubicBezTo>
                <a:cubicBezTo>
                  <a:pt x="383639" y="124559"/>
                  <a:pt x="341729" y="140752"/>
                  <a:pt x="323632" y="153134"/>
                </a:cubicBezTo>
                <a:cubicBezTo>
                  <a:pt x="296009" y="171232"/>
                  <a:pt x="325537" y="179804"/>
                  <a:pt x="332204" y="181709"/>
                </a:cubicBezTo>
                <a:cubicBezTo>
                  <a:pt x="333157" y="181709"/>
                  <a:pt x="334109" y="181709"/>
                  <a:pt x="334109" y="181709"/>
                </a:cubicBezTo>
                <a:lnTo>
                  <a:pt x="360779" y="181709"/>
                </a:lnTo>
                <a:cubicBezTo>
                  <a:pt x="367447" y="181709"/>
                  <a:pt x="373162" y="178852"/>
                  <a:pt x="376972" y="173137"/>
                </a:cubicBezTo>
                <a:lnTo>
                  <a:pt x="387449" y="156944"/>
                </a:lnTo>
                <a:cubicBezTo>
                  <a:pt x="389354" y="154087"/>
                  <a:pt x="392212" y="153134"/>
                  <a:pt x="395069" y="153134"/>
                </a:cubicBezTo>
                <a:lnTo>
                  <a:pt x="410309" y="153134"/>
                </a:lnTo>
                <a:lnTo>
                  <a:pt x="390307" y="186472"/>
                </a:lnTo>
                <a:cubicBezTo>
                  <a:pt x="385544" y="195044"/>
                  <a:pt x="376019" y="200759"/>
                  <a:pt x="365542" y="200759"/>
                </a:cubicBezTo>
                <a:lnTo>
                  <a:pt x="339824" y="200759"/>
                </a:lnTo>
                <a:cubicBezTo>
                  <a:pt x="336014" y="200759"/>
                  <a:pt x="332204" y="201712"/>
                  <a:pt x="329347" y="203617"/>
                </a:cubicBezTo>
                <a:lnTo>
                  <a:pt x="305534" y="219809"/>
                </a:lnTo>
                <a:lnTo>
                  <a:pt x="286484" y="219809"/>
                </a:lnTo>
                <a:cubicBezTo>
                  <a:pt x="280769" y="219809"/>
                  <a:pt x="276959" y="223619"/>
                  <a:pt x="276959" y="229334"/>
                </a:cubicBezTo>
                <a:lnTo>
                  <a:pt x="276959" y="238859"/>
                </a:lnTo>
                <a:cubicBezTo>
                  <a:pt x="276959" y="244574"/>
                  <a:pt x="273149" y="248384"/>
                  <a:pt x="267434" y="248384"/>
                </a:cubicBezTo>
                <a:lnTo>
                  <a:pt x="258862" y="248384"/>
                </a:lnTo>
                <a:cubicBezTo>
                  <a:pt x="252194" y="248384"/>
                  <a:pt x="246479" y="251242"/>
                  <a:pt x="242669" y="256957"/>
                </a:cubicBezTo>
                <a:lnTo>
                  <a:pt x="231239" y="275054"/>
                </a:lnTo>
                <a:cubicBezTo>
                  <a:pt x="230287" y="276959"/>
                  <a:pt x="229334" y="278864"/>
                  <a:pt x="229334" y="280769"/>
                </a:cubicBezTo>
                <a:lnTo>
                  <a:pt x="229334" y="286484"/>
                </a:lnTo>
                <a:cubicBezTo>
                  <a:pt x="229334" y="292199"/>
                  <a:pt x="233144" y="296009"/>
                  <a:pt x="238859" y="296009"/>
                </a:cubicBezTo>
                <a:lnTo>
                  <a:pt x="273149" y="296009"/>
                </a:lnTo>
                <a:cubicBezTo>
                  <a:pt x="276007" y="296009"/>
                  <a:pt x="277911" y="295057"/>
                  <a:pt x="279817" y="293152"/>
                </a:cubicBezTo>
                <a:lnTo>
                  <a:pt x="309344" y="263624"/>
                </a:lnTo>
                <a:cubicBezTo>
                  <a:pt x="313154" y="259814"/>
                  <a:pt x="317917" y="257909"/>
                  <a:pt x="322679" y="257909"/>
                </a:cubicBezTo>
                <a:lnTo>
                  <a:pt x="326489" y="257909"/>
                </a:lnTo>
                <a:cubicBezTo>
                  <a:pt x="331252" y="257909"/>
                  <a:pt x="335062" y="260767"/>
                  <a:pt x="336014" y="265529"/>
                </a:cubicBezTo>
                <a:lnTo>
                  <a:pt x="341729" y="289342"/>
                </a:lnTo>
                <a:cubicBezTo>
                  <a:pt x="342682" y="293152"/>
                  <a:pt x="346492" y="296961"/>
                  <a:pt x="351254" y="296961"/>
                </a:cubicBezTo>
                <a:lnTo>
                  <a:pt x="353159" y="296961"/>
                </a:lnTo>
                <a:cubicBezTo>
                  <a:pt x="358874" y="296961"/>
                  <a:pt x="362684" y="293152"/>
                  <a:pt x="362684" y="287436"/>
                </a:cubicBezTo>
                <a:lnTo>
                  <a:pt x="362684" y="262672"/>
                </a:lnTo>
                <a:cubicBezTo>
                  <a:pt x="362684" y="259814"/>
                  <a:pt x="363637" y="257909"/>
                  <a:pt x="365542" y="256004"/>
                </a:cubicBezTo>
                <a:lnTo>
                  <a:pt x="372209" y="248384"/>
                </a:lnTo>
                <a:lnTo>
                  <a:pt x="379829" y="270292"/>
                </a:lnTo>
                <a:cubicBezTo>
                  <a:pt x="380782" y="274102"/>
                  <a:pt x="384592" y="276959"/>
                  <a:pt x="388402" y="276959"/>
                </a:cubicBezTo>
                <a:lnTo>
                  <a:pt x="396974" y="276959"/>
                </a:lnTo>
                <a:cubicBezTo>
                  <a:pt x="399832" y="276959"/>
                  <a:pt x="401737" y="276007"/>
                  <a:pt x="403642" y="274102"/>
                </a:cubicBezTo>
                <a:lnTo>
                  <a:pt x="407452" y="270292"/>
                </a:lnTo>
                <a:cubicBezTo>
                  <a:pt x="409357" y="268386"/>
                  <a:pt x="411262" y="267434"/>
                  <a:pt x="414119" y="267434"/>
                </a:cubicBezTo>
                <a:lnTo>
                  <a:pt x="419834" y="267434"/>
                </a:lnTo>
                <a:cubicBezTo>
                  <a:pt x="425549" y="267434"/>
                  <a:pt x="429359" y="271244"/>
                  <a:pt x="429359" y="276959"/>
                </a:cubicBezTo>
                <a:lnTo>
                  <a:pt x="429359" y="286484"/>
                </a:lnTo>
                <a:cubicBezTo>
                  <a:pt x="429359" y="292199"/>
                  <a:pt x="433169" y="296009"/>
                  <a:pt x="438884" y="296009"/>
                </a:cubicBezTo>
                <a:lnTo>
                  <a:pt x="473174" y="296009"/>
                </a:lnTo>
                <a:cubicBezTo>
                  <a:pt x="479842" y="296009"/>
                  <a:pt x="484604" y="302677"/>
                  <a:pt x="481747" y="308392"/>
                </a:cubicBezTo>
                <a:lnTo>
                  <a:pt x="478889" y="316964"/>
                </a:lnTo>
                <a:cubicBezTo>
                  <a:pt x="476984" y="321727"/>
                  <a:pt x="473174" y="324584"/>
                  <a:pt x="468412" y="323632"/>
                </a:cubicBezTo>
                <a:lnTo>
                  <a:pt x="422692" y="316011"/>
                </a:lnTo>
                <a:cubicBezTo>
                  <a:pt x="420787" y="316011"/>
                  <a:pt x="417929" y="316011"/>
                  <a:pt x="416024" y="316011"/>
                </a:cubicBezTo>
                <a:lnTo>
                  <a:pt x="376972" y="323632"/>
                </a:lnTo>
                <a:cubicBezTo>
                  <a:pt x="373162" y="324584"/>
                  <a:pt x="370304" y="323632"/>
                  <a:pt x="366494" y="322679"/>
                </a:cubicBezTo>
                <a:cubicBezTo>
                  <a:pt x="354112" y="317917"/>
                  <a:pt x="319822" y="305534"/>
                  <a:pt x="305534" y="305534"/>
                </a:cubicBezTo>
                <a:cubicBezTo>
                  <a:pt x="192187" y="305534"/>
                  <a:pt x="191234" y="381734"/>
                  <a:pt x="191234" y="410309"/>
                </a:cubicBezTo>
                <a:cubicBezTo>
                  <a:pt x="191234" y="448409"/>
                  <a:pt x="213142" y="476984"/>
                  <a:pt x="248384" y="476984"/>
                </a:cubicBezTo>
                <a:cubicBezTo>
                  <a:pt x="290294" y="476984"/>
                  <a:pt x="343634" y="475079"/>
                  <a:pt x="343634" y="553184"/>
                </a:cubicBezTo>
                <a:lnTo>
                  <a:pt x="343634" y="612239"/>
                </a:lnTo>
                <a:cubicBezTo>
                  <a:pt x="343634" y="623669"/>
                  <a:pt x="347444" y="634147"/>
                  <a:pt x="355064" y="642719"/>
                </a:cubicBezTo>
                <a:lnTo>
                  <a:pt x="382687" y="676057"/>
                </a:lnTo>
                <a:cubicBezTo>
                  <a:pt x="388402" y="682724"/>
                  <a:pt x="396022" y="686534"/>
                  <a:pt x="404594" y="686534"/>
                </a:cubicBezTo>
                <a:lnTo>
                  <a:pt x="427454" y="686534"/>
                </a:lnTo>
                <a:cubicBezTo>
                  <a:pt x="435074" y="686534"/>
                  <a:pt x="442694" y="683677"/>
                  <a:pt x="447457" y="677962"/>
                </a:cubicBezTo>
                <a:lnTo>
                  <a:pt x="470317" y="655102"/>
                </a:lnTo>
                <a:cubicBezTo>
                  <a:pt x="475079" y="650339"/>
                  <a:pt x="477937" y="645577"/>
                  <a:pt x="480794" y="639862"/>
                </a:cubicBezTo>
                <a:lnTo>
                  <a:pt x="499844" y="600809"/>
                </a:lnTo>
                <a:cubicBezTo>
                  <a:pt x="502702" y="594142"/>
                  <a:pt x="504607" y="586522"/>
                  <a:pt x="504607" y="579854"/>
                </a:cubicBezTo>
                <a:lnTo>
                  <a:pt x="504607" y="536039"/>
                </a:lnTo>
                <a:cubicBezTo>
                  <a:pt x="504607" y="528419"/>
                  <a:pt x="507464" y="520799"/>
                  <a:pt x="513179" y="516037"/>
                </a:cubicBezTo>
                <a:lnTo>
                  <a:pt x="563662" y="465554"/>
                </a:lnTo>
                <a:cubicBezTo>
                  <a:pt x="567472" y="461744"/>
                  <a:pt x="567472" y="454124"/>
                  <a:pt x="562709" y="451267"/>
                </a:cubicBezTo>
                <a:cubicBezTo>
                  <a:pt x="562709" y="451267"/>
                  <a:pt x="505559" y="418882"/>
                  <a:pt x="474127" y="357922"/>
                </a:cubicBezTo>
                <a:cubicBezTo>
                  <a:pt x="471269" y="351254"/>
                  <a:pt x="475079" y="343634"/>
                  <a:pt x="482699" y="343634"/>
                </a:cubicBezTo>
                <a:lnTo>
                  <a:pt x="486509" y="343634"/>
                </a:lnTo>
                <a:lnTo>
                  <a:pt x="540802" y="414119"/>
                </a:lnTo>
                <a:cubicBezTo>
                  <a:pt x="547469" y="422692"/>
                  <a:pt x="559852" y="423644"/>
                  <a:pt x="568424" y="416977"/>
                </a:cubicBezTo>
                <a:lnTo>
                  <a:pt x="599857" y="390307"/>
                </a:lnTo>
                <a:cubicBezTo>
                  <a:pt x="604619" y="386497"/>
                  <a:pt x="604619" y="377924"/>
                  <a:pt x="598904" y="375067"/>
                </a:cubicBezTo>
                <a:lnTo>
                  <a:pt x="570329" y="357922"/>
                </a:lnTo>
                <a:cubicBezTo>
                  <a:pt x="566519" y="355064"/>
                  <a:pt x="564614" y="350302"/>
                  <a:pt x="566519" y="345539"/>
                </a:cubicBezTo>
                <a:lnTo>
                  <a:pt x="567472" y="343634"/>
                </a:lnTo>
                <a:cubicBezTo>
                  <a:pt x="570329" y="338872"/>
                  <a:pt x="576044" y="336967"/>
                  <a:pt x="580807" y="339824"/>
                </a:cubicBezTo>
                <a:lnTo>
                  <a:pt x="615097" y="360779"/>
                </a:lnTo>
                <a:cubicBezTo>
                  <a:pt x="617954" y="362684"/>
                  <a:pt x="621764" y="363637"/>
                  <a:pt x="624622" y="363637"/>
                </a:cubicBezTo>
                <a:lnTo>
                  <a:pt x="635099" y="363637"/>
                </a:lnTo>
                <a:cubicBezTo>
                  <a:pt x="642719" y="363637"/>
                  <a:pt x="649387" y="368399"/>
                  <a:pt x="652244" y="375067"/>
                </a:cubicBezTo>
                <a:lnTo>
                  <a:pt x="679867" y="437932"/>
                </a:lnTo>
                <a:cubicBezTo>
                  <a:pt x="682724" y="444599"/>
                  <a:pt x="689392" y="449362"/>
                  <a:pt x="697012" y="449362"/>
                </a:cubicBezTo>
                <a:cubicBezTo>
                  <a:pt x="705584" y="449362"/>
                  <a:pt x="713204" y="441742"/>
                  <a:pt x="713204" y="433169"/>
                </a:cubicBezTo>
                <a:lnTo>
                  <a:pt x="713204" y="406499"/>
                </a:lnTo>
                <a:cubicBezTo>
                  <a:pt x="713204" y="403642"/>
                  <a:pt x="714157" y="400784"/>
                  <a:pt x="717014" y="398879"/>
                </a:cubicBezTo>
                <a:lnTo>
                  <a:pt x="738922" y="381734"/>
                </a:lnTo>
                <a:cubicBezTo>
                  <a:pt x="740827" y="394117"/>
                  <a:pt x="741779" y="407452"/>
                  <a:pt x="741779" y="420787"/>
                </a:cubicBezTo>
                <a:cubicBezTo>
                  <a:pt x="743684" y="597952"/>
                  <a:pt x="597952" y="743684"/>
                  <a:pt x="419834" y="743684"/>
                </a:cubicBezTo>
                <a:cubicBezTo>
                  <a:pt x="241717" y="743684"/>
                  <a:pt x="95984" y="597952"/>
                  <a:pt x="95984" y="419834"/>
                </a:cubicBezTo>
                <a:cubicBezTo>
                  <a:pt x="95984" y="241717"/>
                  <a:pt x="241717" y="95984"/>
                  <a:pt x="419834" y="95984"/>
                </a:cubicBezTo>
                <a:close/>
                <a:moveTo>
                  <a:pt x="419834" y="57884"/>
                </a:moveTo>
                <a:cubicBezTo>
                  <a:pt x="219809" y="57884"/>
                  <a:pt x="57884" y="219809"/>
                  <a:pt x="57884" y="419834"/>
                </a:cubicBezTo>
                <a:cubicBezTo>
                  <a:pt x="57884" y="619859"/>
                  <a:pt x="219809" y="781784"/>
                  <a:pt x="419834" y="781784"/>
                </a:cubicBezTo>
                <a:cubicBezTo>
                  <a:pt x="619859" y="781784"/>
                  <a:pt x="781784" y="619859"/>
                  <a:pt x="781784" y="419834"/>
                </a:cubicBezTo>
                <a:cubicBezTo>
                  <a:pt x="781784" y="219809"/>
                  <a:pt x="619859" y="57884"/>
                  <a:pt x="419834" y="57884"/>
                </a:cubicBezTo>
                <a:close/>
                <a:moveTo>
                  <a:pt x="0" y="0"/>
                </a:moveTo>
                <a:lnTo>
                  <a:pt x="839669" y="0"/>
                </a:lnTo>
                <a:lnTo>
                  <a:pt x="839669" y="839669"/>
                </a:lnTo>
                <a:lnTo>
                  <a:pt x="0" y="839669"/>
                </a:ln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840718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500"/>
                                  </p:stCondLst>
                                  <p:childTnLst>
                                    <p:animMotion origin="layout" path="M 0 -1.48148E-6 L 0 -3 " pathEditMode="relative" rAng="0" ptsTypes="AA">
                                      <p:cBhvr>
                                        <p:cTn id="6" dur="20000" fill="hold"/>
                                        <p:tgtEl>
                                          <p:spTgt spid="14"/>
                                        </p:tgtEl>
                                        <p:attrNameLst>
                                          <p:attrName>ppt_x</p:attrName>
                                          <p:attrName>ppt_y</p:attrName>
                                        </p:attrNameLst>
                                      </p:cBhvr>
                                      <p:rCtr x="0" y="-15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Pie chart">
            <a:extLst>
              <a:ext uri="{FF2B5EF4-FFF2-40B4-BE49-F238E27FC236}">
                <a16:creationId xmlns:a16="http://schemas.microsoft.com/office/drawing/2014/main" id="{2342B5DC-D435-4006-B2A6-B5713D336B46}"/>
              </a:ext>
            </a:extLst>
          </p:cNvPr>
          <p:cNvPicPr>
            <a:picLocks noGrp="1" noChangeAspect="1"/>
          </p:cNvPicPr>
          <p:nvPr>
            <p:ph type="pic" sz="quarter" idx="11"/>
          </p:nvPr>
        </p:nvPicPr>
        <p:blipFill rotWithShape="1">
          <a:blip r:embed="rId3">
            <a:extLst>
              <a:ext uri="{96DAC541-7B7A-43D3-8B79-37D633B846F1}">
                <asvg:svgBlip xmlns:asvg="http://schemas.microsoft.com/office/drawing/2016/SVG/main" xmlns="" r:embed="rId4"/>
              </a:ext>
            </a:extLst>
          </a:blip>
          <a:srcRect l="-24097" t="-7477" r="-28510" b="-33404"/>
          <a:stretch/>
        </p:blipFill>
        <p:spPr>
          <a:xfrm rot="10800000">
            <a:off x="9539288" y="239713"/>
            <a:ext cx="2044700" cy="1887537"/>
          </a:xfrm>
          <a:solidFill>
            <a:schemeClr val="bg1"/>
          </a:solidFill>
        </p:spPr>
      </p:pic>
      <p:pic>
        <p:nvPicPr>
          <p:cNvPr id="20" name="Picture Placeholder 19" descr="Database">
            <a:extLst>
              <a:ext uri="{FF2B5EF4-FFF2-40B4-BE49-F238E27FC236}">
                <a16:creationId xmlns:a16="http://schemas.microsoft.com/office/drawing/2014/main" id="{37A33F3E-BF7D-428B-BBE3-733CFC76D865}"/>
              </a:ext>
            </a:extLst>
          </p:cNvPr>
          <p:cNvPicPr>
            <a:picLocks noGrp="1" noChangeAspect="1"/>
          </p:cNvPicPr>
          <p:nvPr>
            <p:ph type="pic" sz="quarter" idx="10"/>
          </p:nvPr>
        </p:nvPicPr>
        <p:blipFill rotWithShape="1">
          <a:blip r:embed="rId5">
            <a:extLst>
              <a:ext uri="{96DAC541-7B7A-43D3-8B79-37D633B846F1}">
                <asvg:svgBlip xmlns:asvg="http://schemas.microsoft.com/office/drawing/2016/SVG/main" xmlns="" r:embed="rId6"/>
              </a:ext>
            </a:extLst>
          </a:blip>
          <a:srcRect l="-16152" t="1" r="-16152" b="-22093"/>
          <a:stretch/>
        </p:blipFill>
        <p:spPr>
          <a:xfrm rot="5400000" flipV="1">
            <a:off x="8253629" y="3120384"/>
            <a:ext cx="2662627" cy="2457098"/>
          </a:xfrm>
          <a:solidFill>
            <a:schemeClr val="bg2">
              <a:lumMod val="50000"/>
            </a:schemeClr>
          </a:solidFill>
        </p:spPr>
      </p:pic>
      <p:sp>
        <p:nvSpPr>
          <p:cNvPr id="8" name="Title 7">
            <a:extLst>
              <a:ext uri="{FF2B5EF4-FFF2-40B4-BE49-F238E27FC236}">
                <a16:creationId xmlns:a16="http://schemas.microsoft.com/office/drawing/2014/main" id="{A74EDB9D-18D6-4F79-B976-1C2CC3F45E07}"/>
              </a:ext>
            </a:extLst>
          </p:cNvPr>
          <p:cNvSpPr>
            <a:spLocks noGrp="1"/>
          </p:cNvSpPr>
          <p:nvPr>
            <p:ph type="title"/>
          </p:nvPr>
        </p:nvSpPr>
        <p:spPr>
          <a:xfrm>
            <a:off x="838200" y="988474"/>
            <a:ext cx="6019800" cy="757130"/>
          </a:xfrm>
        </p:spPr>
        <p:txBody>
          <a:bodyPr/>
          <a:lstStyle/>
          <a:p>
            <a:r>
              <a:rPr lang="fr-FR" sz="4800" dirty="0"/>
              <a:t>SMOTE+TOMEK</a:t>
            </a:r>
            <a:endParaRPr lang="en-US" sz="4800" dirty="0"/>
          </a:p>
        </p:txBody>
      </p:sp>
      <p:sp>
        <p:nvSpPr>
          <p:cNvPr id="9" name="Content Placeholder 8">
            <a:extLst>
              <a:ext uri="{FF2B5EF4-FFF2-40B4-BE49-F238E27FC236}">
                <a16:creationId xmlns:a16="http://schemas.microsoft.com/office/drawing/2014/main" id="{4474D28B-5AF6-4308-B894-6868FAA39737}"/>
              </a:ext>
            </a:extLst>
          </p:cNvPr>
          <p:cNvSpPr>
            <a:spLocks noGrp="1"/>
          </p:cNvSpPr>
          <p:nvPr>
            <p:ph sz="half" idx="1"/>
          </p:nvPr>
        </p:nvSpPr>
        <p:spPr>
          <a:xfrm>
            <a:off x="838200" y="2103275"/>
            <a:ext cx="6019800" cy="4754725"/>
          </a:xfrm>
        </p:spPr>
        <p:txBody>
          <a:bodyPr>
            <a:normAutofit lnSpcReduction="10000"/>
          </a:bodyPr>
          <a:lstStyle/>
          <a:p>
            <a:pPr marL="0" indent="0" algn="just">
              <a:buNone/>
            </a:pPr>
            <a:r>
              <a:rPr lang="en-US" sz="3200" dirty="0">
                <a:solidFill>
                  <a:schemeClr val="bg2"/>
                </a:solidFill>
              </a:rPr>
              <a:t>Tomek links can be used as an under-sampling method or as a data cleaning method. Tomek links to the over-sampled training set as a data cleaning method. Thus, instead of removing only the majority class examples that form Tomek links, examples from both classes are removed</a:t>
            </a:r>
          </a:p>
        </p:txBody>
      </p:sp>
      <p:pic>
        <p:nvPicPr>
          <p:cNvPr id="5" name="Picture Placeholder 4" descr="Venn diagram">
            <a:extLst>
              <a:ext uri="{FF2B5EF4-FFF2-40B4-BE49-F238E27FC236}">
                <a16:creationId xmlns:a16="http://schemas.microsoft.com/office/drawing/2014/main" id="{97EB4AC2-322E-4262-9C4E-003803F8D6E2}"/>
              </a:ext>
            </a:extLst>
          </p:cNvPr>
          <p:cNvPicPr>
            <a:picLocks noGrp="1" noChangeAspect="1"/>
          </p:cNvPicPr>
          <p:nvPr>
            <p:ph type="pic" sz="quarter" idx="13"/>
          </p:nvPr>
        </p:nvPicPr>
        <p:blipFill rotWithShape="1">
          <a:blip r:embed="rId7">
            <a:extLst>
              <a:ext uri="{96DAC541-7B7A-43D3-8B79-37D633B846F1}">
                <asvg:svgBlip xmlns:asvg="http://schemas.microsoft.com/office/drawing/2016/SVG/main" xmlns="" r:embed="rId8"/>
              </a:ext>
            </a:extLst>
          </a:blip>
          <a:srcRect t="11229" b="-3506"/>
          <a:stretch/>
        </p:blipFill>
        <p:spPr>
          <a:xfrm rot="5400000">
            <a:off x="6942804" y="608535"/>
            <a:ext cx="2464057" cy="2274138"/>
          </a:xfrm>
          <a:ln>
            <a:noFill/>
          </a:ln>
        </p:spPr>
      </p:pic>
    </p:spTree>
    <p:extLst>
      <p:ext uri="{BB962C8B-B14F-4D97-AF65-F5344CB8AC3E}">
        <p14:creationId xmlns:p14="http://schemas.microsoft.com/office/powerpoint/2010/main" val="1335977519"/>
      </p:ext>
    </p:extLst>
  </p:cSld>
  <p:clrMapOvr>
    <a:masterClrMapping/>
  </p:clrMapOvr>
  <p:transition spd="slow">
    <p:strips dir="ru"/>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BEBA8EAE-BF5A-486C-A8C5-ECC9F3942E4B}">
                <a14:imgProps xmlns:a14="http://schemas.microsoft.com/office/drawing/2010/main">
                  <a14:imgLayer r:embed="rId3">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66" name="Freeform: Shape 665">
            <a:extLst>
              <a:ext uri="{FF2B5EF4-FFF2-40B4-BE49-F238E27FC236}">
                <a16:creationId xmlns:a16="http://schemas.microsoft.com/office/drawing/2014/main" id="{0184DA72-D825-4D24-818F-8BCA2CD4B388}"/>
              </a:ext>
            </a:extLst>
          </p:cNvPr>
          <p:cNvSpPr/>
          <p:nvPr/>
        </p:nvSpPr>
        <p:spPr>
          <a:xfrm>
            <a:off x="3307618" y="1178196"/>
            <a:ext cx="6343428" cy="4477714"/>
          </a:xfrm>
          <a:custGeom>
            <a:avLst/>
            <a:gdLst>
              <a:gd name="connsiteX0" fmla="*/ 2797467 w 6343428"/>
              <a:gd name="connsiteY0" fmla="*/ 4345238 h 4477714"/>
              <a:gd name="connsiteX1" fmla="*/ 2843835 w 6343428"/>
              <a:gd name="connsiteY1" fmla="*/ 4365110 h 4477714"/>
              <a:gd name="connsiteX2" fmla="*/ 2863705 w 6343428"/>
              <a:gd name="connsiteY2" fmla="*/ 4411476 h 4477714"/>
              <a:gd name="connsiteX3" fmla="*/ 2843835 w 6343428"/>
              <a:gd name="connsiteY3" fmla="*/ 4457844 h 4477714"/>
              <a:gd name="connsiteX4" fmla="*/ 2797467 w 6343428"/>
              <a:gd name="connsiteY4" fmla="*/ 4477714 h 4477714"/>
              <a:gd name="connsiteX5" fmla="*/ 2751101 w 6343428"/>
              <a:gd name="connsiteY5" fmla="*/ 4457844 h 4477714"/>
              <a:gd name="connsiteX6" fmla="*/ 2731229 w 6343428"/>
              <a:gd name="connsiteY6" fmla="*/ 4411476 h 4477714"/>
              <a:gd name="connsiteX7" fmla="*/ 2751101 w 6343428"/>
              <a:gd name="connsiteY7" fmla="*/ 4365110 h 4477714"/>
              <a:gd name="connsiteX8" fmla="*/ 2797467 w 6343428"/>
              <a:gd name="connsiteY8" fmla="*/ 4345238 h 4477714"/>
              <a:gd name="connsiteX9" fmla="*/ 995782 w 6343428"/>
              <a:gd name="connsiteY9" fmla="*/ 4146523 h 4477714"/>
              <a:gd name="connsiteX10" fmla="*/ 1042148 w 6343428"/>
              <a:gd name="connsiteY10" fmla="*/ 4166395 h 4477714"/>
              <a:gd name="connsiteX11" fmla="*/ 1062020 w 6343428"/>
              <a:gd name="connsiteY11" fmla="*/ 4212761 h 4477714"/>
              <a:gd name="connsiteX12" fmla="*/ 1042148 w 6343428"/>
              <a:gd name="connsiteY12" fmla="*/ 4259129 h 4477714"/>
              <a:gd name="connsiteX13" fmla="*/ 995782 w 6343428"/>
              <a:gd name="connsiteY13" fmla="*/ 4278999 h 4477714"/>
              <a:gd name="connsiteX14" fmla="*/ 949415 w 6343428"/>
              <a:gd name="connsiteY14" fmla="*/ 4259129 h 4477714"/>
              <a:gd name="connsiteX15" fmla="*/ 929544 w 6343428"/>
              <a:gd name="connsiteY15" fmla="*/ 4212761 h 4477714"/>
              <a:gd name="connsiteX16" fmla="*/ 949415 w 6343428"/>
              <a:gd name="connsiteY16" fmla="*/ 4166395 h 4477714"/>
              <a:gd name="connsiteX17" fmla="*/ 995782 w 6343428"/>
              <a:gd name="connsiteY17" fmla="*/ 4146523 h 4477714"/>
              <a:gd name="connsiteX18" fmla="*/ 3298670 w 6343428"/>
              <a:gd name="connsiteY18" fmla="*/ 4018462 h 4477714"/>
              <a:gd name="connsiteX19" fmla="*/ 3345038 w 6343428"/>
              <a:gd name="connsiteY19" fmla="*/ 4038334 h 4477714"/>
              <a:gd name="connsiteX20" fmla="*/ 3364908 w 6343428"/>
              <a:gd name="connsiteY20" fmla="*/ 4084700 h 4477714"/>
              <a:gd name="connsiteX21" fmla="*/ 3345038 w 6343428"/>
              <a:gd name="connsiteY21" fmla="*/ 4131068 h 4477714"/>
              <a:gd name="connsiteX22" fmla="*/ 3298670 w 6343428"/>
              <a:gd name="connsiteY22" fmla="*/ 4150938 h 4477714"/>
              <a:gd name="connsiteX23" fmla="*/ 3252304 w 6343428"/>
              <a:gd name="connsiteY23" fmla="*/ 4131068 h 4477714"/>
              <a:gd name="connsiteX24" fmla="*/ 3232432 w 6343428"/>
              <a:gd name="connsiteY24" fmla="*/ 4084700 h 4477714"/>
              <a:gd name="connsiteX25" fmla="*/ 3252304 w 6343428"/>
              <a:gd name="connsiteY25" fmla="*/ 4038334 h 4477714"/>
              <a:gd name="connsiteX26" fmla="*/ 3298670 w 6343428"/>
              <a:gd name="connsiteY26" fmla="*/ 4018462 h 4477714"/>
              <a:gd name="connsiteX27" fmla="*/ 2051180 w 6343428"/>
              <a:gd name="connsiteY27" fmla="*/ 4007423 h 4477714"/>
              <a:gd name="connsiteX28" fmla="*/ 2097548 w 6343428"/>
              <a:gd name="connsiteY28" fmla="*/ 4027295 h 4477714"/>
              <a:gd name="connsiteX29" fmla="*/ 2117418 w 6343428"/>
              <a:gd name="connsiteY29" fmla="*/ 4073661 h 4477714"/>
              <a:gd name="connsiteX30" fmla="*/ 2097548 w 6343428"/>
              <a:gd name="connsiteY30" fmla="*/ 4120029 h 4477714"/>
              <a:gd name="connsiteX31" fmla="*/ 2051180 w 6343428"/>
              <a:gd name="connsiteY31" fmla="*/ 4139899 h 4477714"/>
              <a:gd name="connsiteX32" fmla="*/ 2004813 w 6343428"/>
              <a:gd name="connsiteY32" fmla="*/ 4120029 h 4477714"/>
              <a:gd name="connsiteX33" fmla="*/ 1984942 w 6343428"/>
              <a:gd name="connsiteY33" fmla="*/ 4073661 h 4477714"/>
              <a:gd name="connsiteX34" fmla="*/ 2004813 w 6343428"/>
              <a:gd name="connsiteY34" fmla="*/ 4027295 h 4477714"/>
              <a:gd name="connsiteX35" fmla="*/ 2051180 w 6343428"/>
              <a:gd name="connsiteY35" fmla="*/ 4007423 h 4477714"/>
              <a:gd name="connsiteX36" fmla="*/ 3439979 w 6343428"/>
              <a:gd name="connsiteY36" fmla="*/ 3826371 h 4477714"/>
              <a:gd name="connsiteX37" fmla="*/ 3486346 w 6343428"/>
              <a:gd name="connsiteY37" fmla="*/ 3846243 h 4477714"/>
              <a:gd name="connsiteX38" fmla="*/ 3506217 w 6343428"/>
              <a:gd name="connsiteY38" fmla="*/ 3892609 h 4477714"/>
              <a:gd name="connsiteX39" fmla="*/ 3486346 w 6343428"/>
              <a:gd name="connsiteY39" fmla="*/ 3938977 h 4477714"/>
              <a:gd name="connsiteX40" fmla="*/ 3439979 w 6343428"/>
              <a:gd name="connsiteY40" fmla="*/ 3958847 h 4477714"/>
              <a:gd name="connsiteX41" fmla="*/ 3393613 w 6343428"/>
              <a:gd name="connsiteY41" fmla="*/ 3938977 h 4477714"/>
              <a:gd name="connsiteX42" fmla="*/ 3373741 w 6343428"/>
              <a:gd name="connsiteY42" fmla="*/ 3892609 h 4477714"/>
              <a:gd name="connsiteX43" fmla="*/ 3393613 w 6343428"/>
              <a:gd name="connsiteY43" fmla="*/ 3846243 h 4477714"/>
              <a:gd name="connsiteX44" fmla="*/ 3439979 w 6343428"/>
              <a:gd name="connsiteY44" fmla="*/ 3826371 h 4477714"/>
              <a:gd name="connsiteX45" fmla="*/ 5104772 w 6343428"/>
              <a:gd name="connsiteY45" fmla="*/ 3815331 h 4477714"/>
              <a:gd name="connsiteX46" fmla="*/ 5151139 w 6343428"/>
              <a:gd name="connsiteY46" fmla="*/ 3835203 h 4477714"/>
              <a:gd name="connsiteX47" fmla="*/ 5171010 w 6343428"/>
              <a:gd name="connsiteY47" fmla="*/ 3881569 h 4477714"/>
              <a:gd name="connsiteX48" fmla="*/ 5151139 w 6343428"/>
              <a:gd name="connsiteY48" fmla="*/ 3927937 h 4477714"/>
              <a:gd name="connsiteX49" fmla="*/ 5104772 w 6343428"/>
              <a:gd name="connsiteY49" fmla="*/ 3947807 h 4477714"/>
              <a:gd name="connsiteX50" fmla="*/ 5058406 w 6343428"/>
              <a:gd name="connsiteY50" fmla="*/ 3927937 h 4477714"/>
              <a:gd name="connsiteX51" fmla="*/ 5038534 w 6343428"/>
              <a:gd name="connsiteY51" fmla="*/ 3881569 h 4477714"/>
              <a:gd name="connsiteX52" fmla="*/ 5058406 w 6343428"/>
              <a:gd name="connsiteY52" fmla="*/ 3835203 h 4477714"/>
              <a:gd name="connsiteX53" fmla="*/ 5104772 w 6343428"/>
              <a:gd name="connsiteY53" fmla="*/ 3815331 h 4477714"/>
              <a:gd name="connsiteX54" fmla="*/ 4566032 w 6343428"/>
              <a:gd name="connsiteY54" fmla="*/ 3711558 h 4477714"/>
              <a:gd name="connsiteX55" fmla="*/ 4612400 w 6343428"/>
              <a:gd name="connsiteY55" fmla="*/ 3731430 h 4477714"/>
              <a:gd name="connsiteX56" fmla="*/ 4632270 w 6343428"/>
              <a:gd name="connsiteY56" fmla="*/ 3777796 h 4477714"/>
              <a:gd name="connsiteX57" fmla="*/ 4612400 w 6343428"/>
              <a:gd name="connsiteY57" fmla="*/ 3824164 h 4477714"/>
              <a:gd name="connsiteX58" fmla="*/ 4566032 w 6343428"/>
              <a:gd name="connsiteY58" fmla="*/ 3844034 h 4477714"/>
              <a:gd name="connsiteX59" fmla="*/ 4519667 w 6343428"/>
              <a:gd name="connsiteY59" fmla="*/ 3824164 h 4477714"/>
              <a:gd name="connsiteX60" fmla="*/ 4499794 w 6343428"/>
              <a:gd name="connsiteY60" fmla="*/ 3777796 h 4477714"/>
              <a:gd name="connsiteX61" fmla="*/ 4519667 w 6343428"/>
              <a:gd name="connsiteY61" fmla="*/ 3731430 h 4477714"/>
              <a:gd name="connsiteX62" fmla="*/ 4566032 w 6343428"/>
              <a:gd name="connsiteY62" fmla="*/ 3711558 h 4477714"/>
              <a:gd name="connsiteX63" fmla="*/ 6277190 w 6343428"/>
              <a:gd name="connsiteY63" fmla="*/ 3696103 h 4477714"/>
              <a:gd name="connsiteX64" fmla="*/ 6323558 w 6343428"/>
              <a:gd name="connsiteY64" fmla="*/ 3715975 h 4477714"/>
              <a:gd name="connsiteX65" fmla="*/ 6343428 w 6343428"/>
              <a:gd name="connsiteY65" fmla="*/ 3762341 h 4477714"/>
              <a:gd name="connsiteX66" fmla="*/ 6323558 w 6343428"/>
              <a:gd name="connsiteY66" fmla="*/ 3808708 h 4477714"/>
              <a:gd name="connsiteX67" fmla="*/ 6277190 w 6343428"/>
              <a:gd name="connsiteY67" fmla="*/ 3828579 h 4477714"/>
              <a:gd name="connsiteX68" fmla="*/ 6230825 w 6343428"/>
              <a:gd name="connsiteY68" fmla="*/ 3808708 h 4477714"/>
              <a:gd name="connsiteX69" fmla="*/ 6210952 w 6343428"/>
              <a:gd name="connsiteY69" fmla="*/ 3762341 h 4477714"/>
              <a:gd name="connsiteX70" fmla="*/ 6230825 w 6343428"/>
              <a:gd name="connsiteY70" fmla="*/ 3715975 h 4477714"/>
              <a:gd name="connsiteX71" fmla="*/ 6277190 w 6343428"/>
              <a:gd name="connsiteY71" fmla="*/ 3696103 h 4477714"/>
              <a:gd name="connsiteX72" fmla="*/ 2313926 w 6343428"/>
              <a:gd name="connsiteY72" fmla="*/ 3689479 h 4477714"/>
              <a:gd name="connsiteX73" fmla="*/ 2360292 w 6343428"/>
              <a:gd name="connsiteY73" fmla="*/ 3709351 h 4477714"/>
              <a:gd name="connsiteX74" fmla="*/ 2380164 w 6343428"/>
              <a:gd name="connsiteY74" fmla="*/ 3755717 h 4477714"/>
              <a:gd name="connsiteX75" fmla="*/ 2360292 w 6343428"/>
              <a:gd name="connsiteY75" fmla="*/ 3802085 h 4477714"/>
              <a:gd name="connsiteX76" fmla="*/ 2313926 w 6343428"/>
              <a:gd name="connsiteY76" fmla="*/ 3821955 h 4477714"/>
              <a:gd name="connsiteX77" fmla="*/ 2267559 w 6343428"/>
              <a:gd name="connsiteY77" fmla="*/ 3802085 h 4477714"/>
              <a:gd name="connsiteX78" fmla="*/ 2247688 w 6343428"/>
              <a:gd name="connsiteY78" fmla="*/ 3755717 h 4477714"/>
              <a:gd name="connsiteX79" fmla="*/ 2267559 w 6343428"/>
              <a:gd name="connsiteY79" fmla="*/ 3709351 h 4477714"/>
              <a:gd name="connsiteX80" fmla="*/ 2313926 w 6343428"/>
              <a:gd name="connsiteY80" fmla="*/ 3689479 h 4477714"/>
              <a:gd name="connsiteX81" fmla="*/ 2755516 w 6343428"/>
              <a:gd name="connsiteY81" fmla="*/ 3537130 h 4477714"/>
              <a:gd name="connsiteX82" fmla="*/ 2801883 w 6343428"/>
              <a:gd name="connsiteY82" fmla="*/ 3557002 h 4477714"/>
              <a:gd name="connsiteX83" fmla="*/ 2821754 w 6343428"/>
              <a:gd name="connsiteY83" fmla="*/ 3603368 h 4477714"/>
              <a:gd name="connsiteX84" fmla="*/ 2801883 w 6343428"/>
              <a:gd name="connsiteY84" fmla="*/ 3649735 h 4477714"/>
              <a:gd name="connsiteX85" fmla="*/ 2755516 w 6343428"/>
              <a:gd name="connsiteY85" fmla="*/ 3669606 h 4477714"/>
              <a:gd name="connsiteX86" fmla="*/ 2709150 w 6343428"/>
              <a:gd name="connsiteY86" fmla="*/ 3649735 h 4477714"/>
              <a:gd name="connsiteX87" fmla="*/ 2689278 w 6343428"/>
              <a:gd name="connsiteY87" fmla="*/ 3603368 h 4477714"/>
              <a:gd name="connsiteX88" fmla="*/ 2709150 w 6343428"/>
              <a:gd name="connsiteY88" fmla="*/ 3557002 h 4477714"/>
              <a:gd name="connsiteX89" fmla="*/ 2755516 w 6343428"/>
              <a:gd name="connsiteY89" fmla="*/ 3537130 h 4477714"/>
              <a:gd name="connsiteX90" fmla="*/ 2528097 w 6343428"/>
              <a:gd name="connsiteY90" fmla="*/ 3515051 h 4477714"/>
              <a:gd name="connsiteX91" fmla="*/ 2574465 w 6343428"/>
              <a:gd name="connsiteY91" fmla="*/ 3534922 h 4477714"/>
              <a:gd name="connsiteX92" fmla="*/ 2594335 w 6343428"/>
              <a:gd name="connsiteY92" fmla="*/ 3581289 h 4477714"/>
              <a:gd name="connsiteX93" fmla="*/ 2574465 w 6343428"/>
              <a:gd name="connsiteY93" fmla="*/ 3627656 h 4477714"/>
              <a:gd name="connsiteX94" fmla="*/ 2528097 w 6343428"/>
              <a:gd name="connsiteY94" fmla="*/ 3647527 h 4477714"/>
              <a:gd name="connsiteX95" fmla="*/ 2503257 w 6343428"/>
              <a:gd name="connsiteY95" fmla="*/ 3641732 h 4477714"/>
              <a:gd name="connsiteX96" fmla="*/ 2498038 w 6343428"/>
              <a:gd name="connsiteY96" fmla="*/ 3638319 h 4477714"/>
              <a:gd name="connsiteX97" fmla="*/ 2499393 w 6343428"/>
              <a:gd name="connsiteY97" fmla="*/ 3645319 h 4477714"/>
              <a:gd name="connsiteX98" fmla="*/ 2479523 w 6343428"/>
              <a:gd name="connsiteY98" fmla="*/ 3691687 h 4477714"/>
              <a:gd name="connsiteX99" fmla="*/ 2433155 w 6343428"/>
              <a:gd name="connsiteY99" fmla="*/ 3711557 h 4477714"/>
              <a:gd name="connsiteX100" fmla="*/ 2386788 w 6343428"/>
              <a:gd name="connsiteY100" fmla="*/ 3691687 h 4477714"/>
              <a:gd name="connsiteX101" fmla="*/ 2366917 w 6343428"/>
              <a:gd name="connsiteY101" fmla="*/ 3645319 h 4477714"/>
              <a:gd name="connsiteX102" fmla="*/ 2386788 w 6343428"/>
              <a:gd name="connsiteY102" fmla="*/ 3598953 h 4477714"/>
              <a:gd name="connsiteX103" fmla="*/ 2433155 w 6343428"/>
              <a:gd name="connsiteY103" fmla="*/ 3579081 h 4477714"/>
              <a:gd name="connsiteX104" fmla="*/ 2457994 w 6343428"/>
              <a:gd name="connsiteY104" fmla="*/ 3584877 h 4477714"/>
              <a:gd name="connsiteX105" fmla="*/ 2463214 w 6343428"/>
              <a:gd name="connsiteY105" fmla="*/ 3588290 h 4477714"/>
              <a:gd name="connsiteX106" fmla="*/ 2461859 w 6343428"/>
              <a:gd name="connsiteY106" fmla="*/ 3581289 h 4477714"/>
              <a:gd name="connsiteX107" fmla="*/ 2481730 w 6343428"/>
              <a:gd name="connsiteY107" fmla="*/ 3534922 h 4477714"/>
              <a:gd name="connsiteX108" fmla="*/ 2528097 w 6343428"/>
              <a:gd name="connsiteY108" fmla="*/ 3515051 h 4477714"/>
              <a:gd name="connsiteX109" fmla="*/ 4554992 w 6343428"/>
              <a:gd name="connsiteY109" fmla="*/ 3490763 h 4477714"/>
              <a:gd name="connsiteX110" fmla="*/ 4601360 w 6343428"/>
              <a:gd name="connsiteY110" fmla="*/ 3510634 h 4477714"/>
              <a:gd name="connsiteX111" fmla="*/ 4621230 w 6343428"/>
              <a:gd name="connsiteY111" fmla="*/ 3557001 h 4477714"/>
              <a:gd name="connsiteX112" fmla="*/ 4601360 w 6343428"/>
              <a:gd name="connsiteY112" fmla="*/ 3603369 h 4477714"/>
              <a:gd name="connsiteX113" fmla="*/ 4554992 w 6343428"/>
              <a:gd name="connsiteY113" fmla="*/ 3623239 h 4477714"/>
              <a:gd name="connsiteX114" fmla="*/ 4508627 w 6343428"/>
              <a:gd name="connsiteY114" fmla="*/ 3603369 h 4477714"/>
              <a:gd name="connsiteX115" fmla="*/ 4488754 w 6343428"/>
              <a:gd name="connsiteY115" fmla="*/ 3557001 h 4477714"/>
              <a:gd name="connsiteX116" fmla="*/ 4508627 w 6343428"/>
              <a:gd name="connsiteY116" fmla="*/ 3510634 h 4477714"/>
              <a:gd name="connsiteX117" fmla="*/ 4554992 w 6343428"/>
              <a:gd name="connsiteY117" fmla="*/ 3490763 h 4477714"/>
              <a:gd name="connsiteX118" fmla="*/ 3292047 w 6343428"/>
              <a:gd name="connsiteY118" fmla="*/ 3448813 h 4477714"/>
              <a:gd name="connsiteX119" fmla="*/ 3338414 w 6343428"/>
              <a:gd name="connsiteY119" fmla="*/ 3468684 h 4477714"/>
              <a:gd name="connsiteX120" fmla="*/ 3358285 w 6343428"/>
              <a:gd name="connsiteY120" fmla="*/ 3515051 h 4477714"/>
              <a:gd name="connsiteX121" fmla="*/ 3338414 w 6343428"/>
              <a:gd name="connsiteY121" fmla="*/ 3561418 h 4477714"/>
              <a:gd name="connsiteX122" fmla="*/ 3292047 w 6343428"/>
              <a:gd name="connsiteY122" fmla="*/ 3581289 h 4477714"/>
              <a:gd name="connsiteX123" fmla="*/ 3245681 w 6343428"/>
              <a:gd name="connsiteY123" fmla="*/ 3561418 h 4477714"/>
              <a:gd name="connsiteX124" fmla="*/ 3225809 w 6343428"/>
              <a:gd name="connsiteY124" fmla="*/ 3515051 h 4477714"/>
              <a:gd name="connsiteX125" fmla="*/ 3245681 w 6343428"/>
              <a:gd name="connsiteY125" fmla="*/ 3468684 h 4477714"/>
              <a:gd name="connsiteX126" fmla="*/ 3292047 w 6343428"/>
              <a:gd name="connsiteY126" fmla="*/ 3448813 h 4477714"/>
              <a:gd name="connsiteX127" fmla="*/ 4067036 w 6343428"/>
              <a:gd name="connsiteY127" fmla="*/ 3400237 h 4477714"/>
              <a:gd name="connsiteX128" fmla="*/ 4113403 w 6343428"/>
              <a:gd name="connsiteY128" fmla="*/ 3420108 h 4477714"/>
              <a:gd name="connsiteX129" fmla="*/ 4133274 w 6343428"/>
              <a:gd name="connsiteY129" fmla="*/ 3466475 h 4477714"/>
              <a:gd name="connsiteX130" fmla="*/ 4113403 w 6343428"/>
              <a:gd name="connsiteY130" fmla="*/ 3512843 h 4477714"/>
              <a:gd name="connsiteX131" fmla="*/ 4067036 w 6343428"/>
              <a:gd name="connsiteY131" fmla="*/ 3532713 h 4477714"/>
              <a:gd name="connsiteX132" fmla="*/ 4020670 w 6343428"/>
              <a:gd name="connsiteY132" fmla="*/ 3512843 h 4477714"/>
              <a:gd name="connsiteX133" fmla="*/ 4000798 w 6343428"/>
              <a:gd name="connsiteY133" fmla="*/ 3466475 h 4477714"/>
              <a:gd name="connsiteX134" fmla="*/ 4020670 w 6343428"/>
              <a:gd name="connsiteY134" fmla="*/ 3420108 h 4477714"/>
              <a:gd name="connsiteX135" fmla="*/ 4067036 w 6343428"/>
              <a:gd name="connsiteY135" fmla="*/ 3400237 h 4477714"/>
              <a:gd name="connsiteX136" fmla="*/ 3439979 w 6343428"/>
              <a:gd name="connsiteY136" fmla="*/ 3228017 h 4477714"/>
              <a:gd name="connsiteX137" fmla="*/ 3486346 w 6343428"/>
              <a:gd name="connsiteY137" fmla="*/ 3247888 h 4477714"/>
              <a:gd name="connsiteX138" fmla="*/ 3506217 w 6343428"/>
              <a:gd name="connsiteY138" fmla="*/ 3294255 h 4477714"/>
              <a:gd name="connsiteX139" fmla="*/ 3486346 w 6343428"/>
              <a:gd name="connsiteY139" fmla="*/ 3340621 h 4477714"/>
              <a:gd name="connsiteX140" fmla="*/ 3439979 w 6343428"/>
              <a:gd name="connsiteY140" fmla="*/ 3360493 h 4477714"/>
              <a:gd name="connsiteX141" fmla="*/ 3393613 w 6343428"/>
              <a:gd name="connsiteY141" fmla="*/ 3340621 h 4477714"/>
              <a:gd name="connsiteX142" fmla="*/ 3373741 w 6343428"/>
              <a:gd name="connsiteY142" fmla="*/ 3294255 h 4477714"/>
              <a:gd name="connsiteX143" fmla="*/ 3393613 w 6343428"/>
              <a:gd name="connsiteY143" fmla="*/ 3247888 h 4477714"/>
              <a:gd name="connsiteX144" fmla="*/ 3439979 w 6343428"/>
              <a:gd name="connsiteY144" fmla="*/ 3228017 h 4477714"/>
              <a:gd name="connsiteX145" fmla="*/ 4303286 w 6343428"/>
              <a:gd name="connsiteY145" fmla="*/ 3214769 h 4477714"/>
              <a:gd name="connsiteX146" fmla="*/ 4349654 w 6343428"/>
              <a:gd name="connsiteY146" fmla="*/ 3234640 h 4477714"/>
              <a:gd name="connsiteX147" fmla="*/ 4369524 w 6343428"/>
              <a:gd name="connsiteY147" fmla="*/ 3281007 h 4477714"/>
              <a:gd name="connsiteX148" fmla="*/ 4349654 w 6343428"/>
              <a:gd name="connsiteY148" fmla="*/ 3327375 h 4477714"/>
              <a:gd name="connsiteX149" fmla="*/ 4303286 w 6343428"/>
              <a:gd name="connsiteY149" fmla="*/ 3347245 h 4477714"/>
              <a:gd name="connsiteX150" fmla="*/ 4256920 w 6343428"/>
              <a:gd name="connsiteY150" fmla="*/ 3327375 h 4477714"/>
              <a:gd name="connsiteX151" fmla="*/ 4237048 w 6343428"/>
              <a:gd name="connsiteY151" fmla="*/ 3281007 h 4477714"/>
              <a:gd name="connsiteX152" fmla="*/ 4256920 w 6343428"/>
              <a:gd name="connsiteY152" fmla="*/ 3234640 h 4477714"/>
              <a:gd name="connsiteX153" fmla="*/ 4303286 w 6343428"/>
              <a:gd name="connsiteY153" fmla="*/ 3214769 h 4477714"/>
              <a:gd name="connsiteX154" fmla="*/ 2550177 w 6343428"/>
              <a:gd name="connsiteY154" fmla="*/ 3197107 h 4477714"/>
              <a:gd name="connsiteX155" fmla="*/ 2596545 w 6343428"/>
              <a:gd name="connsiteY155" fmla="*/ 3216978 h 4477714"/>
              <a:gd name="connsiteX156" fmla="*/ 2616415 w 6343428"/>
              <a:gd name="connsiteY156" fmla="*/ 3263345 h 4477714"/>
              <a:gd name="connsiteX157" fmla="*/ 2596545 w 6343428"/>
              <a:gd name="connsiteY157" fmla="*/ 3309713 h 4477714"/>
              <a:gd name="connsiteX158" fmla="*/ 2550177 w 6343428"/>
              <a:gd name="connsiteY158" fmla="*/ 3329583 h 4477714"/>
              <a:gd name="connsiteX159" fmla="*/ 2503810 w 6343428"/>
              <a:gd name="connsiteY159" fmla="*/ 3309713 h 4477714"/>
              <a:gd name="connsiteX160" fmla="*/ 2483939 w 6343428"/>
              <a:gd name="connsiteY160" fmla="*/ 3263345 h 4477714"/>
              <a:gd name="connsiteX161" fmla="*/ 2503810 w 6343428"/>
              <a:gd name="connsiteY161" fmla="*/ 3216978 h 4477714"/>
              <a:gd name="connsiteX162" fmla="*/ 2550177 w 6343428"/>
              <a:gd name="connsiteY162" fmla="*/ 3197107 h 4477714"/>
              <a:gd name="connsiteX163" fmla="*/ 2132875 w 6343428"/>
              <a:gd name="connsiteY163" fmla="*/ 3106581 h 4477714"/>
              <a:gd name="connsiteX164" fmla="*/ 2179241 w 6343428"/>
              <a:gd name="connsiteY164" fmla="*/ 3126452 h 4477714"/>
              <a:gd name="connsiteX165" fmla="*/ 2199113 w 6343428"/>
              <a:gd name="connsiteY165" fmla="*/ 3172819 h 4477714"/>
              <a:gd name="connsiteX166" fmla="*/ 2179241 w 6343428"/>
              <a:gd name="connsiteY166" fmla="*/ 3219185 h 4477714"/>
              <a:gd name="connsiteX167" fmla="*/ 2132875 w 6343428"/>
              <a:gd name="connsiteY167" fmla="*/ 3239057 h 4477714"/>
              <a:gd name="connsiteX168" fmla="*/ 2123852 w 6343428"/>
              <a:gd name="connsiteY168" fmla="*/ 3236951 h 4477714"/>
              <a:gd name="connsiteX169" fmla="*/ 2132323 w 6343428"/>
              <a:gd name="connsiteY169" fmla="*/ 3248716 h 4477714"/>
              <a:gd name="connsiteX170" fmla="*/ 2137291 w 6343428"/>
              <a:gd name="connsiteY170" fmla="*/ 3274384 h 4477714"/>
              <a:gd name="connsiteX171" fmla="*/ 2117419 w 6343428"/>
              <a:gd name="connsiteY171" fmla="*/ 3320752 h 4477714"/>
              <a:gd name="connsiteX172" fmla="*/ 2071053 w 6343428"/>
              <a:gd name="connsiteY172" fmla="*/ 3340622 h 4477714"/>
              <a:gd name="connsiteX173" fmla="*/ 2024686 w 6343428"/>
              <a:gd name="connsiteY173" fmla="*/ 3320752 h 4477714"/>
              <a:gd name="connsiteX174" fmla="*/ 2004815 w 6343428"/>
              <a:gd name="connsiteY174" fmla="*/ 3274384 h 4477714"/>
              <a:gd name="connsiteX175" fmla="*/ 2024686 w 6343428"/>
              <a:gd name="connsiteY175" fmla="*/ 3228017 h 4477714"/>
              <a:gd name="connsiteX176" fmla="*/ 2071053 w 6343428"/>
              <a:gd name="connsiteY176" fmla="*/ 3208146 h 4477714"/>
              <a:gd name="connsiteX177" fmla="*/ 2080076 w 6343428"/>
              <a:gd name="connsiteY177" fmla="*/ 3210251 h 4477714"/>
              <a:gd name="connsiteX178" fmla="*/ 2071605 w 6343428"/>
              <a:gd name="connsiteY178" fmla="*/ 3198486 h 4477714"/>
              <a:gd name="connsiteX179" fmla="*/ 2066637 w 6343428"/>
              <a:gd name="connsiteY179" fmla="*/ 3172819 h 4477714"/>
              <a:gd name="connsiteX180" fmla="*/ 2086508 w 6343428"/>
              <a:gd name="connsiteY180" fmla="*/ 3126452 h 4477714"/>
              <a:gd name="connsiteX181" fmla="*/ 2132875 w 6343428"/>
              <a:gd name="connsiteY181" fmla="*/ 3106581 h 4477714"/>
              <a:gd name="connsiteX182" fmla="*/ 2388997 w 6343428"/>
              <a:gd name="connsiteY182" fmla="*/ 3093333 h 4477714"/>
              <a:gd name="connsiteX183" fmla="*/ 2435365 w 6343428"/>
              <a:gd name="connsiteY183" fmla="*/ 3113204 h 4477714"/>
              <a:gd name="connsiteX184" fmla="*/ 2455235 w 6343428"/>
              <a:gd name="connsiteY184" fmla="*/ 3159571 h 4477714"/>
              <a:gd name="connsiteX185" fmla="*/ 2435365 w 6343428"/>
              <a:gd name="connsiteY185" fmla="*/ 3205939 h 4477714"/>
              <a:gd name="connsiteX186" fmla="*/ 2388997 w 6343428"/>
              <a:gd name="connsiteY186" fmla="*/ 3225809 h 4477714"/>
              <a:gd name="connsiteX187" fmla="*/ 2342630 w 6343428"/>
              <a:gd name="connsiteY187" fmla="*/ 3205939 h 4477714"/>
              <a:gd name="connsiteX188" fmla="*/ 2322759 w 6343428"/>
              <a:gd name="connsiteY188" fmla="*/ 3159571 h 4477714"/>
              <a:gd name="connsiteX189" fmla="*/ 2342630 w 6343428"/>
              <a:gd name="connsiteY189" fmla="*/ 3113204 h 4477714"/>
              <a:gd name="connsiteX190" fmla="*/ 2388997 w 6343428"/>
              <a:gd name="connsiteY190" fmla="*/ 3093333 h 4477714"/>
              <a:gd name="connsiteX191" fmla="*/ 589519 w 6343428"/>
              <a:gd name="connsiteY191" fmla="*/ 3024886 h 4477714"/>
              <a:gd name="connsiteX192" fmla="*/ 635887 w 6343428"/>
              <a:gd name="connsiteY192" fmla="*/ 3044757 h 4477714"/>
              <a:gd name="connsiteX193" fmla="*/ 655757 w 6343428"/>
              <a:gd name="connsiteY193" fmla="*/ 3091124 h 4477714"/>
              <a:gd name="connsiteX194" fmla="*/ 635887 w 6343428"/>
              <a:gd name="connsiteY194" fmla="*/ 3137492 h 4477714"/>
              <a:gd name="connsiteX195" fmla="*/ 589519 w 6343428"/>
              <a:gd name="connsiteY195" fmla="*/ 3157362 h 4477714"/>
              <a:gd name="connsiteX196" fmla="*/ 543152 w 6343428"/>
              <a:gd name="connsiteY196" fmla="*/ 3137492 h 4477714"/>
              <a:gd name="connsiteX197" fmla="*/ 523281 w 6343428"/>
              <a:gd name="connsiteY197" fmla="*/ 3091124 h 4477714"/>
              <a:gd name="connsiteX198" fmla="*/ 543152 w 6343428"/>
              <a:gd name="connsiteY198" fmla="*/ 3044757 h 4477714"/>
              <a:gd name="connsiteX199" fmla="*/ 589519 w 6343428"/>
              <a:gd name="connsiteY199" fmla="*/ 3024886 h 4477714"/>
              <a:gd name="connsiteX200" fmla="*/ 960455 w 6343428"/>
              <a:gd name="connsiteY200" fmla="*/ 2971896 h 4477714"/>
              <a:gd name="connsiteX201" fmla="*/ 1006823 w 6343428"/>
              <a:gd name="connsiteY201" fmla="*/ 2991767 h 4477714"/>
              <a:gd name="connsiteX202" fmla="*/ 1026693 w 6343428"/>
              <a:gd name="connsiteY202" fmla="*/ 3038134 h 4477714"/>
              <a:gd name="connsiteX203" fmla="*/ 1006823 w 6343428"/>
              <a:gd name="connsiteY203" fmla="*/ 3084502 h 4477714"/>
              <a:gd name="connsiteX204" fmla="*/ 960455 w 6343428"/>
              <a:gd name="connsiteY204" fmla="*/ 3104372 h 4477714"/>
              <a:gd name="connsiteX205" fmla="*/ 914088 w 6343428"/>
              <a:gd name="connsiteY205" fmla="*/ 3084502 h 4477714"/>
              <a:gd name="connsiteX206" fmla="*/ 894217 w 6343428"/>
              <a:gd name="connsiteY206" fmla="*/ 3038134 h 4477714"/>
              <a:gd name="connsiteX207" fmla="*/ 914088 w 6343428"/>
              <a:gd name="connsiteY207" fmla="*/ 2991767 h 4477714"/>
              <a:gd name="connsiteX208" fmla="*/ 960455 w 6343428"/>
              <a:gd name="connsiteY208" fmla="*/ 2971896 h 4477714"/>
              <a:gd name="connsiteX209" fmla="*/ 3225809 w 6343428"/>
              <a:gd name="connsiteY209" fmla="*/ 2907865 h 4477714"/>
              <a:gd name="connsiteX210" fmla="*/ 3272176 w 6343428"/>
              <a:gd name="connsiteY210" fmla="*/ 2927736 h 4477714"/>
              <a:gd name="connsiteX211" fmla="*/ 3292047 w 6343428"/>
              <a:gd name="connsiteY211" fmla="*/ 2974103 h 4477714"/>
              <a:gd name="connsiteX212" fmla="*/ 3272176 w 6343428"/>
              <a:gd name="connsiteY212" fmla="*/ 3020469 h 4477714"/>
              <a:gd name="connsiteX213" fmla="*/ 3225809 w 6343428"/>
              <a:gd name="connsiteY213" fmla="*/ 3040341 h 4477714"/>
              <a:gd name="connsiteX214" fmla="*/ 3179443 w 6343428"/>
              <a:gd name="connsiteY214" fmla="*/ 3020469 h 4477714"/>
              <a:gd name="connsiteX215" fmla="*/ 3159571 w 6343428"/>
              <a:gd name="connsiteY215" fmla="*/ 2974103 h 4477714"/>
              <a:gd name="connsiteX216" fmla="*/ 3179443 w 6343428"/>
              <a:gd name="connsiteY216" fmla="*/ 2927736 h 4477714"/>
              <a:gd name="connsiteX217" fmla="*/ 3225809 w 6343428"/>
              <a:gd name="connsiteY217" fmla="*/ 2907865 h 4477714"/>
              <a:gd name="connsiteX218" fmla="*/ 2126251 w 6343428"/>
              <a:gd name="connsiteY218" fmla="*/ 2828380 h 4477714"/>
              <a:gd name="connsiteX219" fmla="*/ 2172617 w 6343428"/>
              <a:gd name="connsiteY219" fmla="*/ 2848251 h 4477714"/>
              <a:gd name="connsiteX220" fmla="*/ 2192489 w 6343428"/>
              <a:gd name="connsiteY220" fmla="*/ 2894618 h 4477714"/>
              <a:gd name="connsiteX221" fmla="*/ 2172617 w 6343428"/>
              <a:gd name="connsiteY221" fmla="*/ 2940986 h 4477714"/>
              <a:gd name="connsiteX222" fmla="*/ 2126251 w 6343428"/>
              <a:gd name="connsiteY222" fmla="*/ 2960856 h 4477714"/>
              <a:gd name="connsiteX223" fmla="*/ 2079884 w 6343428"/>
              <a:gd name="connsiteY223" fmla="*/ 2940986 h 4477714"/>
              <a:gd name="connsiteX224" fmla="*/ 2060013 w 6343428"/>
              <a:gd name="connsiteY224" fmla="*/ 2894618 h 4477714"/>
              <a:gd name="connsiteX225" fmla="*/ 2079884 w 6343428"/>
              <a:gd name="connsiteY225" fmla="*/ 2848251 h 4477714"/>
              <a:gd name="connsiteX226" fmla="*/ 2126251 w 6343428"/>
              <a:gd name="connsiteY226" fmla="*/ 2828380 h 4477714"/>
              <a:gd name="connsiteX227" fmla="*/ 4422516 w 6343428"/>
              <a:gd name="connsiteY227" fmla="*/ 2804092 h 4477714"/>
              <a:gd name="connsiteX228" fmla="*/ 4468884 w 6343428"/>
              <a:gd name="connsiteY228" fmla="*/ 2823963 h 4477714"/>
              <a:gd name="connsiteX229" fmla="*/ 4488754 w 6343428"/>
              <a:gd name="connsiteY229" fmla="*/ 2870330 h 4477714"/>
              <a:gd name="connsiteX230" fmla="*/ 4468884 w 6343428"/>
              <a:gd name="connsiteY230" fmla="*/ 2916698 h 4477714"/>
              <a:gd name="connsiteX231" fmla="*/ 4422516 w 6343428"/>
              <a:gd name="connsiteY231" fmla="*/ 2936568 h 4477714"/>
              <a:gd name="connsiteX232" fmla="*/ 4376151 w 6343428"/>
              <a:gd name="connsiteY232" fmla="*/ 2916698 h 4477714"/>
              <a:gd name="connsiteX233" fmla="*/ 4356278 w 6343428"/>
              <a:gd name="connsiteY233" fmla="*/ 2870330 h 4477714"/>
              <a:gd name="connsiteX234" fmla="*/ 4376151 w 6343428"/>
              <a:gd name="connsiteY234" fmla="*/ 2823963 h 4477714"/>
              <a:gd name="connsiteX235" fmla="*/ 4422516 w 6343428"/>
              <a:gd name="connsiteY235" fmla="*/ 2804092 h 4477714"/>
              <a:gd name="connsiteX236" fmla="*/ 2664990 w 6343428"/>
              <a:gd name="connsiteY236" fmla="*/ 2788636 h 4477714"/>
              <a:gd name="connsiteX237" fmla="*/ 2711358 w 6343428"/>
              <a:gd name="connsiteY237" fmla="*/ 2808507 h 4477714"/>
              <a:gd name="connsiteX238" fmla="*/ 2731228 w 6343428"/>
              <a:gd name="connsiteY238" fmla="*/ 2854874 h 4477714"/>
              <a:gd name="connsiteX239" fmla="*/ 2711358 w 6343428"/>
              <a:gd name="connsiteY239" fmla="*/ 2901242 h 4477714"/>
              <a:gd name="connsiteX240" fmla="*/ 2664990 w 6343428"/>
              <a:gd name="connsiteY240" fmla="*/ 2921112 h 4477714"/>
              <a:gd name="connsiteX241" fmla="*/ 2618623 w 6343428"/>
              <a:gd name="connsiteY241" fmla="*/ 2901242 h 4477714"/>
              <a:gd name="connsiteX242" fmla="*/ 2598752 w 6343428"/>
              <a:gd name="connsiteY242" fmla="*/ 2854874 h 4477714"/>
              <a:gd name="connsiteX243" fmla="*/ 2618623 w 6343428"/>
              <a:gd name="connsiteY243" fmla="*/ 2808507 h 4477714"/>
              <a:gd name="connsiteX244" fmla="*/ 2664990 w 6343428"/>
              <a:gd name="connsiteY244" fmla="*/ 2788636 h 4477714"/>
              <a:gd name="connsiteX245" fmla="*/ 1556601 w 6343428"/>
              <a:gd name="connsiteY245" fmla="*/ 2766557 h 4477714"/>
              <a:gd name="connsiteX246" fmla="*/ 1602969 w 6343428"/>
              <a:gd name="connsiteY246" fmla="*/ 2786428 h 4477714"/>
              <a:gd name="connsiteX247" fmla="*/ 1622839 w 6343428"/>
              <a:gd name="connsiteY247" fmla="*/ 2832795 h 4477714"/>
              <a:gd name="connsiteX248" fmla="*/ 1602969 w 6343428"/>
              <a:gd name="connsiteY248" fmla="*/ 2879163 h 4477714"/>
              <a:gd name="connsiteX249" fmla="*/ 1556601 w 6343428"/>
              <a:gd name="connsiteY249" fmla="*/ 2899033 h 4477714"/>
              <a:gd name="connsiteX250" fmla="*/ 1510234 w 6343428"/>
              <a:gd name="connsiteY250" fmla="*/ 2879163 h 4477714"/>
              <a:gd name="connsiteX251" fmla="*/ 1490363 w 6343428"/>
              <a:gd name="connsiteY251" fmla="*/ 2832795 h 4477714"/>
              <a:gd name="connsiteX252" fmla="*/ 1510234 w 6343428"/>
              <a:gd name="connsiteY252" fmla="*/ 2786428 h 4477714"/>
              <a:gd name="connsiteX253" fmla="*/ 1556601 w 6343428"/>
              <a:gd name="connsiteY253" fmla="*/ 2766557 h 4477714"/>
              <a:gd name="connsiteX254" fmla="*/ 3932351 w 6343428"/>
              <a:gd name="connsiteY254" fmla="*/ 2702526 h 4477714"/>
              <a:gd name="connsiteX255" fmla="*/ 3978719 w 6343428"/>
              <a:gd name="connsiteY255" fmla="*/ 2722397 h 4477714"/>
              <a:gd name="connsiteX256" fmla="*/ 3998589 w 6343428"/>
              <a:gd name="connsiteY256" fmla="*/ 2768764 h 4477714"/>
              <a:gd name="connsiteX257" fmla="*/ 3978719 w 6343428"/>
              <a:gd name="connsiteY257" fmla="*/ 2815130 h 4477714"/>
              <a:gd name="connsiteX258" fmla="*/ 3932351 w 6343428"/>
              <a:gd name="connsiteY258" fmla="*/ 2835002 h 4477714"/>
              <a:gd name="connsiteX259" fmla="*/ 3885985 w 6343428"/>
              <a:gd name="connsiteY259" fmla="*/ 2815130 h 4477714"/>
              <a:gd name="connsiteX260" fmla="*/ 3866113 w 6343428"/>
              <a:gd name="connsiteY260" fmla="*/ 2768764 h 4477714"/>
              <a:gd name="connsiteX261" fmla="*/ 3885985 w 6343428"/>
              <a:gd name="connsiteY261" fmla="*/ 2722397 h 4477714"/>
              <a:gd name="connsiteX262" fmla="*/ 3932351 w 6343428"/>
              <a:gd name="connsiteY262" fmla="*/ 2702526 h 4477714"/>
              <a:gd name="connsiteX263" fmla="*/ 2450819 w 6343428"/>
              <a:gd name="connsiteY263" fmla="*/ 2671614 h 4477714"/>
              <a:gd name="connsiteX264" fmla="*/ 2497187 w 6343428"/>
              <a:gd name="connsiteY264" fmla="*/ 2691485 h 4477714"/>
              <a:gd name="connsiteX265" fmla="*/ 2517057 w 6343428"/>
              <a:gd name="connsiteY265" fmla="*/ 2737852 h 4477714"/>
              <a:gd name="connsiteX266" fmla="*/ 2511261 w 6343428"/>
              <a:gd name="connsiteY266" fmla="*/ 2762691 h 4477714"/>
              <a:gd name="connsiteX267" fmla="*/ 2510086 w 6343428"/>
              <a:gd name="connsiteY267" fmla="*/ 2764489 h 4477714"/>
              <a:gd name="connsiteX268" fmla="*/ 2515401 w 6343428"/>
              <a:gd name="connsiteY268" fmla="*/ 2765729 h 4477714"/>
              <a:gd name="connsiteX269" fmla="*/ 2536928 w 6343428"/>
              <a:gd name="connsiteY269" fmla="*/ 2779804 h 4477714"/>
              <a:gd name="connsiteX270" fmla="*/ 2556800 w 6343428"/>
              <a:gd name="connsiteY270" fmla="*/ 2826171 h 4477714"/>
              <a:gd name="connsiteX271" fmla="*/ 2536928 w 6343428"/>
              <a:gd name="connsiteY271" fmla="*/ 2872539 h 4477714"/>
              <a:gd name="connsiteX272" fmla="*/ 2490562 w 6343428"/>
              <a:gd name="connsiteY272" fmla="*/ 2892409 h 4477714"/>
              <a:gd name="connsiteX273" fmla="*/ 2444195 w 6343428"/>
              <a:gd name="connsiteY273" fmla="*/ 2872539 h 4477714"/>
              <a:gd name="connsiteX274" fmla="*/ 2424324 w 6343428"/>
              <a:gd name="connsiteY274" fmla="*/ 2826171 h 4477714"/>
              <a:gd name="connsiteX275" fmla="*/ 2430120 w 6343428"/>
              <a:gd name="connsiteY275" fmla="*/ 2801332 h 4477714"/>
              <a:gd name="connsiteX276" fmla="*/ 2431295 w 6343428"/>
              <a:gd name="connsiteY276" fmla="*/ 2799535 h 4477714"/>
              <a:gd name="connsiteX277" fmla="*/ 2425979 w 6343428"/>
              <a:gd name="connsiteY277" fmla="*/ 2798294 h 4477714"/>
              <a:gd name="connsiteX278" fmla="*/ 2404452 w 6343428"/>
              <a:gd name="connsiteY278" fmla="*/ 2784220 h 4477714"/>
              <a:gd name="connsiteX279" fmla="*/ 2384581 w 6343428"/>
              <a:gd name="connsiteY279" fmla="*/ 2737852 h 4477714"/>
              <a:gd name="connsiteX280" fmla="*/ 2404452 w 6343428"/>
              <a:gd name="connsiteY280" fmla="*/ 2691485 h 4477714"/>
              <a:gd name="connsiteX281" fmla="*/ 2450819 w 6343428"/>
              <a:gd name="connsiteY281" fmla="*/ 2671614 h 4477714"/>
              <a:gd name="connsiteX282" fmla="*/ 4124443 w 6343428"/>
              <a:gd name="connsiteY282" fmla="*/ 2662783 h 4477714"/>
              <a:gd name="connsiteX283" fmla="*/ 4170811 w 6343428"/>
              <a:gd name="connsiteY283" fmla="*/ 2682654 h 4477714"/>
              <a:gd name="connsiteX284" fmla="*/ 4190681 w 6343428"/>
              <a:gd name="connsiteY284" fmla="*/ 2729021 h 4477714"/>
              <a:gd name="connsiteX285" fmla="*/ 4170811 w 6343428"/>
              <a:gd name="connsiteY285" fmla="*/ 2775389 h 4477714"/>
              <a:gd name="connsiteX286" fmla="*/ 4124443 w 6343428"/>
              <a:gd name="connsiteY286" fmla="*/ 2795259 h 4477714"/>
              <a:gd name="connsiteX287" fmla="*/ 4078078 w 6343428"/>
              <a:gd name="connsiteY287" fmla="*/ 2775389 h 4477714"/>
              <a:gd name="connsiteX288" fmla="*/ 4058205 w 6343428"/>
              <a:gd name="connsiteY288" fmla="*/ 2729021 h 4477714"/>
              <a:gd name="connsiteX289" fmla="*/ 4078078 w 6343428"/>
              <a:gd name="connsiteY289" fmla="*/ 2682654 h 4477714"/>
              <a:gd name="connsiteX290" fmla="*/ 4124443 w 6343428"/>
              <a:gd name="connsiteY290" fmla="*/ 2662783 h 4477714"/>
              <a:gd name="connsiteX291" fmla="*/ 66237 w 6343428"/>
              <a:gd name="connsiteY291" fmla="*/ 2662783 h 4477714"/>
              <a:gd name="connsiteX292" fmla="*/ 112604 w 6343428"/>
              <a:gd name="connsiteY292" fmla="*/ 2682654 h 4477714"/>
              <a:gd name="connsiteX293" fmla="*/ 132475 w 6343428"/>
              <a:gd name="connsiteY293" fmla="*/ 2729021 h 4477714"/>
              <a:gd name="connsiteX294" fmla="*/ 112604 w 6343428"/>
              <a:gd name="connsiteY294" fmla="*/ 2775389 h 4477714"/>
              <a:gd name="connsiteX295" fmla="*/ 66237 w 6343428"/>
              <a:gd name="connsiteY295" fmla="*/ 2795259 h 4477714"/>
              <a:gd name="connsiteX296" fmla="*/ 19871 w 6343428"/>
              <a:gd name="connsiteY296" fmla="*/ 2775389 h 4477714"/>
              <a:gd name="connsiteX297" fmla="*/ 0 w 6343428"/>
              <a:gd name="connsiteY297" fmla="*/ 2729021 h 4477714"/>
              <a:gd name="connsiteX298" fmla="*/ 19871 w 6343428"/>
              <a:gd name="connsiteY298" fmla="*/ 2682654 h 4477714"/>
              <a:gd name="connsiteX299" fmla="*/ 66237 w 6343428"/>
              <a:gd name="connsiteY299" fmla="*/ 2662783 h 4477714"/>
              <a:gd name="connsiteX300" fmla="*/ 2651742 w 6343428"/>
              <a:gd name="connsiteY300" fmla="*/ 2616416 h 4477714"/>
              <a:gd name="connsiteX301" fmla="*/ 2698109 w 6343428"/>
              <a:gd name="connsiteY301" fmla="*/ 2636287 h 4477714"/>
              <a:gd name="connsiteX302" fmla="*/ 2717980 w 6343428"/>
              <a:gd name="connsiteY302" fmla="*/ 2682654 h 4477714"/>
              <a:gd name="connsiteX303" fmla="*/ 2698109 w 6343428"/>
              <a:gd name="connsiteY303" fmla="*/ 2729022 h 4477714"/>
              <a:gd name="connsiteX304" fmla="*/ 2651742 w 6343428"/>
              <a:gd name="connsiteY304" fmla="*/ 2748892 h 4477714"/>
              <a:gd name="connsiteX305" fmla="*/ 2605375 w 6343428"/>
              <a:gd name="connsiteY305" fmla="*/ 2729022 h 4477714"/>
              <a:gd name="connsiteX306" fmla="*/ 2585504 w 6343428"/>
              <a:gd name="connsiteY306" fmla="*/ 2682654 h 4477714"/>
              <a:gd name="connsiteX307" fmla="*/ 2605375 w 6343428"/>
              <a:gd name="connsiteY307" fmla="*/ 2636287 h 4477714"/>
              <a:gd name="connsiteX308" fmla="*/ 2651742 w 6343428"/>
              <a:gd name="connsiteY308" fmla="*/ 2616416 h 4477714"/>
              <a:gd name="connsiteX309" fmla="*/ 549777 w 6343428"/>
              <a:gd name="connsiteY309" fmla="*/ 2614209 h 4477714"/>
              <a:gd name="connsiteX310" fmla="*/ 596143 w 6343428"/>
              <a:gd name="connsiteY310" fmla="*/ 2634080 h 4477714"/>
              <a:gd name="connsiteX311" fmla="*/ 616015 w 6343428"/>
              <a:gd name="connsiteY311" fmla="*/ 2680447 h 4477714"/>
              <a:gd name="connsiteX312" fmla="*/ 596143 w 6343428"/>
              <a:gd name="connsiteY312" fmla="*/ 2726813 h 4477714"/>
              <a:gd name="connsiteX313" fmla="*/ 549777 w 6343428"/>
              <a:gd name="connsiteY313" fmla="*/ 2746685 h 4477714"/>
              <a:gd name="connsiteX314" fmla="*/ 503410 w 6343428"/>
              <a:gd name="connsiteY314" fmla="*/ 2726813 h 4477714"/>
              <a:gd name="connsiteX315" fmla="*/ 483539 w 6343428"/>
              <a:gd name="connsiteY315" fmla="*/ 2680447 h 4477714"/>
              <a:gd name="connsiteX316" fmla="*/ 503410 w 6343428"/>
              <a:gd name="connsiteY316" fmla="*/ 2634080 h 4477714"/>
              <a:gd name="connsiteX317" fmla="*/ 549777 w 6343428"/>
              <a:gd name="connsiteY317" fmla="*/ 2614209 h 4477714"/>
              <a:gd name="connsiteX318" fmla="*/ 3232432 w 6343428"/>
              <a:gd name="connsiteY318" fmla="*/ 2600960 h 4477714"/>
              <a:gd name="connsiteX319" fmla="*/ 3278800 w 6343428"/>
              <a:gd name="connsiteY319" fmla="*/ 2620831 h 4477714"/>
              <a:gd name="connsiteX320" fmla="*/ 3298670 w 6343428"/>
              <a:gd name="connsiteY320" fmla="*/ 2667198 h 4477714"/>
              <a:gd name="connsiteX321" fmla="*/ 3278800 w 6343428"/>
              <a:gd name="connsiteY321" fmla="*/ 2713566 h 4477714"/>
              <a:gd name="connsiteX322" fmla="*/ 3232432 w 6343428"/>
              <a:gd name="connsiteY322" fmla="*/ 2733436 h 4477714"/>
              <a:gd name="connsiteX323" fmla="*/ 3186066 w 6343428"/>
              <a:gd name="connsiteY323" fmla="*/ 2713566 h 4477714"/>
              <a:gd name="connsiteX324" fmla="*/ 3166194 w 6343428"/>
              <a:gd name="connsiteY324" fmla="*/ 2667198 h 4477714"/>
              <a:gd name="connsiteX325" fmla="*/ 3186066 w 6343428"/>
              <a:gd name="connsiteY325" fmla="*/ 2620831 h 4477714"/>
              <a:gd name="connsiteX326" fmla="*/ 3232432 w 6343428"/>
              <a:gd name="connsiteY326" fmla="*/ 2600960 h 4477714"/>
              <a:gd name="connsiteX327" fmla="*/ 3190481 w 6343428"/>
              <a:gd name="connsiteY327" fmla="*/ 2475108 h 4477714"/>
              <a:gd name="connsiteX328" fmla="*/ 3236849 w 6343428"/>
              <a:gd name="connsiteY328" fmla="*/ 2494979 h 4477714"/>
              <a:gd name="connsiteX329" fmla="*/ 3256719 w 6343428"/>
              <a:gd name="connsiteY329" fmla="*/ 2541346 h 4477714"/>
              <a:gd name="connsiteX330" fmla="*/ 3236849 w 6343428"/>
              <a:gd name="connsiteY330" fmla="*/ 2587714 h 4477714"/>
              <a:gd name="connsiteX331" fmla="*/ 3190481 w 6343428"/>
              <a:gd name="connsiteY331" fmla="*/ 2607584 h 4477714"/>
              <a:gd name="connsiteX332" fmla="*/ 3144115 w 6343428"/>
              <a:gd name="connsiteY332" fmla="*/ 2587714 h 4477714"/>
              <a:gd name="connsiteX333" fmla="*/ 3124243 w 6343428"/>
              <a:gd name="connsiteY333" fmla="*/ 2541346 h 4477714"/>
              <a:gd name="connsiteX334" fmla="*/ 3144115 w 6343428"/>
              <a:gd name="connsiteY334" fmla="*/ 2494979 h 4477714"/>
              <a:gd name="connsiteX335" fmla="*/ 3190481 w 6343428"/>
              <a:gd name="connsiteY335" fmla="*/ 2475108 h 4477714"/>
              <a:gd name="connsiteX336" fmla="*/ 2258728 w 6343428"/>
              <a:gd name="connsiteY336" fmla="*/ 2461860 h 4477714"/>
              <a:gd name="connsiteX337" fmla="*/ 2305094 w 6343428"/>
              <a:gd name="connsiteY337" fmla="*/ 2481731 h 4477714"/>
              <a:gd name="connsiteX338" fmla="*/ 2324966 w 6343428"/>
              <a:gd name="connsiteY338" fmla="*/ 2528098 h 4477714"/>
              <a:gd name="connsiteX339" fmla="*/ 2305094 w 6343428"/>
              <a:gd name="connsiteY339" fmla="*/ 2574466 h 4477714"/>
              <a:gd name="connsiteX340" fmla="*/ 2258728 w 6343428"/>
              <a:gd name="connsiteY340" fmla="*/ 2594336 h 4477714"/>
              <a:gd name="connsiteX341" fmla="*/ 2233888 w 6343428"/>
              <a:gd name="connsiteY341" fmla="*/ 2588540 h 4477714"/>
              <a:gd name="connsiteX342" fmla="*/ 2219831 w 6343428"/>
              <a:gd name="connsiteY342" fmla="*/ 2579350 h 4477714"/>
              <a:gd name="connsiteX343" fmla="*/ 2219812 w 6343428"/>
              <a:gd name="connsiteY343" fmla="*/ 2579432 h 4477714"/>
              <a:gd name="connsiteX344" fmla="*/ 2205736 w 6343428"/>
              <a:gd name="connsiteY344" fmla="*/ 2600959 h 4477714"/>
              <a:gd name="connsiteX345" fmla="*/ 2159370 w 6343428"/>
              <a:gd name="connsiteY345" fmla="*/ 2620831 h 4477714"/>
              <a:gd name="connsiteX346" fmla="*/ 2113003 w 6343428"/>
              <a:gd name="connsiteY346" fmla="*/ 2600959 h 4477714"/>
              <a:gd name="connsiteX347" fmla="*/ 2093132 w 6343428"/>
              <a:gd name="connsiteY347" fmla="*/ 2554593 h 4477714"/>
              <a:gd name="connsiteX348" fmla="*/ 2113003 w 6343428"/>
              <a:gd name="connsiteY348" fmla="*/ 2508226 h 4477714"/>
              <a:gd name="connsiteX349" fmla="*/ 2159370 w 6343428"/>
              <a:gd name="connsiteY349" fmla="*/ 2488355 h 4477714"/>
              <a:gd name="connsiteX350" fmla="*/ 2184209 w 6343428"/>
              <a:gd name="connsiteY350" fmla="*/ 2494151 h 4477714"/>
              <a:gd name="connsiteX351" fmla="*/ 2198266 w 6343428"/>
              <a:gd name="connsiteY351" fmla="*/ 2503342 h 4477714"/>
              <a:gd name="connsiteX352" fmla="*/ 2198286 w 6343428"/>
              <a:gd name="connsiteY352" fmla="*/ 2503259 h 4477714"/>
              <a:gd name="connsiteX353" fmla="*/ 2212361 w 6343428"/>
              <a:gd name="connsiteY353" fmla="*/ 2481731 h 4477714"/>
              <a:gd name="connsiteX354" fmla="*/ 2258728 w 6343428"/>
              <a:gd name="connsiteY354" fmla="*/ 2461860 h 4477714"/>
              <a:gd name="connsiteX355" fmla="*/ 2576673 w 6343428"/>
              <a:gd name="connsiteY355" fmla="*/ 2453029 h 4477714"/>
              <a:gd name="connsiteX356" fmla="*/ 2623041 w 6343428"/>
              <a:gd name="connsiteY356" fmla="*/ 2472900 h 4477714"/>
              <a:gd name="connsiteX357" fmla="*/ 2642911 w 6343428"/>
              <a:gd name="connsiteY357" fmla="*/ 2519267 h 4477714"/>
              <a:gd name="connsiteX358" fmla="*/ 2623041 w 6343428"/>
              <a:gd name="connsiteY358" fmla="*/ 2565635 h 4477714"/>
              <a:gd name="connsiteX359" fmla="*/ 2576673 w 6343428"/>
              <a:gd name="connsiteY359" fmla="*/ 2585505 h 4477714"/>
              <a:gd name="connsiteX360" fmla="*/ 2530306 w 6343428"/>
              <a:gd name="connsiteY360" fmla="*/ 2565635 h 4477714"/>
              <a:gd name="connsiteX361" fmla="*/ 2510435 w 6343428"/>
              <a:gd name="connsiteY361" fmla="*/ 2519267 h 4477714"/>
              <a:gd name="connsiteX362" fmla="*/ 2530306 w 6343428"/>
              <a:gd name="connsiteY362" fmla="*/ 2472900 h 4477714"/>
              <a:gd name="connsiteX363" fmla="*/ 2576673 w 6343428"/>
              <a:gd name="connsiteY363" fmla="*/ 2453029 h 4477714"/>
              <a:gd name="connsiteX364" fmla="*/ 3954431 w 6343428"/>
              <a:gd name="connsiteY364" fmla="*/ 2446405 h 4477714"/>
              <a:gd name="connsiteX365" fmla="*/ 4000799 w 6343428"/>
              <a:gd name="connsiteY365" fmla="*/ 2466276 h 4477714"/>
              <a:gd name="connsiteX366" fmla="*/ 4020669 w 6343428"/>
              <a:gd name="connsiteY366" fmla="*/ 2512643 h 4477714"/>
              <a:gd name="connsiteX367" fmla="*/ 4000799 w 6343428"/>
              <a:gd name="connsiteY367" fmla="*/ 2559011 h 4477714"/>
              <a:gd name="connsiteX368" fmla="*/ 3954431 w 6343428"/>
              <a:gd name="connsiteY368" fmla="*/ 2578881 h 4477714"/>
              <a:gd name="connsiteX369" fmla="*/ 3908065 w 6343428"/>
              <a:gd name="connsiteY369" fmla="*/ 2559011 h 4477714"/>
              <a:gd name="connsiteX370" fmla="*/ 3888193 w 6343428"/>
              <a:gd name="connsiteY370" fmla="*/ 2512643 h 4477714"/>
              <a:gd name="connsiteX371" fmla="*/ 3908065 w 6343428"/>
              <a:gd name="connsiteY371" fmla="*/ 2466276 h 4477714"/>
              <a:gd name="connsiteX372" fmla="*/ 3954431 w 6343428"/>
              <a:gd name="connsiteY372" fmla="*/ 2446405 h 4477714"/>
              <a:gd name="connsiteX373" fmla="*/ 1739860 w 6343428"/>
              <a:gd name="connsiteY373" fmla="*/ 2388998 h 4477714"/>
              <a:gd name="connsiteX374" fmla="*/ 1786226 w 6343428"/>
              <a:gd name="connsiteY374" fmla="*/ 2408869 h 4477714"/>
              <a:gd name="connsiteX375" fmla="*/ 1806098 w 6343428"/>
              <a:gd name="connsiteY375" fmla="*/ 2455236 h 4477714"/>
              <a:gd name="connsiteX376" fmla="*/ 1786226 w 6343428"/>
              <a:gd name="connsiteY376" fmla="*/ 2501602 h 4477714"/>
              <a:gd name="connsiteX377" fmla="*/ 1739860 w 6343428"/>
              <a:gd name="connsiteY377" fmla="*/ 2521474 h 4477714"/>
              <a:gd name="connsiteX378" fmla="*/ 1693493 w 6343428"/>
              <a:gd name="connsiteY378" fmla="*/ 2501602 h 4477714"/>
              <a:gd name="connsiteX379" fmla="*/ 1673622 w 6343428"/>
              <a:gd name="connsiteY379" fmla="*/ 2455236 h 4477714"/>
              <a:gd name="connsiteX380" fmla="*/ 1693493 w 6343428"/>
              <a:gd name="connsiteY380" fmla="*/ 2408869 h 4477714"/>
              <a:gd name="connsiteX381" fmla="*/ 1739860 w 6343428"/>
              <a:gd name="connsiteY381" fmla="*/ 2388998 h 4477714"/>
              <a:gd name="connsiteX382" fmla="*/ 3146323 w 6343428"/>
              <a:gd name="connsiteY382" fmla="*/ 2322760 h 4477714"/>
              <a:gd name="connsiteX383" fmla="*/ 3192691 w 6343428"/>
              <a:gd name="connsiteY383" fmla="*/ 2342631 h 4477714"/>
              <a:gd name="connsiteX384" fmla="*/ 3212561 w 6343428"/>
              <a:gd name="connsiteY384" fmla="*/ 2388998 h 4477714"/>
              <a:gd name="connsiteX385" fmla="*/ 3192691 w 6343428"/>
              <a:gd name="connsiteY385" fmla="*/ 2435364 h 4477714"/>
              <a:gd name="connsiteX386" fmla="*/ 3146323 w 6343428"/>
              <a:gd name="connsiteY386" fmla="*/ 2455236 h 4477714"/>
              <a:gd name="connsiteX387" fmla="*/ 3099957 w 6343428"/>
              <a:gd name="connsiteY387" fmla="*/ 2435364 h 4477714"/>
              <a:gd name="connsiteX388" fmla="*/ 3080085 w 6343428"/>
              <a:gd name="connsiteY388" fmla="*/ 2388998 h 4477714"/>
              <a:gd name="connsiteX389" fmla="*/ 3099957 w 6343428"/>
              <a:gd name="connsiteY389" fmla="*/ 2342631 h 4477714"/>
              <a:gd name="connsiteX390" fmla="*/ 3146323 w 6343428"/>
              <a:gd name="connsiteY390" fmla="*/ 2322760 h 4477714"/>
              <a:gd name="connsiteX391" fmla="*/ 1954031 w 6343428"/>
              <a:gd name="connsiteY391" fmla="*/ 2316136 h 4477714"/>
              <a:gd name="connsiteX392" fmla="*/ 2000399 w 6343428"/>
              <a:gd name="connsiteY392" fmla="*/ 2336007 h 4477714"/>
              <a:gd name="connsiteX393" fmla="*/ 2020269 w 6343428"/>
              <a:gd name="connsiteY393" fmla="*/ 2382374 h 4477714"/>
              <a:gd name="connsiteX394" fmla="*/ 2000399 w 6343428"/>
              <a:gd name="connsiteY394" fmla="*/ 2428740 h 4477714"/>
              <a:gd name="connsiteX395" fmla="*/ 1954031 w 6343428"/>
              <a:gd name="connsiteY395" fmla="*/ 2448612 h 4477714"/>
              <a:gd name="connsiteX396" fmla="*/ 1907664 w 6343428"/>
              <a:gd name="connsiteY396" fmla="*/ 2428740 h 4477714"/>
              <a:gd name="connsiteX397" fmla="*/ 1887793 w 6343428"/>
              <a:gd name="connsiteY397" fmla="*/ 2382374 h 4477714"/>
              <a:gd name="connsiteX398" fmla="*/ 1907664 w 6343428"/>
              <a:gd name="connsiteY398" fmla="*/ 2336007 h 4477714"/>
              <a:gd name="connsiteX399" fmla="*/ 1954031 w 6343428"/>
              <a:gd name="connsiteY399" fmla="*/ 2316136 h 4477714"/>
              <a:gd name="connsiteX400" fmla="*/ 3468683 w 6343428"/>
              <a:gd name="connsiteY400" fmla="*/ 2230025 h 4477714"/>
              <a:gd name="connsiteX401" fmla="*/ 3515050 w 6343428"/>
              <a:gd name="connsiteY401" fmla="*/ 2249896 h 4477714"/>
              <a:gd name="connsiteX402" fmla="*/ 3534921 w 6343428"/>
              <a:gd name="connsiteY402" fmla="*/ 2296263 h 4477714"/>
              <a:gd name="connsiteX403" fmla="*/ 3515050 w 6343428"/>
              <a:gd name="connsiteY403" fmla="*/ 2342631 h 4477714"/>
              <a:gd name="connsiteX404" fmla="*/ 3468683 w 6343428"/>
              <a:gd name="connsiteY404" fmla="*/ 2362501 h 4477714"/>
              <a:gd name="connsiteX405" fmla="*/ 3422317 w 6343428"/>
              <a:gd name="connsiteY405" fmla="*/ 2342631 h 4477714"/>
              <a:gd name="connsiteX406" fmla="*/ 3402445 w 6343428"/>
              <a:gd name="connsiteY406" fmla="*/ 2296263 h 4477714"/>
              <a:gd name="connsiteX407" fmla="*/ 3422317 w 6343428"/>
              <a:gd name="connsiteY407" fmla="*/ 2249896 h 4477714"/>
              <a:gd name="connsiteX408" fmla="*/ 3468683 w 6343428"/>
              <a:gd name="connsiteY408" fmla="*/ 2230025 h 4477714"/>
              <a:gd name="connsiteX409" fmla="*/ 4663182 w 6343428"/>
              <a:gd name="connsiteY409" fmla="*/ 2203530 h 4477714"/>
              <a:gd name="connsiteX410" fmla="*/ 4709549 w 6343428"/>
              <a:gd name="connsiteY410" fmla="*/ 2223401 h 4477714"/>
              <a:gd name="connsiteX411" fmla="*/ 4729420 w 6343428"/>
              <a:gd name="connsiteY411" fmla="*/ 2269768 h 4477714"/>
              <a:gd name="connsiteX412" fmla="*/ 4709549 w 6343428"/>
              <a:gd name="connsiteY412" fmla="*/ 2316136 h 4477714"/>
              <a:gd name="connsiteX413" fmla="*/ 4703788 w 6343428"/>
              <a:gd name="connsiteY413" fmla="*/ 2320283 h 4477714"/>
              <a:gd name="connsiteX414" fmla="*/ 4718933 w 6343428"/>
              <a:gd name="connsiteY414" fmla="*/ 2323312 h 4477714"/>
              <a:gd name="connsiteX415" fmla="*/ 4740461 w 6343428"/>
              <a:gd name="connsiteY415" fmla="*/ 2338215 h 4477714"/>
              <a:gd name="connsiteX416" fmla="*/ 4760331 w 6343428"/>
              <a:gd name="connsiteY416" fmla="*/ 2384582 h 4477714"/>
              <a:gd name="connsiteX417" fmla="*/ 4740461 w 6343428"/>
              <a:gd name="connsiteY417" fmla="*/ 2430950 h 4477714"/>
              <a:gd name="connsiteX418" fmla="*/ 4694093 w 6343428"/>
              <a:gd name="connsiteY418" fmla="*/ 2450820 h 4477714"/>
              <a:gd name="connsiteX419" fmla="*/ 4647727 w 6343428"/>
              <a:gd name="connsiteY419" fmla="*/ 2430950 h 4477714"/>
              <a:gd name="connsiteX420" fmla="*/ 4627855 w 6343428"/>
              <a:gd name="connsiteY420" fmla="*/ 2384582 h 4477714"/>
              <a:gd name="connsiteX421" fmla="*/ 4647727 w 6343428"/>
              <a:gd name="connsiteY421" fmla="*/ 2338215 h 4477714"/>
              <a:gd name="connsiteX422" fmla="*/ 4653420 w 6343428"/>
              <a:gd name="connsiteY422" fmla="*/ 2334116 h 4477714"/>
              <a:gd name="connsiteX423" fmla="*/ 4637515 w 6343428"/>
              <a:gd name="connsiteY423" fmla="*/ 2331038 h 4477714"/>
              <a:gd name="connsiteX424" fmla="*/ 4616816 w 6343428"/>
              <a:gd name="connsiteY424" fmla="*/ 2316136 h 4477714"/>
              <a:gd name="connsiteX425" fmla="*/ 4596944 w 6343428"/>
              <a:gd name="connsiteY425" fmla="*/ 2269768 h 4477714"/>
              <a:gd name="connsiteX426" fmla="*/ 4616816 w 6343428"/>
              <a:gd name="connsiteY426" fmla="*/ 2223401 h 4477714"/>
              <a:gd name="connsiteX427" fmla="*/ 4663182 w 6343428"/>
              <a:gd name="connsiteY427" fmla="*/ 2203530 h 4477714"/>
              <a:gd name="connsiteX428" fmla="*/ 498995 w 6343428"/>
              <a:gd name="connsiteY428" fmla="*/ 2183659 h 4477714"/>
              <a:gd name="connsiteX429" fmla="*/ 545361 w 6343428"/>
              <a:gd name="connsiteY429" fmla="*/ 2203530 h 4477714"/>
              <a:gd name="connsiteX430" fmla="*/ 565233 w 6343428"/>
              <a:gd name="connsiteY430" fmla="*/ 2249897 h 4477714"/>
              <a:gd name="connsiteX431" fmla="*/ 545361 w 6343428"/>
              <a:gd name="connsiteY431" fmla="*/ 2296263 h 4477714"/>
              <a:gd name="connsiteX432" fmla="*/ 498995 w 6343428"/>
              <a:gd name="connsiteY432" fmla="*/ 2316135 h 4477714"/>
              <a:gd name="connsiteX433" fmla="*/ 452628 w 6343428"/>
              <a:gd name="connsiteY433" fmla="*/ 2296263 h 4477714"/>
              <a:gd name="connsiteX434" fmla="*/ 432757 w 6343428"/>
              <a:gd name="connsiteY434" fmla="*/ 2249897 h 4477714"/>
              <a:gd name="connsiteX435" fmla="*/ 452628 w 6343428"/>
              <a:gd name="connsiteY435" fmla="*/ 2203530 h 4477714"/>
              <a:gd name="connsiteX436" fmla="*/ 498995 w 6343428"/>
              <a:gd name="connsiteY436" fmla="*/ 2183659 h 4477714"/>
              <a:gd name="connsiteX437" fmla="*/ 2691485 w 6343428"/>
              <a:gd name="connsiteY437" fmla="*/ 2170411 h 4477714"/>
              <a:gd name="connsiteX438" fmla="*/ 2737853 w 6343428"/>
              <a:gd name="connsiteY438" fmla="*/ 2190282 h 4477714"/>
              <a:gd name="connsiteX439" fmla="*/ 2757723 w 6343428"/>
              <a:gd name="connsiteY439" fmla="*/ 2236649 h 4477714"/>
              <a:gd name="connsiteX440" fmla="*/ 2737853 w 6343428"/>
              <a:gd name="connsiteY440" fmla="*/ 2283017 h 4477714"/>
              <a:gd name="connsiteX441" fmla="*/ 2691485 w 6343428"/>
              <a:gd name="connsiteY441" fmla="*/ 2302887 h 4477714"/>
              <a:gd name="connsiteX442" fmla="*/ 2645118 w 6343428"/>
              <a:gd name="connsiteY442" fmla="*/ 2283017 h 4477714"/>
              <a:gd name="connsiteX443" fmla="*/ 2625247 w 6343428"/>
              <a:gd name="connsiteY443" fmla="*/ 2236649 h 4477714"/>
              <a:gd name="connsiteX444" fmla="*/ 2645118 w 6343428"/>
              <a:gd name="connsiteY444" fmla="*/ 2190282 h 4477714"/>
              <a:gd name="connsiteX445" fmla="*/ 2691485 w 6343428"/>
              <a:gd name="connsiteY445" fmla="*/ 2170411 h 4477714"/>
              <a:gd name="connsiteX446" fmla="*/ 958247 w 6343428"/>
              <a:gd name="connsiteY446" fmla="*/ 2161580 h 4477714"/>
              <a:gd name="connsiteX447" fmla="*/ 1004615 w 6343428"/>
              <a:gd name="connsiteY447" fmla="*/ 2181451 h 4477714"/>
              <a:gd name="connsiteX448" fmla="*/ 1024485 w 6343428"/>
              <a:gd name="connsiteY448" fmla="*/ 2227818 h 4477714"/>
              <a:gd name="connsiteX449" fmla="*/ 1004615 w 6343428"/>
              <a:gd name="connsiteY449" fmla="*/ 2274184 h 4477714"/>
              <a:gd name="connsiteX450" fmla="*/ 958247 w 6343428"/>
              <a:gd name="connsiteY450" fmla="*/ 2294056 h 4477714"/>
              <a:gd name="connsiteX451" fmla="*/ 911880 w 6343428"/>
              <a:gd name="connsiteY451" fmla="*/ 2274184 h 4477714"/>
              <a:gd name="connsiteX452" fmla="*/ 892009 w 6343428"/>
              <a:gd name="connsiteY452" fmla="*/ 2227818 h 4477714"/>
              <a:gd name="connsiteX453" fmla="*/ 911880 w 6343428"/>
              <a:gd name="connsiteY453" fmla="*/ 2181451 h 4477714"/>
              <a:gd name="connsiteX454" fmla="*/ 958247 w 6343428"/>
              <a:gd name="connsiteY454" fmla="*/ 2161580 h 4477714"/>
              <a:gd name="connsiteX455" fmla="*/ 3130866 w 6343428"/>
              <a:gd name="connsiteY455" fmla="*/ 2159371 h 4477714"/>
              <a:gd name="connsiteX456" fmla="*/ 3177233 w 6343428"/>
              <a:gd name="connsiteY456" fmla="*/ 2179242 h 4477714"/>
              <a:gd name="connsiteX457" fmla="*/ 3197104 w 6343428"/>
              <a:gd name="connsiteY457" fmla="*/ 2225609 h 4477714"/>
              <a:gd name="connsiteX458" fmla="*/ 3177233 w 6343428"/>
              <a:gd name="connsiteY458" fmla="*/ 2271977 h 4477714"/>
              <a:gd name="connsiteX459" fmla="*/ 3130866 w 6343428"/>
              <a:gd name="connsiteY459" fmla="*/ 2291847 h 4477714"/>
              <a:gd name="connsiteX460" fmla="*/ 3084500 w 6343428"/>
              <a:gd name="connsiteY460" fmla="*/ 2271977 h 4477714"/>
              <a:gd name="connsiteX461" fmla="*/ 3064628 w 6343428"/>
              <a:gd name="connsiteY461" fmla="*/ 2225609 h 4477714"/>
              <a:gd name="connsiteX462" fmla="*/ 3084500 w 6343428"/>
              <a:gd name="connsiteY462" fmla="*/ 2179242 h 4477714"/>
              <a:gd name="connsiteX463" fmla="*/ 3130866 w 6343428"/>
              <a:gd name="connsiteY463" fmla="*/ 2159371 h 4477714"/>
              <a:gd name="connsiteX464" fmla="*/ 1569848 w 6343428"/>
              <a:gd name="connsiteY464" fmla="*/ 2124044 h 4477714"/>
              <a:gd name="connsiteX465" fmla="*/ 1616214 w 6343428"/>
              <a:gd name="connsiteY465" fmla="*/ 2143915 h 4477714"/>
              <a:gd name="connsiteX466" fmla="*/ 1636086 w 6343428"/>
              <a:gd name="connsiteY466" fmla="*/ 2190282 h 4477714"/>
              <a:gd name="connsiteX467" fmla="*/ 1616214 w 6343428"/>
              <a:gd name="connsiteY467" fmla="*/ 2236648 h 4477714"/>
              <a:gd name="connsiteX468" fmla="*/ 1569848 w 6343428"/>
              <a:gd name="connsiteY468" fmla="*/ 2256520 h 4477714"/>
              <a:gd name="connsiteX469" fmla="*/ 1523481 w 6343428"/>
              <a:gd name="connsiteY469" fmla="*/ 2236648 h 4477714"/>
              <a:gd name="connsiteX470" fmla="*/ 1503610 w 6343428"/>
              <a:gd name="connsiteY470" fmla="*/ 2190282 h 4477714"/>
              <a:gd name="connsiteX471" fmla="*/ 1523481 w 6343428"/>
              <a:gd name="connsiteY471" fmla="*/ 2143915 h 4477714"/>
              <a:gd name="connsiteX472" fmla="*/ 1569848 w 6343428"/>
              <a:gd name="connsiteY472" fmla="*/ 2124044 h 4477714"/>
              <a:gd name="connsiteX473" fmla="*/ 4700717 w 6343428"/>
              <a:gd name="connsiteY473" fmla="*/ 2075469 h 4477714"/>
              <a:gd name="connsiteX474" fmla="*/ 4747085 w 6343428"/>
              <a:gd name="connsiteY474" fmla="*/ 2095340 h 4477714"/>
              <a:gd name="connsiteX475" fmla="*/ 4766955 w 6343428"/>
              <a:gd name="connsiteY475" fmla="*/ 2141707 h 4477714"/>
              <a:gd name="connsiteX476" fmla="*/ 4747085 w 6343428"/>
              <a:gd name="connsiteY476" fmla="*/ 2188075 h 4477714"/>
              <a:gd name="connsiteX477" fmla="*/ 4700717 w 6343428"/>
              <a:gd name="connsiteY477" fmla="*/ 2207945 h 4477714"/>
              <a:gd name="connsiteX478" fmla="*/ 4654351 w 6343428"/>
              <a:gd name="connsiteY478" fmla="*/ 2188075 h 4477714"/>
              <a:gd name="connsiteX479" fmla="*/ 4634479 w 6343428"/>
              <a:gd name="connsiteY479" fmla="*/ 2141707 h 4477714"/>
              <a:gd name="connsiteX480" fmla="*/ 4654351 w 6343428"/>
              <a:gd name="connsiteY480" fmla="*/ 2095340 h 4477714"/>
              <a:gd name="connsiteX481" fmla="*/ 4700717 w 6343428"/>
              <a:gd name="connsiteY481" fmla="*/ 2075469 h 4477714"/>
              <a:gd name="connsiteX482" fmla="*/ 3426732 w 6343428"/>
              <a:gd name="connsiteY482" fmla="*/ 2068845 h 4477714"/>
              <a:gd name="connsiteX483" fmla="*/ 3473100 w 6343428"/>
              <a:gd name="connsiteY483" fmla="*/ 2088716 h 4477714"/>
              <a:gd name="connsiteX484" fmla="*/ 3492970 w 6343428"/>
              <a:gd name="connsiteY484" fmla="*/ 2135083 h 4477714"/>
              <a:gd name="connsiteX485" fmla="*/ 3473100 w 6343428"/>
              <a:gd name="connsiteY485" fmla="*/ 2181449 h 4477714"/>
              <a:gd name="connsiteX486" fmla="*/ 3426732 w 6343428"/>
              <a:gd name="connsiteY486" fmla="*/ 2201321 h 4477714"/>
              <a:gd name="connsiteX487" fmla="*/ 3380366 w 6343428"/>
              <a:gd name="connsiteY487" fmla="*/ 2181449 h 4477714"/>
              <a:gd name="connsiteX488" fmla="*/ 3360494 w 6343428"/>
              <a:gd name="connsiteY488" fmla="*/ 2135083 h 4477714"/>
              <a:gd name="connsiteX489" fmla="*/ 3380366 w 6343428"/>
              <a:gd name="connsiteY489" fmla="*/ 2088716 h 4477714"/>
              <a:gd name="connsiteX490" fmla="*/ 3426732 w 6343428"/>
              <a:gd name="connsiteY490" fmla="*/ 2068845 h 4477714"/>
              <a:gd name="connsiteX491" fmla="*/ 2386788 w 6343428"/>
              <a:gd name="connsiteY491" fmla="*/ 2040142 h 4477714"/>
              <a:gd name="connsiteX492" fmla="*/ 2433154 w 6343428"/>
              <a:gd name="connsiteY492" fmla="*/ 2060013 h 4477714"/>
              <a:gd name="connsiteX493" fmla="*/ 2453026 w 6343428"/>
              <a:gd name="connsiteY493" fmla="*/ 2106380 h 4477714"/>
              <a:gd name="connsiteX494" fmla="*/ 2433154 w 6343428"/>
              <a:gd name="connsiteY494" fmla="*/ 2152746 h 4477714"/>
              <a:gd name="connsiteX495" fmla="*/ 2386788 w 6343428"/>
              <a:gd name="connsiteY495" fmla="*/ 2172618 h 4477714"/>
              <a:gd name="connsiteX496" fmla="*/ 2340421 w 6343428"/>
              <a:gd name="connsiteY496" fmla="*/ 2152746 h 4477714"/>
              <a:gd name="connsiteX497" fmla="*/ 2320550 w 6343428"/>
              <a:gd name="connsiteY497" fmla="*/ 2106380 h 4477714"/>
              <a:gd name="connsiteX498" fmla="*/ 2340421 w 6343428"/>
              <a:gd name="connsiteY498" fmla="*/ 2060013 h 4477714"/>
              <a:gd name="connsiteX499" fmla="*/ 2386788 w 6343428"/>
              <a:gd name="connsiteY499" fmla="*/ 2040142 h 4477714"/>
              <a:gd name="connsiteX500" fmla="*/ 4252504 w 6343428"/>
              <a:gd name="connsiteY500" fmla="*/ 2004815 h 4477714"/>
              <a:gd name="connsiteX501" fmla="*/ 4298872 w 6343428"/>
              <a:gd name="connsiteY501" fmla="*/ 2024686 h 4477714"/>
              <a:gd name="connsiteX502" fmla="*/ 4318742 w 6343428"/>
              <a:gd name="connsiteY502" fmla="*/ 2071053 h 4477714"/>
              <a:gd name="connsiteX503" fmla="*/ 4311247 w 6343428"/>
              <a:gd name="connsiteY503" fmla="*/ 2088544 h 4477714"/>
              <a:gd name="connsiteX504" fmla="*/ 4314878 w 6343428"/>
              <a:gd name="connsiteY504" fmla="*/ 2089270 h 4477714"/>
              <a:gd name="connsiteX505" fmla="*/ 4336406 w 6343428"/>
              <a:gd name="connsiteY505" fmla="*/ 2104173 h 4477714"/>
              <a:gd name="connsiteX506" fmla="*/ 4356276 w 6343428"/>
              <a:gd name="connsiteY506" fmla="*/ 2150540 h 4477714"/>
              <a:gd name="connsiteX507" fmla="*/ 4336406 w 6343428"/>
              <a:gd name="connsiteY507" fmla="*/ 2196906 h 4477714"/>
              <a:gd name="connsiteX508" fmla="*/ 4290038 w 6343428"/>
              <a:gd name="connsiteY508" fmla="*/ 2216778 h 4477714"/>
              <a:gd name="connsiteX509" fmla="*/ 4243673 w 6343428"/>
              <a:gd name="connsiteY509" fmla="*/ 2196906 h 4477714"/>
              <a:gd name="connsiteX510" fmla="*/ 4223800 w 6343428"/>
              <a:gd name="connsiteY510" fmla="*/ 2150540 h 4477714"/>
              <a:gd name="connsiteX511" fmla="*/ 4231297 w 6343428"/>
              <a:gd name="connsiteY511" fmla="*/ 2133050 h 4477714"/>
              <a:gd name="connsiteX512" fmla="*/ 4227665 w 6343428"/>
              <a:gd name="connsiteY512" fmla="*/ 2132323 h 4477714"/>
              <a:gd name="connsiteX513" fmla="*/ 4220976 w 6343428"/>
              <a:gd name="connsiteY513" fmla="*/ 2127693 h 4477714"/>
              <a:gd name="connsiteX514" fmla="*/ 4208346 w 6343428"/>
              <a:gd name="connsiteY514" fmla="*/ 2157165 h 4477714"/>
              <a:gd name="connsiteX515" fmla="*/ 4161978 w 6343428"/>
              <a:gd name="connsiteY515" fmla="*/ 2177035 h 4477714"/>
              <a:gd name="connsiteX516" fmla="*/ 4115612 w 6343428"/>
              <a:gd name="connsiteY516" fmla="*/ 2157165 h 4477714"/>
              <a:gd name="connsiteX517" fmla="*/ 4095740 w 6343428"/>
              <a:gd name="connsiteY517" fmla="*/ 2110797 h 4477714"/>
              <a:gd name="connsiteX518" fmla="*/ 4115612 w 6343428"/>
              <a:gd name="connsiteY518" fmla="*/ 2064430 h 4477714"/>
              <a:gd name="connsiteX519" fmla="*/ 4161978 w 6343428"/>
              <a:gd name="connsiteY519" fmla="*/ 2044559 h 4477714"/>
              <a:gd name="connsiteX520" fmla="*/ 4186818 w 6343428"/>
              <a:gd name="connsiteY520" fmla="*/ 2049527 h 4477714"/>
              <a:gd name="connsiteX521" fmla="*/ 4193507 w 6343428"/>
              <a:gd name="connsiteY521" fmla="*/ 2054158 h 4477714"/>
              <a:gd name="connsiteX522" fmla="*/ 4206138 w 6343428"/>
              <a:gd name="connsiteY522" fmla="*/ 2024686 h 4477714"/>
              <a:gd name="connsiteX523" fmla="*/ 4252504 w 6343428"/>
              <a:gd name="connsiteY523" fmla="*/ 2004815 h 4477714"/>
              <a:gd name="connsiteX524" fmla="*/ 1596344 w 6343428"/>
              <a:gd name="connsiteY524" fmla="*/ 1909874 h 4477714"/>
              <a:gd name="connsiteX525" fmla="*/ 1642710 w 6343428"/>
              <a:gd name="connsiteY525" fmla="*/ 1929745 h 4477714"/>
              <a:gd name="connsiteX526" fmla="*/ 1662582 w 6343428"/>
              <a:gd name="connsiteY526" fmla="*/ 1976112 h 4477714"/>
              <a:gd name="connsiteX527" fmla="*/ 1642710 w 6343428"/>
              <a:gd name="connsiteY527" fmla="*/ 2022480 h 4477714"/>
              <a:gd name="connsiteX528" fmla="*/ 1596344 w 6343428"/>
              <a:gd name="connsiteY528" fmla="*/ 2042350 h 4477714"/>
              <a:gd name="connsiteX529" fmla="*/ 1549977 w 6343428"/>
              <a:gd name="connsiteY529" fmla="*/ 2022480 h 4477714"/>
              <a:gd name="connsiteX530" fmla="*/ 1530106 w 6343428"/>
              <a:gd name="connsiteY530" fmla="*/ 1976112 h 4477714"/>
              <a:gd name="connsiteX531" fmla="*/ 1549977 w 6343428"/>
              <a:gd name="connsiteY531" fmla="*/ 1929745 h 4477714"/>
              <a:gd name="connsiteX532" fmla="*/ 1596344 w 6343428"/>
              <a:gd name="connsiteY532" fmla="*/ 1909874 h 4477714"/>
              <a:gd name="connsiteX533" fmla="*/ 2309510 w 6343428"/>
              <a:gd name="connsiteY533" fmla="*/ 1885586 h 4477714"/>
              <a:gd name="connsiteX534" fmla="*/ 2355876 w 6343428"/>
              <a:gd name="connsiteY534" fmla="*/ 1905457 h 4477714"/>
              <a:gd name="connsiteX535" fmla="*/ 2375748 w 6343428"/>
              <a:gd name="connsiteY535" fmla="*/ 1951824 h 4477714"/>
              <a:gd name="connsiteX536" fmla="*/ 2355876 w 6343428"/>
              <a:gd name="connsiteY536" fmla="*/ 1998190 h 4477714"/>
              <a:gd name="connsiteX537" fmla="*/ 2335178 w 6343428"/>
              <a:gd name="connsiteY537" fmla="*/ 2013094 h 4477714"/>
              <a:gd name="connsiteX538" fmla="*/ 2315139 w 6343428"/>
              <a:gd name="connsiteY538" fmla="*/ 2016973 h 4477714"/>
              <a:gd name="connsiteX539" fmla="*/ 2318341 w 6343428"/>
              <a:gd name="connsiteY539" fmla="*/ 2033518 h 4477714"/>
              <a:gd name="connsiteX540" fmla="*/ 2298471 w 6343428"/>
              <a:gd name="connsiteY540" fmla="*/ 2079886 h 4477714"/>
              <a:gd name="connsiteX541" fmla="*/ 2252103 w 6343428"/>
              <a:gd name="connsiteY541" fmla="*/ 2099756 h 4477714"/>
              <a:gd name="connsiteX542" fmla="*/ 2205736 w 6343428"/>
              <a:gd name="connsiteY542" fmla="*/ 2079886 h 4477714"/>
              <a:gd name="connsiteX543" fmla="*/ 2185865 w 6343428"/>
              <a:gd name="connsiteY543" fmla="*/ 2033518 h 4477714"/>
              <a:gd name="connsiteX544" fmla="*/ 2205736 w 6343428"/>
              <a:gd name="connsiteY544" fmla="*/ 1987151 h 4477714"/>
              <a:gd name="connsiteX545" fmla="*/ 2226436 w 6343428"/>
              <a:gd name="connsiteY545" fmla="*/ 1972248 h 4477714"/>
              <a:gd name="connsiteX546" fmla="*/ 2246474 w 6343428"/>
              <a:gd name="connsiteY546" fmla="*/ 1968369 h 4477714"/>
              <a:gd name="connsiteX547" fmla="*/ 2243272 w 6343428"/>
              <a:gd name="connsiteY547" fmla="*/ 1951824 h 4477714"/>
              <a:gd name="connsiteX548" fmla="*/ 2263143 w 6343428"/>
              <a:gd name="connsiteY548" fmla="*/ 1905457 h 4477714"/>
              <a:gd name="connsiteX549" fmla="*/ 2309510 w 6343428"/>
              <a:gd name="connsiteY549" fmla="*/ 1885586 h 4477714"/>
              <a:gd name="connsiteX550" fmla="*/ 1123843 w 6343428"/>
              <a:gd name="connsiteY550" fmla="*/ 1872338 h 4477714"/>
              <a:gd name="connsiteX551" fmla="*/ 1170211 w 6343428"/>
              <a:gd name="connsiteY551" fmla="*/ 1892209 h 4477714"/>
              <a:gd name="connsiteX552" fmla="*/ 1190081 w 6343428"/>
              <a:gd name="connsiteY552" fmla="*/ 1938576 h 4477714"/>
              <a:gd name="connsiteX553" fmla="*/ 1170211 w 6343428"/>
              <a:gd name="connsiteY553" fmla="*/ 1984944 h 4477714"/>
              <a:gd name="connsiteX554" fmla="*/ 1123843 w 6343428"/>
              <a:gd name="connsiteY554" fmla="*/ 2004814 h 4477714"/>
              <a:gd name="connsiteX555" fmla="*/ 1077476 w 6343428"/>
              <a:gd name="connsiteY555" fmla="*/ 1984944 h 4477714"/>
              <a:gd name="connsiteX556" fmla="*/ 1057605 w 6343428"/>
              <a:gd name="connsiteY556" fmla="*/ 1938576 h 4477714"/>
              <a:gd name="connsiteX557" fmla="*/ 1077476 w 6343428"/>
              <a:gd name="connsiteY557" fmla="*/ 1892209 h 4477714"/>
              <a:gd name="connsiteX558" fmla="*/ 1123843 w 6343428"/>
              <a:gd name="connsiteY558" fmla="*/ 1872338 h 4477714"/>
              <a:gd name="connsiteX559" fmla="*/ 2956439 w 6343428"/>
              <a:gd name="connsiteY559" fmla="*/ 1821555 h 4477714"/>
              <a:gd name="connsiteX560" fmla="*/ 3002807 w 6343428"/>
              <a:gd name="connsiteY560" fmla="*/ 1841426 h 4477714"/>
              <a:gd name="connsiteX561" fmla="*/ 3022677 w 6343428"/>
              <a:gd name="connsiteY561" fmla="*/ 1887793 h 4477714"/>
              <a:gd name="connsiteX562" fmla="*/ 3002807 w 6343428"/>
              <a:gd name="connsiteY562" fmla="*/ 1934159 h 4477714"/>
              <a:gd name="connsiteX563" fmla="*/ 2956439 w 6343428"/>
              <a:gd name="connsiteY563" fmla="*/ 1954031 h 4477714"/>
              <a:gd name="connsiteX564" fmla="*/ 2910073 w 6343428"/>
              <a:gd name="connsiteY564" fmla="*/ 1934159 h 4477714"/>
              <a:gd name="connsiteX565" fmla="*/ 2890201 w 6343428"/>
              <a:gd name="connsiteY565" fmla="*/ 1887793 h 4477714"/>
              <a:gd name="connsiteX566" fmla="*/ 2910073 w 6343428"/>
              <a:gd name="connsiteY566" fmla="*/ 1841426 h 4477714"/>
              <a:gd name="connsiteX567" fmla="*/ 2956439 w 6343428"/>
              <a:gd name="connsiteY567" fmla="*/ 1821555 h 4477714"/>
              <a:gd name="connsiteX568" fmla="*/ 1828178 w 6343428"/>
              <a:gd name="connsiteY568" fmla="*/ 1777396 h 4477714"/>
              <a:gd name="connsiteX569" fmla="*/ 1874544 w 6343428"/>
              <a:gd name="connsiteY569" fmla="*/ 1797267 h 4477714"/>
              <a:gd name="connsiteX570" fmla="*/ 1894416 w 6343428"/>
              <a:gd name="connsiteY570" fmla="*/ 1843634 h 4477714"/>
              <a:gd name="connsiteX571" fmla="*/ 1874544 w 6343428"/>
              <a:gd name="connsiteY571" fmla="*/ 1890000 h 4477714"/>
              <a:gd name="connsiteX572" fmla="*/ 1828178 w 6343428"/>
              <a:gd name="connsiteY572" fmla="*/ 1909872 h 4477714"/>
              <a:gd name="connsiteX573" fmla="*/ 1781811 w 6343428"/>
              <a:gd name="connsiteY573" fmla="*/ 1890000 h 4477714"/>
              <a:gd name="connsiteX574" fmla="*/ 1761940 w 6343428"/>
              <a:gd name="connsiteY574" fmla="*/ 1843634 h 4477714"/>
              <a:gd name="connsiteX575" fmla="*/ 1781811 w 6343428"/>
              <a:gd name="connsiteY575" fmla="*/ 1797267 h 4477714"/>
              <a:gd name="connsiteX576" fmla="*/ 1828178 w 6343428"/>
              <a:gd name="connsiteY576" fmla="*/ 1777396 h 4477714"/>
              <a:gd name="connsiteX577" fmla="*/ 3325166 w 6343428"/>
              <a:gd name="connsiteY577" fmla="*/ 1775189 h 4477714"/>
              <a:gd name="connsiteX578" fmla="*/ 3371533 w 6343428"/>
              <a:gd name="connsiteY578" fmla="*/ 1795060 h 4477714"/>
              <a:gd name="connsiteX579" fmla="*/ 3391404 w 6343428"/>
              <a:gd name="connsiteY579" fmla="*/ 1841427 h 4477714"/>
              <a:gd name="connsiteX580" fmla="*/ 3371533 w 6343428"/>
              <a:gd name="connsiteY580" fmla="*/ 1887793 h 4477714"/>
              <a:gd name="connsiteX581" fmla="*/ 3325166 w 6343428"/>
              <a:gd name="connsiteY581" fmla="*/ 1907665 h 4477714"/>
              <a:gd name="connsiteX582" fmla="*/ 3278800 w 6343428"/>
              <a:gd name="connsiteY582" fmla="*/ 1887793 h 4477714"/>
              <a:gd name="connsiteX583" fmla="*/ 3258928 w 6343428"/>
              <a:gd name="connsiteY583" fmla="*/ 1841427 h 4477714"/>
              <a:gd name="connsiteX584" fmla="*/ 3278800 w 6343428"/>
              <a:gd name="connsiteY584" fmla="*/ 1795060 h 4477714"/>
              <a:gd name="connsiteX585" fmla="*/ 3325166 w 6343428"/>
              <a:gd name="connsiteY585" fmla="*/ 1775189 h 4477714"/>
              <a:gd name="connsiteX586" fmla="*/ 602768 w 6343428"/>
              <a:gd name="connsiteY586" fmla="*/ 1770772 h 4477714"/>
              <a:gd name="connsiteX587" fmla="*/ 649135 w 6343428"/>
              <a:gd name="connsiteY587" fmla="*/ 1790643 h 4477714"/>
              <a:gd name="connsiteX588" fmla="*/ 669007 w 6343428"/>
              <a:gd name="connsiteY588" fmla="*/ 1837010 h 4477714"/>
              <a:gd name="connsiteX589" fmla="*/ 649135 w 6343428"/>
              <a:gd name="connsiteY589" fmla="*/ 1883376 h 4477714"/>
              <a:gd name="connsiteX590" fmla="*/ 602768 w 6343428"/>
              <a:gd name="connsiteY590" fmla="*/ 1903249 h 4477714"/>
              <a:gd name="connsiteX591" fmla="*/ 556401 w 6343428"/>
              <a:gd name="connsiteY591" fmla="*/ 1883376 h 4477714"/>
              <a:gd name="connsiteX592" fmla="*/ 536530 w 6343428"/>
              <a:gd name="connsiteY592" fmla="*/ 1837010 h 4477714"/>
              <a:gd name="connsiteX593" fmla="*/ 556401 w 6343428"/>
              <a:gd name="connsiteY593" fmla="*/ 1790643 h 4477714"/>
              <a:gd name="connsiteX594" fmla="*/ 602768 w 6343428"/>
              <a:gd name="connsiteY594" fmla="*/ 1770772 h 4477714"/>
              <a:gd name="connsiteX595" fmla="*/ 4239257 w 6343428"/>
              <a:gd name="connsiteY595" fmla="*/ 1680247 h 4477714"/>
              <a:gd name="connsiteX596" fmla="*/ 4285625 w 6343428"/>
              <a:gd name="connsiteY596" fmla="*/ 1700118 h 4477714"/>
              <a:gd name="connsiteX597" fmla="*/ 4299217 w 6343428"/>
              <a:gd name="connsiteY597" fmla="*/ 1718997 h 4477714"/>
              <a:gd name="connsiteX598" fmla="*/ 4305495 w 6343428"/>
              <a:gd name="connsiteY598" fmla="*/ 1717782 h 4477714"/>
              <a:gd name="connsiteX599" fmla="*/ 4351863 w 6343428"/>
              <a:gd name="connsiteY599" fmla="*/ 1737653 h 4477714"/>
              <a:gd name="connsiteX600" fmla="*/ 4371733 w 6343428"/>
              <a:gd name="connsiteY600" fmla="*/ 1784020 h 4477714"/>
              <a:gd name="connsiteX601" fmla="*/ 4351863 w 6343428"/>
              <a:gd name="connsiteY601" fmla="*/ 1830388 h 4477714"/>
              <a:gd name="connsiteX602" fmla="*/ 4305495 w 6343428"/>
              <a:gd name="connsiteY602" fmla="*/ 1850258 h 4477714"/>
              <a:gd name="connsiteX603" fmla="*/ 4259129 w 6343428"/>
              <a:gd name="connsiteY603" fmla="*/ 1830388 h 4477714"/>
              <a:gd name="connsiteX604" fmla="*/ 4245536 w 6343428"/>
              <a:gd name="connsiteY604" fmla="*/ 1811508 h 4477714"/>
              <a:gd name="connsiteX605" fmla="*/ 4239257 w 6343428"/>
              <a:gd name="connsiteY605" fmla="*/ 1812723 h 4477714"/>
              <a:gd name="connsiteX606" fmla="*/ 4192891 w 6343428"/>
              <a:gd name="connsiteY606" fmla="*/ 1792851 h 4477714"/>
              <a:gd name="connsiteX607" fmla="*/ 4173019 w 6343428"/>
              <a:gd name="connsiteY607" fmla="*/ 1746485 h 4477714"/>
              <a:gd name="connsiteX608" fmla="*/ 4192891 w 6343428"/>
              <a:gd name="connsiteY608" fmla="*/ 1700118 h 4477714"/>
              <a:gd name="connsiteX609" fmla="*/ 4239257 w 6343428"/>
              <a:gd name="connsiteY609" fmla="*/ 1680247 h 4477714"/>
              <a:gd name="connsiteX610" fmla="*/ 1344638 w 6343428"/>
              <a:gd name="connsiteY610" fmla="*/ 1565434 h 4477714"/>
              <a:gd name="connsiteX611" fmla="*/ 1391006 w 6343428"/>
              <a:gd name="connsiteY611" fmla="*/ 1585305 h 4477714"/>
              <a:gd name="connsiteX612" fmla="*/ 1410876 w 6343428"/>
              <a:gd name="connsiteY612" fmla="*/ 1631672 h 4477714"/>
              <a:gd name="connsiteX613" fmla="*/ 1391006 w 6343428"/>
              <a:gd name="connsiteY613" fmla="*/ 1678038 h 4477714"/>
              <a:gd name="connsiteX614" fmla="*/ 1344638 w 6343428"/>
              <a:gd name="connsiteY614" fmla="*/ 1697910 h 4477714"/>
              <a:gd name="connsiteX615" fmla="*/ 1298271 w 6343428"/>
              <a:gd name="connsiteY615" fmla="*/ 1678038 h 4477714"/>
              <a:gd name="connsiteX616" fmla="*/ 1278400 w 6343428"/>
              <a:gd name="connsiteY616" fmla="*/ 1631672 h 4477714"/>
              <a:gd name="connsiteX617" fmla="*/ 1298271 w 6343428"/>
              <a:gd name="connsiteY617" fmla="*/ 1585305 h 4477714"/>
              <a:gd name="connsiteX618" fmla="*/ 1344638 w 6343428"/>
              <a:gd name="connsiteY618" fmla="*/ 1565434 h 4477714"/>
              <a:gd name="connsiteX619" fmla="*/ 2289639 w 6343428"/>
              <a:gd name="connsiteY619" fmla="*/ 1455037 h 4477714"/>
              <a:gd name="connsiteX620" fmla="*/ 2336007 w 6343428"/>
              <a:gd name="connsiteY620" fmla="*/ 1474908 h 4477714"/>
              <a:gd name="connsiteX621" fmla="*/ 2355877 w 6343428"/>
              <a:gd name="connsiteY621" fmla="*/ 1521275 h 4477714"/>
              <a:gd name="connsiteX622" fmla="*/ 2336007 w 6343428"/>
              <a:gd name="connsiteY622" fmla="*/ 1567641 h 4477714"/>
              <a:gd name="connsiteX623" fmla="*/ 2289639 w 6343428"/>
              <a:gd name="connsiteY623" fmla="*/ 1587513 h 4477714"/>
              <a:gd name="connsiteX624" fmla="*/ 2243272 w 6343428"/>
              <a:gd name="connsiteY624" fmla="*/ 1567641 h 4477714"/>
              <a:gd name="connsiteX625" fmla="*/ 2223401 w 6343428"/>
              <a:gd name="connsiteY625" fmla="*/ 1521275 h 4477714"/>
              <a:gd name="connsiteX626" fmla="*/ 2243272 w 6343428"/>
              <a:gd name="connsiteY626" fmla="*/ 1474908 h 4477714"/>
              <a:gd name="connsiteX627" fmla="*/ 2289639 w 6343428"/>
              <a:gd name="connsiteY627" fmla="*/ 1455037 h 4477714"/>
              <a:gd name="connsiteX628" fmla="*/ 3793250 w 6343428"/>
              <a:gd name="connsiteY628" fmla="*/ 1397630 h 4477714"/>
              <a:gd name="connsiteX629" fmla="*/ 3839618 w 6343428"/>
              <a:gd name="connsiteY629" fmla="*/ 1417501 h 4477714"/>
              <a:gd name="connsiteX630" fmla="*/ 3859488 w 6343428"/>
              <a:gd name="connsiteY630" fmla="*/ 1463868 h 4477714"/>
              <a:gd name="connsiteX631" fmla="*/ 3839618 w 6343428"/>
              <a:gd name="connsiteY631" fmla="*/ 1510236 h 4477714"/>
              <a:gd name="connsiteX632" fmla="*/ 3793250 w 6343428"/>
              <a:gd name="connsiteY632" fmla="*/ 1530106 h 4477714"/>
              <a:gd name="connsiteX633" fmla="*/ 3746885 w 6343428"/>
              <a:gd name="connsiteY633" fmla="*/ 1510236 h 4477714"/>
              <a:gd name="connsiteX634" fmla="*/ 3727012 w 6343428"/>
              <a:gd name="connsiteY634" fmla="*/ 1463868 h 4477714"/>
              <a:gd name="connsiteX635" fmla="*/ 3746885 w 6343428"/>
              <a:gd name="connsiteY635" fmla="*/ 1417501 h 4477714"/>
              <a:gd name="connsiteX636" fmla="*/ 3793250 w 6343428"/>
              <a:gd name="connsiteY636" fmla="*/ 1397630 h 4477714"/>
              <a:gd name="connsiteX637" fmla="*/ 2110796 w 6343428"/>
              <a:gd name="connsiteY637" fmla="*/ 1307104 h 4477714"/>
              <a:gd name="connsiteX638" fmla="*/ 2157162 w 6343428"/>
              <a:gd name="connsiteY638" fmla="*/ 1326975 h 4477714"/>
              <a:gd name="connsiteX639" fmla="*/ 2177034 w 6343428"/>
              <a:gd name="connsiteY639" fmla="*/ 1373342 h 4477714"/>
              <a:gd name="connsiteX640" fmla="*/ 2157162 w 6343428"/>
              <a:gd name="connsiteY640" fmla="*/ 1419708 h 4477714"/>
              <a:gd name="connsiteX641" fmla="*/ 2110796 w 6343428"/>
              <a:gd name="connsiteY641" fmla="*/ 1439580 h 4477714"/>
              <a:gd name="connsiteX642" fmla="*/ 2064429 w 6343428"/>
              <a:gd name="connsiteY642" fmla="*/ 1419708 h 4477714"/>
              <a:gd name="connsiteX643" fmla="*/ 2044558 w 6343428"/>
              <a:gd name="connsiteY643" fmla="*/ 1373342 h 4477714"/>
              <a:gd name="connsiteX644" fmla="*/ 2064429 w 6343428"/>
              <a:gd name="connsiteY644" fmla="*/ 1326975 h 4477714"/>
              <a:gd name="connsiteX645" fmla="*/ 2110796 w 6343428"/>
              <a:gd name="connsiteY645" fmla="*/ 1307104 h 4477714"/>
              <a:gd name="connsiteX646" fmla="*/ 2605375 w 6343428"/>
              <a:gd name="connsiteY646" fmla="*/ 1278400 h 4477714"/>
              <a:gd name="connsiteX647" fmla="*/ 2651743 w 6343428"/>
              <a:gd name="connsiteY647" fmla="*/ 1298271 h 4477714"/>
              <a:gd name="connsiteX648" fmla="*/ 2671613 w 6343428"/>
              <a:gd name="connsiteY648" fmla="*/ 1344638 h 4477714"/>
              <a:gd name="connsiteX649" fmla="*/ 2651743 w 6343428"/>
              <a:gd name="connsiteY649" fmla="*/ 1391004 h 4477714"/>
              <a:gd name="connsiteX650" fmla="*/ 2605375 w 6343428"/>
              <a:gd name="connsiteY650" fmla="*/ 1410876 h 4477714"/>
              <a:gd name="connsiteX651" fmla="*/ 2559008 w 6343428"/>
              <a:gd name="connsiteY651" fmla="*/ 1391004 h 4477714"/>
              <a:gd name="connsiteX652" fmla="*/ 2539137 w 6343428"/>
              <a:gd name="connsiteY652" fmla="*/ 1344638 h 4477714"/>
              <a:gd name="connsiteX653" fmla="*/ 2559008 w 6343428"/>
              <a:gd name="connsiteY653" fmla="*/ 1298271 h 4477714"/>
              <a:gd name="connsiteX654" fmla="*/ 2605375 w 6343428"/>
              <a:gd name="connsiteY654" fmla="*/ 1278400 h 4477714"/>
              <a:gd name="connsiteX655" fmla="*/ 3307503 w 6343428"/>
              <a:gd name="connsiteY655" fmla="*/ 1185667 h 4477714"/>
              <a:gd name="connsiteX656" fmla="*/ 3353870 w 6343428"/>
              <a:gd name="connsiteY656" fmla="*/ 1205538 h 4477714"/>
              <a:gd name="connsiteX657" fmla="*/ 3373741 w 6343428"/>
              <a:gd name="connsiteY657" fmla="*/ 1251905 h 4477714"/>
              <a:gd name="connsiteX658" fmla="*/ 3353870 w 6343428"/>
              <a:gd name="connsiteY658" fmla="*/ 1298271 h 4477714"/>
              <a:gd name="connsiteX659" fmla="*/ 3307503 w 6343428"/>
              <a:gd name="connsiteY659" fmla="*/ 1318143 h 4477714"/>
              <a:gd name="connsiteX660" fmla="*/ 3261137 w 6343428"/>
              <a:gd name="connsiteY660" fmla="*/ 1298271 h 4477714"/>
              <a:gd name="connsiteX661" fmla="*/ 3241265 w 6343428"/>
              <a:gd name="connsiteY661" fmla="*/ 1251905 h 4477714"/>
              <a:gd name="connsiteX662" fmla="*/ 3261137 w 6343428"/>
              <a:gd name="connsiteY662" fmla="*/ 1205538 h 4477714"/>
              <a:gd name="connsiteX663" fmla="*/ 3307503 w 6343428"/>
              <a:gd name="connsiteY663" fmla="*/ 1185667 h 4477714"/>
              <a:gd name="connsiteX664" fmla="*/ 3007222 w 6343428"/>
              <a:gd name="connsiteY664" fmla="*/ 1168003 h 4477714"/>
              <a:gd name="connsiteX665" fmla="*/ 3053590 w 6343428"/>
              <a:gd name="connsiteY665" fmla="*/ 1187874 h 4477714"/>
              <a:gd name="connsiteX666" fmla="*/ 3073460 w 6343428"/>
              <a:gd name="connsiteY666" fmla="*/ 1234241 h 4477714"/>
              <a:gd name="connsiteX667" fmla="*/ 3053590 w 6343428"/>
              <a:gd name="connsiteY667" fmla="*/ 1280607 h 4477714"/>
              <a:gd name="connsiteX668" fmla="*/ 3032890 w 6343428"/>
              <a:gd name="connsiteY668" fmla="*/ 1295511 h 4477714"/>
              <a:gd name="connsiteX669" fmla="*/ 3030803 w 6343428"/>
              <a:gd name="connsiteY669" fmla="*/ 1295915 h 4477714"/>
              <a:gd name="connsiteX670" fmla="*/ 3046966 w 6343428"/>
              <a:gd name="connsiteY670" fmla="*/ 1307104 h 4477714"/>
              <a:gd name="connsiteX671" fmla="*/ 3066836 w 6343428"/>
              <a:gd name="connsiteY671" fmla="*/ 1353471 h 4477714"/>
              <a:gd name="connsiteX672" fmla="*/ 3062277 w 6343428"/>
              <a:gd name="connsiteY672" fmla="*/ 1376272 h 4477714"/>
              <a:gd name="connsiteX673" fmla="*/ 3080912 w 6343428"/>
              <a:gd name="connsiteY673" fmla="*/ 1362855 h 4477714"/>
              <a:gd name="connsiteX674" fmla="*/ 3106579 w 6343428"/>
              <a:gd name="connsiteY674" fmla="*/ 1357887 h 4477714"/>
              <a:gd name="connsiteX675" fmla="*/ 3152947 w 6343428"/>
              <a:gd name="connsiteY675" fmla="*/ 1377758 h 4477714"/>
              <a:gd name="connsiteX676" fmla="*/ 3172817 w 6343428"/>
              <a:gd name="connsiteY676" fmla="*/ 1424125 h 4477714"/>
              <a:gd name="connsiteX677" fmla="*/ 3152947 w 6343428"/>
              <a:gd name="connsiteY677" fmla="*/ 1470491 h 4477714"/>
              <a:gd name="connsiteX678" fmla="*/ 3106579 w 6343428"/>
              <a:gd name="connsiteY678" fmla="*/ 1490363 h 4477714"/>
              <a:gd name="connsiteX679" fmla="*/ 3060213 w 6343428"/>
              <a:gd name="connsiteY679" fmla="*/ 1470491 h 4477714"/>
              <a:gd name="connsiteX680" fmla="*/ 3040341 w 6343428"/>
              <a:gd name="connsiteY680" fmla="*/ 1424125 h 4477714"/>
              <a:gd name="connsiteX681" fmla="*/ 3044901 w 6343428"/>
              <a:gd name="connsiteY681" fmla="*/ 1401325 h 4477714"/>
              <a:gd name="connsiteX682" fmla="*/ 3026266 w 6343428"/>
              <a:gd name="connsiteY682" fmla="*/ 1414742 h 4477714"/>
              <a:gd name="connsiteX683" fmla="*/ 3000598 w 6343428"/>
              <a:gd name="connsiteY683" fmla="*/ 1419709 h 4477714"/>
              <a:gd name="connsiteX684" fmla="*/ 2954232 w 6343428"/>
              <a:gd name="connsiteY684" fmla="*/ 1399839 h 4477714"/>
              <a:gd name="connsiteX685" fmla="*/ 2934360 w 6343428"/>
              <a:gd name="connsiteY685" fmla="*/ 1353471 h 4477714"/>
              <a:gd name="connsiteX686" fmla="*/ 2954232 w 6343428"/>
              <a:gd name="connsiteY686" fmla="*/ 1307104 h 4477714"/>
              <a:gd name="connsiteX687" fmla="*/ 2974932 w 6343428"/>
              <a:gd name="connsiteY687" fmla="*/ 1292201 h 4477714"/>
              <a:gd name="connsiteX688" fmla="*/ 2976528 w 6343428"/>
              <a:gd name="connsiteY688" fmla="*/ 1291892 h 4477714"/>
              <a:gd name="connsiteX689" fmla="*/ 2960856 w 6343428"/>
              <a:gd name="connsiteY689" fmla="*/ 1280607 h 4477714"/>
              <a:gd name="connsiteX690" fmla="*/ 2940984 w 6343428"/>
              <a:gd name="connsiteY690" fmla="*/ 1234241 h 4477714"/>
              <a:gd name="connsiteX691" fmla="*/ 2960856 w 6343428"/>
              <a:gd name="connsiteY691" fmla="*/ 1187874 h 4477714"/>
              <a:gd name="connsiteX692" fmla="*/ 3007222 w 6343428"/>
              <a:gd name="connsiteY692" fmla="*/ 1168003 h 4477714"/>
              <a:gd name="connsiteX693" fmla="*/ 2731228 w 6343428"/>
              <a:gd name="connsiteY693" fmla="*/ 1121637 h 4477714"/>
              <a:gd name="connsiteX694" fmla="*/ 2777596 w 6343428"/>
              <a:gd name="connsiteY694" fmla="*/ 1141508 h 4477714"/>
              <a:gd name="connsiteX695" fmla="*/ 2797466 w 6343428"/>
              <a:gd name="connsiteY695" fmla="*/ 1187875 h 4477714"/>
              <a:gd name="connsiteX696" fmla="*/ 2777596 w 6343428"/>
              <a:gd name="connsiteY696" fmla="*/ 1234243 h 4477714"/>
              <a:gd name="connsiteX697" fmla="*/ 2731228 w 6343428"/>
              <a:gd name="connsiteY697" fmla="*/ 1254113 h 4477714"/>
              <a:gd name="connsiteX698" fmla="*/ 2684861 w 6343428"/>
              <a:gd name="connsiteY698" fmla="*/ 1234243 h 4477714"/>
              <a:gd name="connsiteX699" fmla="*/ 2664990 w 6343428"/>
              <a:gd name="connsiteY699" fmla="*/ 1187875 h 4477714"/>
              <a:gd name="connsiteX700" fmla="*/ 2684861 w 6343428"/>
              <a:gd name="connsiteY700" fmla="*/ 1141508 h 4477714"/>
              <a:gd name="connsiteX701" fmla="*/ 2731228 w 6343428"/>
              <a:gd name="connsiteY701" fmla="*/ 1121637 h 4477714"/>
              <a:gd name="connsiteX702" fmla="*/ 3501802 w 6343428"/>
              <a:gd name="connsiteY702" fmla="*/ 1106181 h 4477714"/>
              <a:gd name="connsiteX703" fmla="*/ 3548169 w 6343428"/>
              <a:gd name="connsiteY703" fmla="*/ 1126052 h 4477714"/>
              <a:gd name="connsiteX704" fmla="*/ 3568040 w 6343428"/>
              <a:gd name="connsiteY704" fmla="*/ 1172419 h 4477714"/>
              <a:gd name="connsiteX705" fmla="*/ 3548169 w 6343428"/>
              <a:gd name="connsiteY705" fmla="*/ 1218785 h 4477714"/>
              <a:gd name="connsiteX706" fmla="*/ 3501802 w 6343428"/>
              <a:gd name="connsiteY706" fmla="*/ 1238657 h 4477714"/>
              <a:gd name="connsiteX707" fmla="*/ 3455436 w 6343428"/>
              <a:gd name="connsiteY707" fmla="*/ 1218785 h 4477714"/>
              <a:gd name="connsiteX708" fmla="*/ 3435564 w 6343428"/>
              <a:gd name="connsiteY708" fmla="*/ 1172419 h 4477714"/>
              <a:gd name="connsiteX709" fmla="*/ 3455436 w 6343428"/>
              <a:gd name="connsiteY709" fmla="*/ 1126052 h 4477714"/>
              <a:gd name="connsiteX710" fmla="*/ 3501802 w 6343428"/>
              <a:gd name="connsiteY710" fmla="*/ 1106181 h 4477714"/>
              <a:gd name="connsiteX711" fmla="*/ 3985342 w 6343428"/>
              <a:gd name="connsiteY711" fmla="*/ 1059815 h 4477714"/>
              <a:gd name="connsiteX712" fmla="*/ 4031710 w 6343428"/>
              <a:gd name="connsiteY712" fmla="*/ 1079686 h 4477714"/>
              <a:gd name="connsiteX713" fmla="*/ 4051580 w 6343428"/>
              <a:gd name="connsiteY713" fmla="*/ 1126053 h 4477714"/>
              <a:gd name="connsiteX714" fmla="*/ 4031710 w 6343428"/>
              <a:gd name="connsiteY714" fmla="*/ 1172419 h 4477714"/>
              <a:gd name="connsiteX715" fmla="*/ 3985342 w 6343428"/>
              <a:gd name="connsiteY715" fmla="*/ 1192291 h 4477714"/>
              <a:gd name="connsiteX716" fmla="*/ 3938976 w 6343428"/>
              <a:gd name="connsiteY716" fmla="*/ 1172419 h 4477714"/>
              <a:gd name="connsiteX717" fmla="*/ 3919104 w 6343428"/>
              <a:gd name="connsiteY717" fmla="*/ 1126053 h 4477714"/>
              <a:gd name="connsiteX718" fmla="*/ 3938976 w 6343428"/>
              <a:gd name="connsiteY718" fmla="*/ 1079686 h 4477714"/>
              <a:gd name="connsiteX719" fmla="*/ 3985342 w 6343428"/>
              <a:gd name="connsiteY719" fmla="*/ 1059815 h 4477714"/>
              <a:gd name="connsiteX720" fmla="*/ 2031309 w 6343428"/>
              <a:gd name="connsiteY720" fmla="*/ 1055398 h 4477714"/>
              <a:gd name="connsiteX721" fmla="*/ 2077677 w 6343428"/>
              <a:gd name="connsiteY721" fmla="*/ 1075269 h 4477714"/>
              <a:gd name="connsiteX722" fmla="*/ 2097547 w 6343428"/>
              <a:gd name="connsiteY722" fmla="*/ 1121636 h 4477714"/>
              <a:gd name="connsiteX723" fmla="*/ 2077677 w 6343428"/>
              <a:gd name="connsiteY723" fmla="*/ 1168004 h 4477714"/>
              <a:gd name="connsiteX724" fmla="*/ 2031309 w 6343428"/>
              <a:gd name="connsiteY724" fmla="*/ 1187874 h 4477714"/>
              <a:gd name="connsiteX725" fmla="*/ 1984942 w 6343428"/>
              <a:gd name="connsiteY725" fmla="*/ 1168004 h 4477714"/>
              <a:gd name="connsiteX726" fmla="*/ 1965071 w 6343428"/>
              <a:gd name="connsiteY726" fmla="*/ 1121636 h 4477714"/>
              <a:gd name="connsiteX727" fmla="*/ 1984942 w 6343428"/>
              <a:gd name="connsiteY727" fmla="*/ 1075269 h 4477714"/>
              <a:gd name="connsiteX728" fmla="*/ 2031309 w 6343428"/>
              <a:gd name="connsiteY728" fmla="*/ 1055398 h 4477714"/>
              <a:gd name="connsiteX729" fmla="*/ 1812723 w 6343428"/>
              <a:gd name="connsiteY729" fmla="*/ 1026694 h 4477714"/>
              <a:gd name="connsiteX730" fmla="*/ 1859089 w 6343428"/>
              <a:gd name="connsiteY730" fmla="*/ 1046565 h 4477714"/>
              <a:gd name="connsiteX731" fmla="*/ 1878961 w 6343428"/>
              <a:gd name="connsiteY731" fmla="*/ 1092932 h 4477714"/>
              <a:gd name="connsiteX732" fmla="*/ 1859089 w 6343428"/>
              <a:gd name="connsiteY732" fmla="*/ 1139298 h 4477714"/>
              <a:gd name="connsiteX733" fmla="*/ 1812723 w 6343428"/>
              <a:gd name="connsiteY733" fmla="*/ 1159170 h 4477714"/>
              <a:gd name="connsiteX734" fmla="*/ 1766356 w 6343428"/>
              <a:gd name="connsiteY734" fmla="*/ 1139298 h 4477714"/>
              <a:gd name="connsiteX735" fmla="*/ 1746485 w 6343428"/>
              <a:gd name="connsiteY735" fmla="*/ 1092932 h 4477714"/>
              <a:gd name="connsiteX736" fmla="*/ 1766356 w 6343428"/>
              <a:gd name="connsiteY736" fmla="*/ 1046565 h 4477714"/>
              <a:gd name="connsiteX737" fmla="*/ 1812723 w 6343428"/>
              <a:gd name="connsiteY737" fmla="*/ 1026694 h 4477714"/>
              <a:gd name="connsiteX738" fmla="*/ 2850458 w 6343428"/>
              <a:gd name="connsiteY738" fmla="*/ 894219 h 4477714"/>
              <a:gd name="connsiteX739" fmla="*/ 2896825 w 6343428"/>
              <a:gd name="connsiteY739" fmla="*/ 914089 h 4477714"/>
              <a:gd name="connsiteX740" fmla="*/ 2916696 w 6343428"/>
              <a:gd name="connsiteY740" fmla="*/ 960456 h 4477714"/>
              <a:gd name="connsiteX741" fmla="*/ 2896825 w 6343428"/>
              <a:gd name="connsiteY741" fmla="*/ 1006822 h 4477714"/>
              <a:gd name="connsiteX742" fmla="*/ 2850458 w 6343428"/>
              <a:gd name="connsiteY742" fmla="*/ 1026694 h 4477714"/>
              <a:gd name="connsiteX743" fmla="*/ 2804092 w 6343428"/>
              <a:gd name="connsiteY743" fmla="*/ 1006822 h 4477714"/>
              <a:gd name="connsiteX744" fmla="*/ 2784220 w 6343428"/>
              <a:gd name="connsiteY744" fmla="*/ 960456 h 4477714"/>
              <a:gd name="connsiteX745" fmla="*/ 2804092 w 6343428"/>
              <a:gd name="connsiteY745" fmla="*/ 914089 h 4477714"/>
              <a:gd name="connsiteX746" fmla="*/ 2850458 w 6343428"/>
              <a:gd name="connsiteY746" fmla="*/ 894219 h 4477714"/>
              <a:gd name="connsiteX747" fmla="*/ 2980726 w 6343428"/>
              <a:gd name="connsiteY747" fmla="*/ 752910 h 4477714"/>
              <a:gd name="connsiteX748" fmla="*/ 3027094 w 6343428"/>
              <a:gd name="connsiteY748" fmla="*/ 772781 h 4477714"/>
              <a:gd name="connsiteX749" fmla="*/ 3046964 w 6343428"/>
              <a:gd name="connsiteY749" fmla="*/ 819148 h 4477714"/>
              <a:gd name="connsiteX750" fmla="*/ 3027094 w 6343428"/>
              <a:gd name="connsiteY750" fmla="*/ 865515 h 4477714"/>
              <a:gd name="connsiteX751" fmla="*/ 2980726 w 6343428"/>
              <a:gd name="connsiteY751" fmla="*/ 885386 h 4477714"/>
              <a:gd name="connsiteX752" fmla="*/ 2934360 w 6343428"/>
              <a:gd name="connsiteY752" fmla="*/ 865515 h 4477714"/>
              <a:gd name="connsiteX753" fmla="*/ 2914488 w 6343428"/>
              <a:gd name="connsiteY753" fmla="*/ 819148 h 4477714"/>
              <a:gd name="connsiteX754" fmla="*/ 2934360 w 6343428"/>
              <a:gd name="connsiteY754" fmla="*/ 772781 h 4477714"/>
              <a:gd name="connsiteX755" fmla="*/ 2980726 w 6343428"/>
              <a:gd name="connsiteY755" fmla="*/ 752910 h 4477714"/>
              <a:gd name="connsiteX756" fmla="*/ 1819346 w 6343428"/>
              <a:gd name="connsiteY756" fmla="*/ 635888 h 4477714"/>
              <a:gd name="connsiteX757" fmla="*/ 1865714 w 6343428"/>
              <a:gd name="connsiteY757" fmla="*/ 655760 h 4477714"/>
              <a:gd name="connsiteX758" fmla="*/ 1885584 w 6343428"/>
              <a:gd name="connsiteY758" fmla="*/ 702126 h 4477714"/>
              <a:gd name="connsiteX759" fmla="*/ 1865714 w 6343428"/>
              <a:gd name="connsiteY759" fmla="*/ 748496 h 4477714"/>
              <a:gd name="connsiteX760" fmla="*/ 1819346 w 6343428"/>
              <a:gd name="connsiteY760" fmla="*/ 768364 h 4477714"/>
              <a:gd name="connsiteX761" fmla="*/ 1772979 w 6343428"/>
              <a:gd name="connsiteY761" fmla="*/ 748496 h 4477714"/>
              <a:gd name="connsiteX762" fmla="*/ 1753108 w 6343428"/>
              <a:gd name="connsiteY762" fmla="*/ 702126 h 4477714"/>
              <a:gd name="connsiteX763" fmla="*/ 1772979 w 6343428"/>
              <a:gd name="connsiteY763" fmla="*/ 655760 h 4477714"/>
              <a:gd name="connsiteX764" fmla="*/ 1819346 w 6343428"/>
              <a:gd name="connsiteY764" fmla="*/ 635888 h 4477714"/>
              <a:gd name="connsiteX765" fmla="*/ 3172818 w 6343428"/>
              <a:gd name="connsiteY765" fmla="*/ 569650 h 4477714"/>
              <a:gd name="connsiteX766" fmla="*/ 3219186 w 6343428"/>
              <a:gd name="connsiteY766" fmla="*/ 589522 h 4477714"/>
              <a:gd name="connsiteX767" fmla="*/ 3239056 w 6343428"/>
              <a:gd name="connsiteY767" fmla="*/ 635888 h 4477714"/>
              <a:gd name="connsiteX768" fmla="*/ 3219186 w 6343428"/>
              <a:gd name="connsiteY768" fmla="*/ 682256 h 4477714"/>
              <a:gd name="connsiteX769" fmla="*/ 3172818 w 6343428"/>
              <a:gd name="connsiteY769" fmla="*/ 702126 h 4477714"/>
              <a:gd name="connsiteX770" fmla="*/ 3126452 w 6343428"/>
              <a:gd name="connsiteY770" fmla="*/ 682256 h 4477714"/>
              <a:gd name="connsiteX771" fmla="*/ 3106580 w 6343428"/>
              <a:gd name="connsiteY771" fmla="*/ 635888 h 4477714"/>
              <a:gd name="connsiteX772" fmla="*/ 3126452 w 6343428"/>
              <a:gd name="connsiteY772" fmla="*/ 589522 h 4477714"/>
              <a:gd name="connsiteX773" fmla="*/ 3172818 w 6343428"/>
              <a:gd name="connsiteY773" fmla="*/ 569650 h 4477714"/>
              <a:gd name="connsiteX774" fmla="*/ 2161578 w 6343428"/>
              <a:gd name="connsiteY774" fmla="*/ 569650 h 4477714"/>
              <a:gd name="connsiteX775" fmla="*/ 2207946 w 6343428"/>
              <a:gd name="connsiteY775" fmla="*/ 589522 h 4477714"/>
              <a:gd name="connsiteX776" fmla="*/ 2227816 w 6343428"/>
              <a:gd name="connsiteY776" fmla="*/ 635888 h 4477714"/>
              <a:gd name="connsiteX777" fmla="*/ 2207946 w 6343428"/>
              <a:gd name="connsiteY777" fmla="*/ 682256 h 4477714"/>
              <a:gd name="connsiteX778" fmla="*/ 2161578 w 6343428"/>
              <a:gd name="connsiteY778" fmla="*/ 702126 h 4477714"/>
              <a:gd name="connsiteX779" fmla="*/ 2115211 w 6343428"/>
              <a:gd name="connsiteY779" fmla="*/ 682256 h 4477714"/>
              <a:gd name="connsiteX780" fmla="*/ 2095340 w 6343428"/>
              <a:gd name="connsiteY780" fmla="*/ 635888 h 4477714"/>
              <a:gd name="connsiteX781" fmla="*/ 2115211 w 6343428"/>
              <a:gd name="connsiteY781" fmla="*/ 589522 h 4477714"/>
              <a:gd name="connsiteX782" fmla="*/ 2161578 w 6343428"/>
              <a:gd name="connsiteY782" fmla="*/ 569650 h 4477714"/>
              <a:gd name="connsiteX783" fmla="*/ 1446203 w 6343428"/>
              <a:gd name="connsiteY783" fmla="*/ 450420 h 4477714"/>
              <a:gd name="connsiteX784" fmla="*/ 1492571 w 6343428"/>
              <a:gd name="connsiteY784" fmla="*/ 470291 h 4477714"/>
              <a:gd name="connsiteX785" fmla="*/ 1512441 w 6343428"/>
              <a:gd name="connsiteY785" fmla="*/ 516658 h 4477714"/>
              <a:gd name="connsiteX786" fmla="*/ 1492571 w 6343428"/>
              <a:gd name="connsiteY786" fmla="*/ 563025 h 4477714"/>
              <a:gd name="connsiteX787" fmla="*/ 1446203 w 6343428"/>
              <a:gd name="connsiteY787" fmla="*/ 582898 h 4477714"/>
              <a:gd name="connsiteX788" fmla="*/ 1399836 w 6343428"/>
              <a:gd name="connsiteY788" fmla="*/ 563025 h 4477714"/>
              <a:gd name="connsiteX789" fmla="*/ 1379965 w 6343428"/>
              <a:gd name="connsiteY789" fmla="*/ 516658 h 4477714"/>
              <a:gd name="connsiteX790" fmla="*/ 1399836 w 6343428"/>
              <a:gd name="connsiteY790" fmla="*/ 470291 h 4477714"/>
              <a:gd name="connsiteX791" fmla="*/ 1446203 w 6343428"/>
              <a:gd name="connsiteY791" fmla="*/ 450420 h 4477714"/>
              <a:gd name="connsiteX792" fmla="*/ 5186465 w 6343428"/>
              <a:gd name="connsiteY792" fmla="*/ 258330 h 4477714"/>
              <a:gd name="connsiteX793" fmla="*/ 5232833 w 6343428"/>
              <a:gd name="connsiteY793" fmla="*/ 278202 h 4477714"/>
              <a:gd name="connsiteX794" fmla="*/ 5252703 w 6343428"/>
              <a:gd name="connsiteY794" fmla="*/ 324568 h 4477714"/>
              <a:gd name="connsiteX795" fmla="*/ 5232833 w 6343428"/>
              <a:gd name="connsiteY795" fmla="*/ 370935 h 4477714"/>
              <a:gd name="connsiteX796" fmla="*/ 5186465 w 6343428"/>
              <a:gd name="connsiteY796" fmla="*/ 390807 h 4477714"/>
              <a:gd name="connsiteX797" fmla="*/ 5140098 w 6343428"/>
              <a:gd name="connsiteY797" fmla="*/ 370935 h 4477714"/>
              <a:gd name="connsiteX798" fmla="*/ 5120227 w 6343428"/>
              <a:gd name="connsiteY798" fmla="*/ 324568 h 4477714"/>
              <a:gd name="connsiteX799" fmla="*/ 5140098 w 6343428"/>
              <a:gd name="connsiteY799" fmla="*/ 278202 h 4477714"/>
              <a:gd name="connsiteX800" fmla="*/ 5186465 w 6343428"/>
              <a:gd name="connsiteY800" fmla="*/ 258330 h 4477714"/>
              <a:gd name="connsiteX801" fmla="*/ 5358686 w 6343428"/>
              <a:gd name="connsiteY801" fmla="*/ 0 h 4477714"/>
              <a:gd name="connsiteX802" fmla="*/ 5405053 w 6343428"/>
              <a:gd name="connsiteY802" fmla="*/ 19873 h 4477714"/>
              <a:gd name="connsiteX803" fmla="*/ 5424924 w 6343428"/>
              <a:gd name="connsiteY803" fmla="*/ 66238 h 4477714"/>
              <a:gd name="connsiteX804" fmla="*/ 5405053 w 6343428"/>
              <a:gd name="connsiteY804" fmla="*/ 112605 h 4477714"/>
              <a:gd name="connsiteX805" fmla="*/ 5358686 w 6343428"/>
              <a:gd name="connsiteY805" fmla="*/ 132476 h 4477714"/>
              <a:gd name="connsiteX806" fmla="*/ 5312319 w 6343428"/>
              <a:gd name="connsiteY806" fmla="*/ 112605 h 4477714"/>
              <a:gd name="connsiteX807" fmla="*/ 5292448 w 6343428"/>
              <a:gd name="connsiteY807" fmla="*/ 66238 h 4477714"/>
              <a:gd name="connsiteX808" fmla="*/ 5312319 w 6343428"/>
              <a:gd name="connsiteY808" fmla="*/ 19873 h 4477714"/>
              <a:gd name="connsiteX809" fmla="*/ 5358686 w 6343428"/>
              <a:gd name="connsiteY809" fmla="*/ 0 h 447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Lst>
            <a:rect l="l" t="t" r="r" b="b"/>
            <a:pathLst>
              <a:path w="6343428" h="4477714">
                <a:moveTo>
                  <a:pt x="2797467" y="4345238"/>
                </a:moveTo>
                <a:cubicBezTo>
                  <a:pt x="2815131" y="4345238"/>
                  <a:pt x="2830586" y="4354071"/>
                  <a:pt x="2843835" y="4365110"/>
                </a:cubicBezTo>
                <a:cubicBezTo>
                  <a:pt x="2857081" y="4376150"/>
                  <a:pt x="2863705" y="4393812"/>
                  <a:pt x="2863705" y="4411476"/>
                </a:cubicBezTo>
                <a:cubicBezTo>
                  <a:pt x="2863705" y="4429140"/>
                  <a:pt x="2854874" y="4444595"/>
                  <a:pt x="2843835" y="4457844"/>
                </a:cubicBezTo>
                <a:cubicBezTo>
                  <a:pt x="2832795" y="4471090"/>
                  <a:pt x="2815131" y="4477714"/>
                  <a:pt x="2797467" y="4477714"/>
                </a:cubicBezTo>
                <a:cubicBezTo>
                  <a:pt x="2779803" y="4477714"/>
                  <a:pt x="2764348" y="4468883"/>
                  <a:pt x="2751101" y="4457844"/>
                </a:cubicBezTo>
                <a:cubicBezTo>
                  <a:pt x="2737853" y="4446804"/>
                  <a:pt x="2731229" y="4429140"/>
                  <a:pt x="2731229" y="4411476"/>
                </a:cubicBezTo>
                <a:cubicBezTo>
                  <a:pt x="2731229" y="4393812"/>
                  <a:pt x="2740062" y="4378357"/>
                  <a:pt x="2751101" y="4365110"/>
                </a:cubicBezTo>
                <a:cubicBezTo>
                  <a:pt x="2762141" y="4351862"/>
                  <a:pt x="2779803" y="4345238"/>
                  <a:pt x="2797467" y="4345238"/>
                </a:cubicBezTo>
                <a:close/>
                <a:moveTo>
                  <a:pt x="995782" y="4146523"/>
                </a:moveTo>
                <a:cubicBezTo>
                  <a:pt x="1013446" y="4146523"/>
                  <a:pt x="1028901" y="4155356"/>
                  <a:pt x="1042148" y="4166395"/>
                </a:cubicBezTo>
                <a:cubicBezTo>
                  <a:pt x="1055396" y="4177435"/>
                  <a:pt x="1062020" y="4195097"/>
                  <a:pt x="1062020" y="4212761"/>
                </a:cubicBezTo>
                <a:cubicBezTo>
                  <a:pt x="1062020" y="4230425"/>
                  <a:pt x="1053188" y="4245880"/>
                  <a:pt x="1042148" y="4259129"/>
                </a:cubicBezTo>
                <a:cubicBezTo>
                  <a:pt x="1031109" y="4272375"/>
                  <a:pt x="1013446" y="4278999"/>
                  <a:pt x="995782" y="4278999"/>
                </a:cubicBezTo>
                <a:cubicBezTo>
                  <a:pt x="978118" y="4278999"/>
                  <a:pt x="962663" y="4270168"/>
                  <a:pt x="949415" y="4259129"/>
                </a:cubicBezTo>
                <a:cubicBezTo>
                  <a:pt x="936168" y="4248089"/>
                  <a:pt x="929544" y="4230425"/>
                  <a:pt x="929544" y="4212761"/>
                </a:cubicBezTo>
                <a:cubicBezTo>
                  <a:pt x="929544" y="4195097"/>
                  <a:pt x="938375" y="4179642"/>
                  <a:pt x="949415" y="4166395"/>
                </a:cubicBezTo>
                <a:cubicBezTo>
                  <a:pt x="960455" y="4153147"/>
                  <a:pt x="978118" y="4146523"/>
                  <a:pt x="995782" y="4146523"/>
                </a:cubicBezTo>
                <a:close/>
                <a:moveTo>
                  <a:pt x="3298670" y="4018462"/>
                </a:moveTo>
                <a:cubicBezTo>
                  <a:pt x="3316334" y="4018462"/>
                  <a:pt x="3331789" y="4027295"/>
                  <a:pt x="3345038" y="4038334"/>
                </a:cubicBezTo>
                <a:cubicBezTo>
                  <a:pt x="3358286" y="4049374"/>
                  <a:pt x="3364908" y="4067038"/>
                  <a:pt x="3364908" y="4084700"/>
                </a:cubicBezTo>
                <a:cubicBezTo>
                  <a:pt x="3364908" y="4102364"/>
                  <a:pt x="3356077" y="4117819"/>
                  <a:pt x="3345038" y="4131068"/>
                </a:cubicBezTo>
                <a:cubicBezTo>
                  <a:pt x="3333998" y="4144316"/>
                  <a:pt x="3316334" y="4150938"/>
                  <a:pt x="3298670" y="4150938"/>
                </a:cubicBezTo>
                <a:cubicBezTo>
                  <a:pt x="3281008" y="4150938"/>
                  <a:pt x="3265551" y="4142107"/>
                  <a:pt x="3252304" y="4131068"/>
                </a:cubicBezTo>
                <a:cubicBezTo>
                  <a:pt x="3239056" y="4120028"/>
                  <a:pt x="3232432" y="4102364"/>
                  <a:pt x="3232432" y="4084700"/>
                </a:cubicBezTo>
                <a:cubicBezTo>
                  <a:pt x="3232432" y="4067038"/>
                  <a:pt x="3241265" y="4051581"/>
                  <a:pt x="3252304" y="4038334"/>
                </a:cubicBezTo>
                <a:cubicBezTo>
                  <a:pt x="3263344" y="4025086"/>
                  <a:pt x="3281008" y="4018462"/>
                  <a:pt x="3298670" y="4018462"/>
                </a:cubicBezTo>
                <a:close/>
                <a:moveTo>
                  <a:pt x="2051180" y="4007423"/>
                </a:moveTo>
                <a:cubicBezTo>
                  <a:pt x="2068844" y="4007423"/>
                  <a:pt x="2084299" y="4016256"/>
                  <a:pt x="2097548" y="4027295"/>
                </a:cubicBezTo>
                <a:cubicBezTo>
                  <a:pt x="2110795" y="4038335"/>
                  <a:pt x="2117418" y="4055999"/>
                  <a:pt x="2117418" y="4073661"/>
                </a:cubicBezTo>
                <a:cubicBezTo>
                  <a:pt x="2117418" y="4091325"/>
                  <a:pt x="2108586" y="4106780"/>
                  <a:pt x="2097548" y="4120029"/>
                </a:cubicBezTo>
                <a:cubicBezTo>
                  <a:pt x="2086507" y="4133277"/>
                  <a:pt x="2068844" y="4139899"/>
                  <a:pt x="2051180" y="4139899"/>
                </a:cubicBezTo>
                <a:cubicBezTo>
                  <a:pt x="2033517" y="4139899"/>
                  <a:pt x="2018061" y="4131068"/>
                  <a:pt x="2004813" y="4120029"/>
                </a:cubicBezTo>
                <a:cubicBezTo>
                  <a:pt x="1991566" y="4108989"/>
                  <a:pt x="1984942" y="4091325"/>
                  <a:pt x="1984942" y="4073661"/>
                </a:cubicBezTo>
                <a:cubicBezTo>
                  <a:pt x="1984942" y="4055999"/>
                  <a:pt x="1993774" y="4040542"/>
                  <a:pt x="2004813" y="4027295"/>
                </a:cubicBezTo>
                <a:cubicBezTo>
                  <a:pt x="2015853" y="4014047"/>
                  <a:pt x="2033517" y="4007423"/>
                  <a:pt x="2051180" y="4007423"/>
                </a:cubicBezTo>
                <a:close/>
                <a:moveTo>
                  <a:pt x="3439979" y="3826371"/>
                </a:moveTo>
                <a:cubicBezTo>
                  <a:pt x="3457643" y="3826371"/>
                  <a:pt x="3473098" y="3835204"/>
                  <a:pt x="3486346" y="3846243"/>
                </a:cubicBezTo>
                <a:cubicBezTo>
                  <a:pt x="3499593" y="3857283"/>
                  <a:pt x="3506217" y="3874945"/>
                  <a:pt x="3506217" y="3892609"/>
                </a:cubicBezTo>
                <a:cubicBezTo>
                  <a:pt x="3506217" y="3910273"/>
                  <a:pt x="3497386" y="3925728"/>
                  <a:pt x="3486346" y="3938977"/>
                </a:cubicBezTo>
                <a:cubicBezTo>
                  <a:pt x="3475307" y="3952223"/>
                  <a:pt x="3457643" y="3958847"/>
                  <a:pt x="3439979" y="3958847"/>
                </a:cubicBezTo>
                <a:cubicBezTo>
                  <a:pt x="3422315" y="3958847"/>
                  <a:pt x="3406860" y="3950016"/>
                  <a:pt x="3393613" y="3938977"/>
                </a:cubicBezTo>
                <a:cubicBezTo>
                  <a:pt x="3380365" y="3927937"/>
                  <a:pt x="3373741" y="3910273"/>
                  <a:pt x="3373741" y="3892609"/>
                </a:cubicBezTo>
                <a:cubicBezTo>
                  <a:pt x="3373741" y="3874945"/>
                  <a:pt x="3382573" y="3859490"/>
                  <a:pt x="3393613" y="3846243"/>
                </a:cubicBezTo>
                <a:cubicBezTo>
                  <a:pt x="3404653" y="3832995"/>
                  <a:pt x="3422315" y="3826371"/>
                  <a:pt x="3439979" y="3826371"/>
                </a:cubicBezTo>
                <a:close/>
                <a:moveTo>
                  <a:pt x="5104772" y="3815331"/>
                </a:moveTo>
                <a:cubicBezTo>
                  <a:pt x="5122436" y="3815331"/>
                  <a:pt x="5137891" y="3821955"/>
                  <a:pt x="5151139" y="3835203"/>
                </a:cubicBezTo>
                <a:cubicBezTo>
                  <a:pt x="5164386" y="3846243"/>
                  <a:pt x="5171010" y="3863905"/>
                  <a:pt x="5171010" y="3881569"/>
                </a:cubicBezTo>
                <a:cubicBezTo>
                  <a:pt x="5171010" y="3899233"/>
                  <a:pt x="5164386" y="3914688"/>
                  <a:pt x="5151139" y="3927937"/>
                </a:cubicBezTo>
                <a:cubicBezTo>
                  <a:pt x="5140099" y="3941183"/>
                  <a:pt x="5122436" y="3947807"/>
                  <a:pt x="5104772" y="3947807"/>
                </a:cubicBezTo>
                <a:cubicBezTo>
                  <a:pt x="5087108" y="3947807"/>
                  <a:pt x="5071653" y="3941183"/>
                  <a:pt x="5058406" y="3927937"/>
                </a:cubicBezTo>
                <a:cubicBezTo>
                  <a:pt x="5045158" y="3916897"/>
                  <a:pt x="5038534" y="3899233"/>
                  <a:pt x="5038534" y="3881569"/>
                </a:cubicBezTo>
                <a:cubicBezTo>
                  <a:pt x="5038534" y="3863905"/>
                  <a:pt x="5045158" y="3848450"/>
                  <a:pt x="5058406" y="3835203"/>
                </a:cubicBezTo>
                <a:cubicBezTo>
                  <a:pt x="5069446" y="3821955"/>
                  <a:pt x="5087108" y="3815331"/>
                  <a:pt x="5104772" y="3815331"/>
                </a:cubicBezTo>
                <a:close/>
                <a:moveTo>
                  <a:pt x="4566032" y="3711558"/>
                </a:moveTo>
                <a:cubicBezTo>
                  <a:pt x="4583696" y="3711558"/>
                  <a:pt x="4599151" y="3718182"/>
                  <a:pt x="4612400" y="3731430"/>
                </a:cubicBezTo>
                <a:cubicBezTo>
                  <a:pt x="4625648" y="3742470"/>
                  <a:pt x="4632270" y="3760132"/>
                  <a:pt x="4632270" y="3777796"/>
                </a:cubicBezTo>
                <a:cubicBezTo>
                  <a:pt x="4632270" y="3795460"/>
                  <a:pt x="4625648" y="3810915"/>
                  <a:pt x="4612400" y="3824164"/>
                </a:cubicBezTo>
                <a:cubicBezTo>
                  <a:pt x="4601360" y="3837410"/>
                  <a:pt x="4583696" y="3844034"/>
                  <a:pt x="4566032" y="3844034"/>
                </a:cubicBezTo>
                <a:cubicBezTo>
                  <a:pt x="4548370" y="3844034"/>
                  <a:pt x="4530706" y="3837410"/>
                  <a:pt x="4519667" y="3824164"/>
                </a:cubicBezTo>
                <a:cubicBezTo>
                  <a:pt x="4506418" y="3813124"/>
                  <a:pt x="4499794" y="3795460"/>
                  <a:pt x="4499794" y="3777796"/>
                </a:cubicBezTo>
                <a:cubicBezTo>
                  <a:pt x="4499794" y="3760132"/>
                  <a:pt x="4506418" y="3744677"/>
                  <a:pt x="4519667" y="3731430"/>
                </a:cubicBezTo>
                <a:cubicBezTo>
                  <a:pt x="4530706" y="3718182"/>
                  <a:pt x="4548370" y="3711558"/>
                  <a:pt x="4566032" y="3711558"/>
                </a:cubicBezTo>
                <a:close/>
                <a:moveTo>
                  <a:pt x="6277190" y="3696103"/>
                </a:moveTo>
                <a:cubicBezTo>
                  <a:pt x="6294854" y="3696103"/>
                  <a:pt x="6310309" y="3702727"/>
                  <a:pt x="6323558" y="3715975"/>
                </a:cubicBezTo>
                <a:cubicBezTo>
                  <a:pt x="6336805" y="3727015"/>
                  <a:pt x="6343428" y="3744677"/>
                  <a:pt x="6343428" y="3762341"/>
                </a:cubicBezTo>
                <a:cubicBezTo>
                  <a:pt x="6343428" y="3780005"/>
                  <a:pt x="6336805" y="3795460"/>
                  <a:pt x="6323558" y="3808708"/>
                </a:cubicBezTo>
                <a:cubicBezTo>
                  <a:pt x="6312518" y="3821955"/>
                  <a:pt x="6294854" y="3828579"/>
                  <a:pt x="6277190" y="3828579"/>
                </a:cubicBezTo>
                <a:cubicBezTo>
                  <a:pt x="6259527" y="3828579"/>
                  <a:pt x="6241863" y="3821955"/>
                  <a:pt x="6230825" y="3808708"/>
                </a:cubicBezTo>
                <a:cubicBezTo>
                  <a:pt x="6217576" y="3797669"/>
                  <a:pt x="6210952" y="3780005"/>
                  <a:pt x="6210952" y="3762341"/>
                </a:cubicBezTo>
                <a:cubicBezTo>
                  <a:pt x="6210952" y="3744677"/>
                  <a:pt x="6217576" y="3729222"/>
                  <a:pt x="6230825" y="3715975"/>
                </a:cubicBezTo>
                <a:cubicBezTo>
                  <a:pt x="6241863" y="3702727"/>
                  <a:pt x="6259527" y="3696103"/>
                  <a:pt x="6277190" y="3696103"/>
                </a:cubicBezTo>
                <a:close/>
                <a:moveTo>
                  <a:pt x="2313926" y="3689479"/>
                </a:moveTo>
                <a:cubicBezTo>
                  <a:pt x="2331590" y="3689479"/>
                  <a:pt x="2347045" y="3698311"/>
                  <a:pt x="2360292" y="3709351"/>
                </a:cubicBezTo>
                <a:cubicBezTo>
                  <a:pt x="2373540" y="3720391"/>
                  <a:pt x="2380164" y="3738053"/>
                  <a:pt x="2380164" y="3755717"/>
                </a:cubicBezTo>
                <a:cubicBezTo>
                  <a:pt x="2380164" y="3773381"/>
                  <a:pt x="2371332" y="3788836"/>
                  <a:pt x="2360292" y="3802085"/>
                </a:cubicBezTo>
                <a:cubicBezTo>
                  <a:pt x="2349253" y="3815331"/>
                  <a:pt x="2331590" y="3821955"/>
                  <a:pt x="2313926" y="3821955"/>
                </a:cubicBezTo>
                <a:cubicBezTo>
                  <a:pt x="2296262" y="3821955"/>
                  <a:pt x="2280807" y="3813124"/>
                  <a:pt x="2267559" y="3802085"/>
                </a:cubicBezTo>
                <a:cubicBezTo>
                  <a:pt x="2254312" y="3791045"/>
                  <a:pt x="2247688" y="3773381"/>
                  <a:pt x="2247688" y="3755717"/>
                </a:cubicBezTo>
                <a:cubicBezTo>
                  <a:pt x="2247688" y="3738053"/>
                  <a:pt x="2256519" y="3722598"/>
                  <a:pt x="2267559" y="3709351"/>
                </a:cubicBezTo>
                <a:cubicBezTo>
                  <a:pt x="2278599" y="3696103"/>
                  <a:pt x="2296262" y="3689479"/>
                  <a:pt x="2313926" y="3689479"/>
                </a:cubicBezTo>
                <a:close/>
                <a:moveTo>
                  <a:pt x="2755516" y="3537130"/>
                </a:moveTo>
                <a:cubicBezTo>
                  <a:pt x="2773180" y="3537130"/>
                  <a:pt x="2788635" y="3545962"/>
                  <a:pt x="2801883" y="3557002"/>
                </a:cubicBezTo>
                <a:cubicBezTo>
                  <a:pt x="2815130" y="3568042"/>
                  <a:pt x="2821754" y="3585704"/>
                  <a:pt x="2821754" y="3603368"/>
                </a:cubicBezTo>
                <a:cubicBezTo>
                  <a:pt x="2821754" y="3621032"/>
                  <a:pt x="2812923" y="3636487"/>
                  <a:pt x="2801883" y="3649735"/>
                </a:cubicBezTo>
                <a:cubicBezTo>
                  <a:pt x="2790844" y="3662982"/>
                  <a:pt x="2773180" y="3669606"/>
                  <a:pt x="2755516" y="3669606"/>
                </a:cubicBezTo>
                <a:cubicBezTo>
                  <a:pt x="2740061" y="3669606"/>
                  <a:pt x="2722397" y="3660775"/>
                  <a:pt x="2709150" y="3649735"/>
                </a:cubicBezTo>
                <a:cubicBezTo>
                  <a:pt x="2695902" y="3638696"/>
                  <a:pt x="2689278" y="3621032"/>
                  <a:pt x="2689278" y="3603368"/>
                </a:cubicBezTo>
                <a:cubicBezTo>
                  <a:pt x="2689278" y="3585704"/>
                  <a:pt x="2698110" y="3570249"/>
                  <a:pt x="2709150" y="3557002"/>
                </a:cubicBezTo>
                <a:cubicBezTo>
                  <a:pt x="2720190" y="3543754"/>
                  <a:pt x="2737852" y="3537130"/>
                  <a:pt x="2755516" y="3537130"/>
                </a:cubicBezTo>
                <a:close/>
                <a:moveTo>
                  <a:pt x="2528097" y="3515051"/>
                </a:moveTo>
                <a:cubicBezTo>
                  <a:pt x="2545761" y="3515051"/>
                  <a:pt x="2561216" y="3523882"/>
                  <a:pt x="2574465" y="3534922"/>
                </a:cubicBezTo>
                <a:cubicBezTo>
                  <a:pt x="2587711" y="3545963"/>
                  <a:pt x="2594335" y="3563625"/>
                  <a:pt x="2594335" y="3581289"/>
                </a:cubicBezTo>
                <a:cubicBezTo>
                  <a:pt x="2594335" y="3598953"/>
                  <a:pt x="2585503" y="3614408"/>
                  <a:pt x="2574465" y="3627656"/>
                </a:cubicBezTo>
                <a:cubicBezTo>
                  <a:pt x="2563424" y="3640903"/>
                  <a:pt x="2545761" y="3647527"/>
                  <a:pt x="2528097" y="3647527"/>
                </a:cubicBezTo>
                <a:cubicBezTo>
                  <a:pt x="2519265" y="3647527"/>
                  <a:pt x="2510985" y="3645319"/>
                  <a:pt x="2503257" y="3641732"/>
                </a:cubicBezTo>
                <a:lnTo>
                  <a:pt x="2498038" y="3638319"/>
                </a:lnTo>
                <a:lnTo>
                  <a:pt x="2499393" y="3645319"/>
                </a:lnTo>
                <a:cubicBezTo>
                  <a:pt x="2499393" y="3662983"/>
                  <a:pt x="2490561" y="3678438"/>
                  <a:pt x="2479523" y="3691687"/>
                </a:cubicBezTo>
                <a:cubicBezTo>
                  <a:pt x="2468482" y="3704933"/>
                  <a:pt x="2450819" y="3711557"/>
                  <a:pt x="2433155" y="3711557"/>
                </a:cubicBezTo>
                <a:cubicBezTo>
                  <a:pt x="2415491" y="3711557"/>
                  <a:pt x="2400036" y="3702726"/>
                  <a:pt x="2386788" y="3691687"/>
                </a:cubicBezTo>
                <a:cubicBezTo>
                  <a:pt x="2373541" y="3680647"/>
                  <a:pt x="2366917" y="3662983"/>
                  <a:pt x="2366917" y="3645319"/>
                </a:cubicBezTo>
                <a:cubicBezTo>
                  <a:pt x="2366917" y="3627655"/>
                  <a:pt x="2375749" y="3612200"/>
                  <a:pt x="2386788" y="3598953"/>
                </a:cubicBezTo>
                <a:cubicBezTo>
                  <a:pt x="2397828" y="3585705"/>
                  <a:pt x="2415491" y="3579081"/>
                  <a:pt x="2433155" y="3579081"/>
                </a:cubicBezTo>
                <a:cubicBezTo>
                  <a:pt x="2441987" y="3579081"/>
                  <a:pt x="2450267" y="3581289"/>
                  <a:pt x="2457994" y="3584877"/>
                </a:cubicBezTo>
                <a:lnTo>
                  <a:pt x="2463214" y="3588290"/>
                </a:lnTo>
                <a:lnTo>
                  <a:pt x="2461859" y="3581289"/>
                </a:lnTo>
                <a:cubicBezTo>
                  <a:pt x="2461859" y="3563625"/>
                  <a:pt x="2470690" y="3548170"/>
                  <a:pt x="2481730" y="3534922"/>
                </a:cubicBezTo>
                <a:cubicBezTo>
                  <a:pt x="2492770" y="3521675"/>
                  <a:pt x="2510433" y="3515051"/>
                  <a:pt x="2528097" y="3515051"/>
                </a:cubicBezTo>
                <a:close/>
                <a:moveTo>
                  <a:pt x="4554992" y="3490763"/>
                </a:moveTo>
                <a:cubicBezTo>
                  <a:pt x="4572656" y="3490763"/>
                  <a:pt x="4588111" y="3497387"/>
                  <a:pt x="4601360" y="3510634"/>
                </a:cubicBezTo>
                <a:cubicBezTo>
                  <a:pt x="4614608" y="3521674"/>
                  <a:pt x="4621230" y="3539337"/>
                  <a:pt x="4621230" y="3557001"/>
                </a:cubicBezTo>
                <a:cubicBezTo>
                  <a:pt x="4621230" y="3574665"/>
                  <a:pt x="4614608" y="3590120"/>
                  <a:pt x="4601360" y="3603369"/>
                </a:cubicBezTo>
                <a:cubicBezTo>
                  <a:pt x="4590320" y="3616615"/>
                  <a:pt x="4572656" y="3623239"/>
                  <a:pt x="4554992" y="3623239"/>
                </a:cubicBezTo>
                <a:cubicBezTo>
                  <a:pt x="4537330" y="3623239"/>
                  <a:pt x="4519666" y="3616615"/>
                  <a:pt x="4508627" y="3603369"/>
                </a:cubicBezTo>
                <a:cubicBezTo>
                  <a:pt x="4495378" y="3592329"/>
                  <a:pt x="4488754" y="3574665"/>
                  <a:pt x="4488754" y="3557001"/>
                </a:cubicBezTo>
                <a:cubicBezTo>
                  <a:pt x="4488754" y="3539337"/>
                  <a:pt x="4495378" y="3523882"/>
                  <a:pt x="4508627" y="3510634"/>
                </a:cubicBezTo>
                <a:cubicBezTo>
                  <a:pt x="4519666" y="3497387"/>
                  <a:pt x="4537330" y="3490763"/>
                  <a:pt x="4554992" y="3490763"/>
                </a:cubicBezTo>
                <a:close/>
                <a:moveTo>
                  <a:pt x="3292047" y="3448813"/>
                </a:moveTo>
                <a:cubicBezTo>
                  <a:pt x="3309711" y="3448813"/>
                  <a:pt x="3325166" y="3457644"/>
                  <a:pt x="3338414" y="3468684"/>
                </a:cubicBezTo>
                <a:cubicBezTo>
                  <a:pt x="3351661" y="3479724"/>
                  <a:pt x="3358285" y="3497387"/>
                  <a:pt x="3358285" y="3515051"/>
                </a:cubicBezTo>
                <a:cubicBezTo>
                  <a:pt x="3358285" y="3532715"/>
                  <a:pt x="3349454" y="3548170"/>
                  <a:pt x="3338414" y="3561418"/>
                </a:cubicBezTo>
                <a:cubicBezTo>
                  <a:pt x="3327375" y="3574665"/>
                  <a:pt x="3309711" y="3581289"/>
                  <a:pt x="3292047" y="3581289"/>
                </a:cubicBezTo>
                <a:cubicBezTo>
                  <a:pt x="3274383" y="3581289"/>
                  <a:pt x="3258928" y="3572458"/>
                  <a:pt x="3245681" y="3561418"/>
                </a:cubicBezTo>
                <a:cubicBezTo>
                  <a:pt x="3232433" y="3550379"/>
                  <a:pt x="3225809" y="3532715"/>
                  <a:pt x="3225809" y="3515051"/>
                </a:cubicBezTo>
                <a:cubicBezTo>
                  <a:pt x="3225809" y="3497387"/>
                  <a:pt x="3234641" y="3481932"/>
                  <a:pt x="3245681" y="3468684"/>
                </a:cubicBezTo>
                <a:cubicBezTo>
                  <a:pt x="3256721" y="3455437"/>
                  <a:pt x="3274383" y="3448813"/>
                  <a:pt x="3292047" y="3448813"/>
                </a:cubicBezTo>
                <a:close/>
                <a:moveTo>
                  <a:pt x="4067036" y="3400237"/>
                </a:moveTo>
                <a:cubicBezTo>
                  <a:pt x="4084700" y="3400237"/>
                  <a:pt x="4100155" y="3406861"/>
                  <a:pt x="4113403" y="3420108"/>
                </a:cubicBezTo>
                <a:cubicBezTo>
                  <a:pt x="4126650" y="3431148"/>
                  <a:pt x="4133274" y="3448812"/>
                  <a:pt x="4133274" y="3466475"/>
                </a:cubicBezTo>
                <a:cubicBezTo>
                  <a:pt x="4133274" y="3484139"/>
                  <a:pt x="4126650" y="3499594"/>
                  <a:pt x="4113403" y="3512843"/>
                </a:cubicBezTo>
                <a:cubicBezTo>
                  <a:pt x="4102363" y="3526090"/>
                  <a:pt x="4084700" y="3532713"/>
                  <a:pt x="4067036" y="3532713"/>
                </a:cubicBezTo>
                <a:cubicBezTo>
                  <a:pt x="4049372" y="3532713"/>
                  <a:pt x="4031710" y="3526090"/>
                  <a:pt x="4020670" y="3512843"/>
                </a:cubicBezTo>
                <a:cubicBezTo>
                  <a:pt x="4007422" y="3501802"/>
                  <a:pt x="4000798" y="3484139"/>
                  <a:pt x="4000798" y="3466475"/>
                </a:cubicBezTo>
                <a:cubicBezTo>
                  <a:pt x="4000798" y="3448812"/>
                  <a:pt x="4007422" y="3433356"/>
                  <a:pt x="4020670" y="3420108"/>
                </a:cubicBezTo>
                <a:cubicBezTo>
                  <a:pt x="4031710" y="3406861"/>
                  <a:pt x="4049372" y="3400237"/>
                  <a:pt x="4067036" y="3400237"/>
                </a:cubicBezTo>
                <a:close/>
                <a:moveTo>
                  <a:pt x="3439979" y="3228017"/>
                </a:moveTo>
                <a:cubicBezTo>
                  <a:pt x="3457643" y="3228017"/>
                  <a:pt x="3473098" y="3236848"/>
                  <a:pt x="3486346" y="3247888"/>
                </a:cubicBezTo>
                <a:cubicBezTo>
                  <a:pt x="3499593" y="3258928"/>
                  <a:pt x="3506217" y="3276591"/>
                  <a:pt x="3506217" y="3294255"/>
                </a:cubicBezTo>
                <a:cubicBezTo>
                  <a:pt x="3506217" y="3311919"/>
                  <a:pt x="3497386" y="3327374"/>
                  <a:pt x="3486346" y="3340621"/>
                </a:cubicBezTo>
                <a:cubicBezTo>
                  <a:pt x="3475307" y="3353869"/>
                  <a:pt x="3457643" y="3360493"/>
                  <a:pt x="3439979" y="3360493"/>
                </a:cubicBezTo>
                <a:cubicBezTo>
                  <a:pt x="3422315" y="3360493"/>
                  <a:pt x="3406860" y="3351661"/>
                  <a:pt x="3393613" y="3340621"/>
                </a:cubicBezTo>
                <a:cubicBezTo>
                  <a:pt x="3380365" y="3329582"/>
                  <a:pt x="3373741" y="3311919"/>
                  <a:pt x="3373741" y="3294255"/>
                </a:cubicBezTo>
                <a:cubicBezTo>
                  <a:pt x="3373741" y="3276591"/>
                  <a:pt x="3382573" y="3261136"/>
                  <a:pt x="3393613" y="3247888"/>
                </a:cubicBezTo>
                <a:cubicBezTo>
                  <a:pt x="3404653" y="3234641"/>
                  <a:pt x="3422315" y="3228017"/>
                  <a:pt x="3439979" y="3228017"/>
                </a:cubicBezTo>
                <a:close/>
                <a:moveTo>
                  <a:pt x="4303286" y="3214769"/>
                </a:moveTo>
                <a:cubicBezTo>
                  <a:pt x="4320950" y="3214769"/>
                  <a:pt x="4336405" y="3221393"/>
                  <a:pt x="4349654" y="3234640"/>
                </a:cubicBezTo>
                <a:cubicBezTo>
                  <a:pt x="4362902" y="3245680"/>
                  <a:pt x="4369524" y="3263343"/>
                  <a:pt x="4369524" y="3281007"/>
                </a:cubicBezTo>
                <a:cubicBezTo>
                  <a:pt x="4369524" y="3298671"/>
                  <a:pt x="4362902" y="3314126"/>
                  <a:pt x="4349654" y="3327375"/>
                </a:cubicBezTo>
                <a:cubicBezTo>
                  <a:pt x="4338614" y="3340621"/>
                  <a:pt x="4320950" y="3347245"/>
                  <a:pt x="4303286" y="3347245"/>
                </a:cubicBezTo>
                <a:cubicBezTo>
                  <a:pt x="4285624" y="3347245"/>
                  <a:pt x="4267960" y="3340621"/>
                  <a:pt x="4256920" y="3327375"/>
                </a:cubicBezTo>
                <a:cubicBezTo>
                  <a:pt x="4243672" y="3316334"/>
                  <a:pt x="4237048" y="3298671"/>
                  <a:pt x="4237048" y="3281007"/>
                </a:cubicBezTo>
                <a:cubicBezTo>
                  <a:pt x="4237048" y="3263343"/>
                  <a:pt x="4243672" y="3247888"/>
                  <a:pt x="4256920" y="3234640"/>
                </a:cubicBezTo>
                <a:cubicBezTo>
                  <a:pt x="4267960" y="3221393"/>
                  <a:pt x="4285624" y="3214769"/>
                  <a:pt x="4303286" y="3214769"/>
                </a:cubicBezTo>
                <a:close/>
                <a:moveTo>
                  <a:pt x="2550177" y="3197107"/>
                </a:moveTo>
                <a:cubicBezTo>
                  <a:pt x="2567841" y="3197107"/>
                  <a:pt x="2583296" y="3205939"/>
                  <a:pt x="2596545" y="3216978"/>
                </a:cubicBezTo>
                <a:cubicBezTo>
                  <a:pt x="2609791" y="3228018"/>
                  <a:pt x="2616415" y="3245681"/>
                  <a:pt x="2616415" y="3263345"/>
                </a:cubicBezTo>
                <a:cubicBezTo>
                  <a:pt x="2616415" y="3281009"/>
                  <a:pt x="2607583" y="3296464"/>
                  <a:pt x="2596545" y="3309713"/>
                </a:cubicBezTo>
                <a:cubicBezTo>
                  <a:pt x="2585504" y="3322959"/>
                  <a:pt x="2567841" y="3329583"/>
                  <a:pt x="2550177" y="3329583"/>
                </a:cubicBezTo>
                <a:cubicBezTo>
                  <a:pt x="2532513" y="3329583"/>
                  <a:pt x="2517058" y="3320751"/>
                  <a:pt x="2503810" y="3309713"/>
                </a:cubicBezTo>
                <a:cubicBezTo>
                  <a:pt x="2490563" y="3298672"/>
                  <a:pt x="2483939" y="3281009"/>
                  <a:pt x="2483939" y="3263345"/>
                </a:cubicBezTo>
                <a:cubicBezTo>
                  <a:pt x="2483939" y="3245681"/>
                  <a:pt x="2492770" y="3230226"/>
                  <a:pt x="2503810" y="3216978"/>
                </a:cubicBezTo>
                <a:cubicBezTo>
                  <a:pt x="2514850" y="3203731"/>
                  <a:pt x="2532513" y="3197107"/>
                  <a:pt x="2550177" y="3197107"/>
                </a:cubicBezTo>
                <a:close/>
                <a:moveTo>
                  <a:pt x="2132875" y="3106581"/>
                </a:moveTo>
                <a:cubicBezTo>
                  <a:pt x="2150539" y="3106581"/>
                  <a:pt x="2165994" y="3115412"/>
                  <a:pt x="2179241" y="3126452"/>
                </a:cubicBezTo>
                <a:cubicBezTo>
                  <a:pt x="2192489" y="3137492"/>
                  <a:pt x="2199113" y="3155155"/>
                  <a:pt x="2199113" y="3172819"/>
                </a:cubicBezTo>
                <a:cubicBezTo>
                  <a:pt x="2199113" y="3190483"/>
                  <a:pt x="2190281" y="3205938"/>
                  <a:pt x="2179241" y="3219185"/>
                </a:cubicBezTo>
                <a:cubicBezTo>
                  <a:pt x="2168202" y="3232433"/>
                  <a:pt x="2150539" y="3239057"/>
                  <a:pt x="2132875" y="3239057"/>
                </a:cubicBezTo>
                <a:lnTo>
                  <a:pt x="2123852" y="3236951"/>
                </a:lnTo>
                <a:lnTo>
                  <a:pt x="2132323" y="3248716"/>
                </a:lnTo>
                <a:cubicBezTo>
                  <a:pt x="2135635" y="3256720"/>
                  <a:pt x="2137291" y="3265552"/>
                  <a:pt x="2137291" y="3274384"/>
                </a:cubicBezTo>
                <a:cubicBezTo>
                  <a:pt x="2137291" y="3292048"/>
                  <a:pt x="2128459" y="3307503"/>
                  <a:pt x="2117419" y="3320752"/>
                </a:cubicBezTo>
                <a:cubicBezTo>
                  <a:pt x="2106380" y="3333998"/>
                  <a:pt x="2088717" y="3340622"/>
                  <a:pt x="2071053" y="3340622"/>
                </a:cubicBezTo>
                <a:cubicBezTo>
                  <a:pt x="2053389" y="3340622"/>
                  <a:pt x="2037934" y="3331790"/>
                  <a:pt x="2024686" y="3320752"/>
                </a:cubicBezTo>
                <a:cubicBezTo>
                  <a:pt x="2011439" y="3309711"/>
                  <a:pt x="2004815" y="3292048"/>
                  <a:pt x="2004815" y="3274384"/>
                </a:cubicBezTo>
                <a:cubicBezTo>
                  <a:pt x="2004815" y="3256720"/>
                  <a:pt x="2013646" y="3241265"/>
                  <a:pt x="2024686" y="3228017"/>
                </a:cubicBezTo>
                <a:cubicBezTo>
                  <a:pt x="2035726" y="3214770"/>
                  <a:pt x="2053389" y="3208146"/>
                  <a:pt x="2071053" y="3208146"/>
                </a:cubicBezTo>
                <a:lnTo>
                  <a:pt x="2080076" y="3210251"/>
                </a:lnTo>
                <a:lnTo>
                  <a:pt x="2071605" y="3198486"/>
                </a:lnTo>
                <a:cubicBezTo>
                  <a:pt x="2068293" y="3190483"/>
                  <a:pt x="2066637" y="3181651"/>
                  <a:pt x="2066637" y="3172819"/>
                </a:cubicBezTo>
                <a:cubicBezTo>
                  <a:pt x="2066637" y="3155155"/>
                  <a:pt x="2075468" y="3139700"/>
                  <a:pt x="2086508" y="3126452"/>
                </a:cubicBezTo>
                <a:cubicBezTo>
                  <a:pt x="2097548" y="3113205"/>
                  <a:pt x="2115211" y="3106581"/>
                  <a:pt x="2132875" y="3106581"/>
                </a:cubicBezTo>
                <a:close/>
                <a:moveTo>
                  <a:pt x="2388997" y="3093333"/>
                </a:moveTo>
                <a:cubicBezTo>
                  <a:pt x="2406661" y="3093333"/>
                  <a:pt x="2422116" y="3102164"/>
                  <a:pt x="2435365" y="3113204"/>
                </a:cubicBezTo>
                <a:cubicBezTo>
                  <a:pt x="2448611" y="3124244"/>
                  <a:pt x="2455235" y="3141907"/>
                  <a:pt x="2455235" y="3159571"/>
                </a:cubicBezTo>
                <a:cubicBezTo>
                  <a:pt x="2455235" y="3177235"/>
                  <a:pt x="2446403" y="3192690"/>
                  <a:pt x="2435365" y="3205939"/>
                </a:cubicBezTo>
                <a:cubicBezTo>
                  <a:pt x="2424324" y="3219185"/>
                  <a:pt x="2406661" y="3225809"/>
                  <a:pt x="2388997" y="3225809"/>
                </a:cubicBezTo>
                <a:cubicBezTo>
                  <a:pt x="2371333" y="3225809"/>
                  <a:pt x="2355878" y="3216977"/>
                  <a:pt x="2342630" y="3205939"/>
                </a:cubicBezTo>
                <a:cubicBezTo>
                  <a:pt x="2329383" y="3194898"/>
                  <a:pt x="2322759" y="3177235"/>
                  <a:pt x="2322759" y="3159571"/>
                </a:cubicBezTo>
                <a:cubicBezTo>
                  <a:pt x="2322759" y="3141907"/>
                  <a:pt x="2331591" y="3126452"/>
                  <a:pt x="2342630" y="3113204"/>
                </a:cubicBezTo>
                <a:cubicBezTo>
                  <a:pt x="2353670" y="3099957"/>
                  <a:pt x="2371333" y="3093333"/>
                  <a:pt x="2388997" y="3093333"/>
                </a:cubicBezTo>
                <a:close/>
                <a:moveTo>
                  <a:pt x="589519" y="3024886"/>
                </a:moveTo>
                <a:cubicBezTo>
                  <a:pt x="607183" y="3024886"/>
                  <a:pt x="622638" y="3031510"/>
                  <a:pt x="635887" y="3044757"/>
                </a:cubicBezTo>
                <a:cubicBezTo>
                  <a:pt x="649135" y="3055797"/>
                  <a:pt x="655757" y="3073461"/>
                  <a:pt x="655757" y="3091124"/>
                </a:cubicBezTo>
                <a:cubicBezTo>
                  <a:pt x="655757" y="3108788"/>
                  <a:pt x="649135" y="3124243"/>
                  <a:pt x="635887" y="3137492"/>
                </a:cubicBezTo>
                <a:cubicBezTo>
                  <a:pt x="624847" y="3150739"/>
                  <a:pt x="607183" y="3157362"/>
                  <a:pt x="589519" y="3157362"/>
                </a:cubicBezTo>
                <a:cubicBezTo>
                  <a:pt x="571857" y="3157362"/>
                  <a:pt x="556400" y="3150739"/>
                  <a:pt x="543152" y="3137492"/>
                </a:cubicBezTo>
                <a:cubicBezTo>
                  <a:pt x="529905" y="3126451"/>
                  <a:pt x="523281" y="3108788"/>
                  <a:pt x="523281" y="3091124"/>
                </a:cubicBezTo>
                <a:cubicBezTo>
                  <a:pt x="523281" y="3073461"/>
                  <a:pt x="529905" y="3058005"/>
                  <a:pt x="543152" y="3044757"/>
                </a:cubicBezTo>
                <a:cubicBezTo>
                  <a:pt x="554193" y="3031510"/>
                  <a:pt x="571857" y="3024886"/>
                  <a:pt x="589519" y="3024886"/>
                </a:cubicBezTo>
                <a:close/>
                <a:moveTo>
                  <a:pt x="960455" y="2971896"/>
                </a:moveTo>
                <a:cubicBezTo>
                  <a:pt x="978119" y="2971896"/>
                  <a:pt x="993574" y="2980727"/>
                  <a:pt x="1006823" y="2991767"/>
                </a:cubicBezTo>
                <a:cubicBezTo>
                  <a:pt x="1020069" y="3002807"/>
                  <a:pt x="1026693" y="3020470"/>
                  <a:pt x="1026693" y="3038134"/>
                </a:cubicBezTo>
                <a:cubicBezTo>
                  <a:pt x="1026693" y="3055798"/>
                  <a:pt x="1017861" y="3071253"/>
                  <a:pt x="1006823" y="3084502"/>
                </a:cubicBezTo>
                <a:cubicBezTo>
                  <a:pt x="995782" y="3097748"/>
                  <a:pt x="978119" y="3104372"/>
                  <a:pt x="960455" y="3104372"/>
                </a:cubicBezTo>
                <a:cubicBezTo>
                  <a:pt x="945000" y="3104372"/>
                  <a:pt x="927336" y="3095540"/>
                  <a:pt x="914088" y="3084502"/>
                </a:cubicBezTo>
                <a:cubicBezTo>
                  <a:pt x="900841" y="3073461"/>
                  <a:pt x="894217" y="3055798"/>
                  <a:pt x="894217" y="3038134"/>
                </a:cubicBezTo>
                <a:cubicBezTo>
                  <a:pt x="894217" y="3020470"/>
                  <a:pt x="903048" y="3005015"/>
                  <a:pt x="914088" y="2991767"/>
                </a:cubicBezTo>
                <a:cubicBezTo>
                  <a:pt x="925128" y="2978520"/>
                  <a:pt x="942791" y="2971896"/>
                  <a:pt x="960455" y="2971896"/>
                </a:cubicBezTo>
                <a:close/>
                <a:moveTo>
                  <a:pt x="3225809" y="2907865"/>
                </a:moveTo>
                <a:cubicBezTo>
                  <a:pt x="3243473" y="2907865"/>
                  <a:pt x="3258928" y="2916696"/>
                  <a:pt x="3272176" y="2927736"/>
                </a:cubicBezTo>
                <a:cubicBezTo>
                  <a:pt x="3285423" y="2938776"/>
                  <a:pt x="3292047" y="2956439"/>
                  <a:pt x="3292047" y="2974103"/>
                </a:cubicBezTo>
                <a:cubicBezTo>
                  <a:pt x="3292047" y="2991767"/>
                  <a:pt x="3283216" y="3007222"/>
                  <a:pt x="3272176" y="3020469"/>
                </a:cubicBezTo>
                <a:cubicBezTo>
                  <a:pt x="3261137" y="3033717"/>
                  <a:pt x="3243473" y="3040341"/>
                  <a:pt x="3225809" y="3040341"/>
                </a:cubicBezTo>
                <a:cubicBezTo>
                  <a:pt x="3208145" y="3040341"/>
                  <a:pt x="3192690" y="3031509"/>
                  <a:pt x="3179443" y="3020469"/>
                </a:cubicBezTo>
                <a:cubicBezTo>
                  <a:pt x="3166195" y="3009431"/>
                  <a:pt x="3159571" y="2991767"/>
                  <a:pt x="3159571" y="2974103"/>
                </a:cubicBezTo>
                <a:cubicBezTo>
                  <a:pt x="3159571" y="2956439"/>
                  <a:pt x="3168403" y="2940984"/>
                  <a:pt x="3179443" y="2927736"/>
                </a:cubicBezTo>
                <a:cubicBezTo>
                  <a:pt x="3190483" y="2914489"/>
                  <a:pt x="3208145" y="2907865"/>
                  <a:pt x="3225809" y="2907865"/>
                </a:cubicBezTo>
                <a:close/>
                <a:moveTo>
                  <a:pt x="2126251" y="2828380"/>
                </a:moveTo>
                <a:cubicBezTo>
                  <a:pt x="2143915" y="2828380"/>
                  <a:pt x="2159370" y="2837211"/>
                  <a:pt x="2172617" y="2848251"/>
                </a:cubicBezTo>
                <a:cubicBezTo>
                  <a:pt x="2185865" y="2859291"/>
                  <a:pt x="2192489" y="2876954"/>
                  <a:pt x="2192489" y="2894618"/>
                </a:cubicBezTo>
                <a:cubicBezTo>
                  <a:pt x="2192489" y="2912282"/>
                  <a:pt x="2183657" y="2927737"/>
                  <a:pt x="2172617" y="2940986"/>
                </a:cubicBezTo>
                <a:cubicBezTo>
                  <a:pt x="2161578" y="2954232"/>
                  <a:pt x="2143915" y="2960856"/>
                  <a:pt x="2126251" y="2960856"/>
                </a:cubicBezTo>
                <a:cubicBezTo>
                  <a:pt x="2108587" y="2960856"/>
                  <a:pt x="2093132" y="2952025"/>
                  <a:pt x="2079884" y="2940986"/>
                </a:cubicBezTo>
                <a:cubicBezTo>
                  <a:pt x="2066637" y="2929946"/>
                  <a:pt x="2060013" y="2912282"/>
                  <a:pt x="2060013" y="2894618"/>
                </a:cubicBezTo>
                <a:cubicBezTo>
                  <a:pt x="2060013" y="2876954"/>
                  <a:pt x="2068844" y="2861499"/>
                  <a:pt x="2079884" y="2848251"/>
                </a:cubicBezTo>
                <a:cubicBezTo>
                  <a:pt x="2090924" y="2835004"/>
                  <a:pt x="2108587" y="2828380"/>
                  <a:pt x="2126251" y="2828380"/>
                </a:cubicBezTo>
                <a:close/>
                <a:moveTo>
                  <a:pt x="4422516" y="2804092"/>
                </a:moveTo>
                <a:cubicBezTo>
                  <a:pt x="4440180" y="2804092"/>
                  <a:pt x="4455635" y="2810716"/>
                  <a:pt x="4468884" y="2823963"/>
                </a:cubicBezTo>
                <a:cubicBezTo>
                  <a:pt x="4482132" y="2835003"/>
                  <a:pt x="4488754" y="2852667"/>
                  <a:pt x="4488754" y="2870330"/>
                </a:cubicBezTo>
                <a:cubicBezTo>
                  <a:pt x="4488754" y="2887994"/>
                  <a:pt x="4482132" y="2903449"/>
                  <a:pt x="4468884" y="2916698"/>
                </a:cubicBezTo>
                <a:cubicBezTo>
                  <a:pt x="4457844" y="2929945"/>
                  <a:pt x="4440180" y="2936568"/>
                  <a:pt x="4422516" y="2936568"/>
                </a:cubicBezTo>
                <a:cubicBezTo>
                  <a:pt x="4404854" y="2936568"/>
                  <a:pt x="4387190" y="2929945"/>
                  <a:pt x="4376151" y="2916698"/>
                </a:cubicBezTo>
                <a:cubicBezTo>
                  <a:pt x="4362902" y="2905658"/>
                  <a:pt x="4356278" y="2887994"/>
                  <a:pt x="4356278" y="2870330"/>
                </a:cubicBezTo>
                <a:cubicBezTo>
                  <a:pt x="4356278" y="2852667"/>
                  <a:pt x="4362902" y="2837211"/>
                  <a:pt x="4376151" y="2823963"/>
                </a:cubicBezTo>
                <a:cubicBezTo>
                  <a:pt x="4387190" y="2810716"/>
                  <a:pt x="4404854" y="2804092"/>
                  <a:pt x="4422516" y="2804092"/>
                </a:cubicBezTo>
                <a:close/>
                <a:moveTo>
                  <a:pt x="2664990" y="2788636"/>
                </a:moveTo>
                <a:cubicBezTo>
                  <a:pt x="2682654" y="2788636"/>
                  <a:pt x="2698109" y="2797468"/>
                  <a:pt x="2711358" y="2808507"/>
                </a:cubicBezTo>
                <a:cubicBezTo>
                  <a:pt x="2724604" y="2819547"/>
                  <a:pt x="2731228" y="2837210"/>
                  <a:pt x="2731228" y="2854874"/>
                </a:cubicBezTo>
                <a:cubicBezTo>
                  <a:pt x="2731228" y="2872538"/>
                  <a:pt x="2722397" y="2887993"/>
                  <a:pt x="2711358" y="2901242"/>
                </a:cubicBezTo>
                <a:cubicBezTo>
                  <a:pt x="2700318" y="2914488"/>
                  <a:pt x="2682654" y="2921112"/>
                  <a:pt x="2664990" y="2921112"/>
                </a:cubicBezTo>
                <a:cubicBezTo>
                  <a:pt x="2647326" y="2921112"/>
                  <a:pt x="2631871" y="2912281"/>
                  <a:pt x="2618623" y="2901242"/>
                </a:cubicBezTo>
                <a:cubicBezTo>
                  <a:pt x="2605376" y="2890202"/>
                  <a:pt x="2598752" y="2872538"/>
                  <a:pt x="2598752" y="2854874"/>
                </a:cubicBezTo>
                <a:cubicBezTo>
                  <a:pt x="2598752" y="2837210"/>
                  <a:pt x="2607584" y="2821755"/>
                  <a:pt x="2618623" y="2808507"/>
                </a:cubicBezTo>
                <a:cubicBezTo>
                  <a:pt x="2629663" y="2795260"/>
                  <a:pt x="2647326" y="2788636"/>
                  <a:pt x="2664990" y="2788636"/>
                </a:cubicBezTo>
                <a:close/>
                <a:moveTo>
                  <a:pt x="1556601" y="2766557"/>
                </a:moveTo>
                <a:cubicBezTo>
                  <a:pt x="1574265" y="2766557"/>
                  <a:pt x="1589720" y="2775389"/>
                  <a:pt x="1602969" y="2786428"/>
                </a:cubicBezTo>
                <a:cubicBezTo>
                  <a:pt x="1616215" y="2797468"/>
                  <a:pt x="1622839" y="2815131"/>
                  <a:pt x="1622839" y="2832795"/>
                </a:cubicBezTo>
                <a:cubicBezTo>
                  <a:pt x="1622839" y="2850459"/>
                  <a:pt x="1614007" y="2865914"/>
                  <a:pt x="1602969" y="2879163"/>
                </a:cubicBezTo>
                <a:cubicBezTo>
                  <a:pt x="1591928" y="2892409"/>
                  <a:pt x="1574265" y="2899033"/>
                  <a:pt x="1556601" y="2899033"/>
                </a:cubicBezTo>
                <a:cubicBezTo>
                  <a:pt x="1538937" y="2899033"/>
                  <a:pt x="1523482" y="2890202"/>
                  <a:pt x="1510234" y="2879163"/>
                </a:cubicBezTo>
                <a:cubicBezTo>
                  <a:pt x="1496987" y="2868123"/>
                  <a:pt x="1490363" y="2850459"/>
                  <a:pt x="1490363" y="2832795"/>
                </a:cubicBezTo>
                <a:cubicBezTo>
                  <a:pt x="1490363" y="2815131"/>
                  <a:pt x="1499194" y="2799676"/>
                  <a:pt x="1510234" y="2786428"/>
                </a:cubicBezTo>
                <a:cubicBezTo>
                  <a:pt x="1521274" y="2773181"/>
                  <a:pt x="1538937" y="2766557"/>
                  <a:pt x="1556601" y="2766557"/>
                </a:cubicBezTo>
                <a:close/>
                <a:moveTo>
                  <a:pt x="3932351" y="2702526"/>
                </a:moveTo>
                <a:cubicBezTo>
                  <a:pt x="3950015" y="2702526"/>
                  <a:pt x="3965470" y="2709150"/>
                  <a:pt x="3978719" y="2722397"/>
                </a:cubicBezTo>
                <a:cubicBezTo>
                  <a:pt x="3991965" y="2733437"/>
                  <a:pt x="3998589" y="2751100"/>
                  <a:pt x="3998589" y="2768764"/>
                </a:cubicBezTo>
                <a:cubicBezTo>
                  <a:pt x="3998589" y="2786428"/>
                  <a:pt x="3991965" y="2801883"/>
                  <a:pt x="3978719" y="2815130"/>
                </a:cubicBezTo>
                <a:cubicBezTo>
                  <a:pt x="3967679" y="2828378"/>
                  <a:pt x="3950015" y="2835002"/>
                  <a:pt x="3932351" y="2835002"/>
                </a:cubicBezTo>
                <a:cubicBezTo>
                  <a:pt x="3914687" y="2835002"/>
                  <a:pt x="3897025" y="2828378"/>
                  <a:pt x="3885985" y="2815130"/>
                </a:cubicBezTo>
                <a:cubicBezTo>
                  <a:pt x="3872737" y="2804092"/>
                  <a:pt x="3866113" y="2786428"/>
                  <a:pt x="3866113" y="2768764"/>
                </a:cubicBezTo>
                <a:cubicBezTo>
                  <a:pt x="3866113" y="2751100"/>
                  <a:pt x="3872737" y="2735645"/>
                  <a:pt x="3885985" y="2722397"/>
                </a:cubicBezTo>
                <a:cubicBezTo>
                  <a:pt x="3897025" y="2709150"/>
                  <a:pt x="3914687" y="2702526"/>
                  <a:pt x="3932351" y="2702526"/>
                </a:cubicBezTo>
                <a:close/>
                <a:moveTo>
                  <a:pt x="2450819" y="2671614"/>
                </a:moveTo>
                <a:cubicBezTo>
                  <a:pt x="2468483" y="2671614"/>
                  <a:pt x="2483938" y="2680446"/>
                  <a:pt x="2497187" y="2691485"/>
                </a:cubicBezTo>
                <a:cubicBezTo>
                  <a:pt x="2510433" y="2702525"/>
                  <a:pt x="2517057" y="2720189"/>
                  <a:pt x="2517057" y="2737852"/>
                </a:cubicBezTo>
                <a:cubicBezTo>
                  <a:pt x="2517057" y="2746684"/>
                  <a:pt x="2514849" y="2754964"/>
                  <a:pt x="2511261" y="2762691"/>
                </a:cubicBezTo>
                <a:lnTo>
                  <a:pt x="2510086" y="2764489"/>
                </a:lnTo>
                <a:lnTo>
                  <a:pt x="2515401" y="2765729"/>
                </a:lnTo>
                <a:cubicBezTo>
                  <a:pt x="2523129" y="2769317"/>
                  <a:pt x="2530305" y="2774285"/>
                  <a:pt x="2536928" y="2779804"/>
                </a:cubicBezTo>
                <a:cubicBezTo>
                  <a:pt x="2550176" y="2790844"/>
                  <a:pt x="2556800" y="2808508"/>
                  <a:pt x="2556800" y="2826171"/>
                </a:cubicBezTo>
                <a:cubicBezTo>
                  <a:pt x="2556800" y="2843835"/>
                  <a:pt x="2547968" y="2859290"/>
                  <a:pt x="2536928" y="2872539"/>
                </a:cubicBezTo>
                <a:cubicBezTo>
                  <a:pt x="2525889" y="2885786"/>
                  <a:pt x="2508226" y="2892409"/>
                  <a:pt x="2490562" y="2892409"/>
                </a:cubicBezTo>
                <a:cubicBezTo>
                  <a:pt x="2472898" y="2892409"/>
                  <a:pt x="2457443" y="2883578"/>
                  <a:pt x="2444195" y="2872539"/>
                </a:cubicBezTo>
                <a:cubicBezTo>
                  <a:pt x="2430948" y="2861499"/>
                  <a:pt x="2424324" y="2843835"/>
                  <a:pt x="2424324" y="2826171"/>
                </a:cubicBezTo>
                <a:cubicBezTo>
                  <a:pt x="2424324" y="2817339"/>
                  <a:pt x="2426532" y="2809060"/>
                  <a:pt x="2430120" y="2801332"/>
                </a:cubicBezTo>
                <a:lnTo>
                  <a:pt x="2431295" y="2799535"/>
                </a:lnTo>
                <a:lnTo>
                  <a:pt x="2425979" y="2798294"/>
                </a:lnTo>
                <a:cubicBezTo>
                  <a:pt x="2418252" y="2794707"/>
                  <a:pt x="2411076" y="2789739"/>
                  <a:pt x="2404452" y="2784220"/>
                </a:cubicBezTo>
                <a:cubicBezTo>
                  <a:pt x="2391205" y="2773180"/>
                  <a:pt x="2384581" y="2755516"/>
                  <a:pt x="2384581" y="2737852"/>
                </a:cubicBezTo>
                <a:cubicBezTo>
                  <a:pt x="2384581" y="2720189"/>
                  <a:pt x="2393412" y="2704733"/>
                  <a:pt x="2404452" y="2691485"/>
                </a:cubicBezTo>
                <a:cubicBezTo>
                  <a:pt x="2415492" y="2678238"/>
                  <a:pt x="2433155" y="2671614"/>
                  <a:pt x="2450819" y="2671614"/>
                </a:cubicBezTo>
                <a:close/>
                <a:moveTo>
                  <a:pt x="4124443" y="2662783"/>
                </a:moveTo>
                <a:cubicBezTo>
                  <a:pt x="4142107" y="2662783"/>
                  <a:pt x="4157562" y="2669407"/>
                  <a:pt x="4170811" y="2682654"/>
                </a:cubicBezTo>
                <a:cubicBezTo>
                  <a:pt x="4184059" y="2693694"/>
                  <a:pt x="4190681" y="2711357"/>
                  <a:pt x="4190681" y="2729021"/>
                </a:cubicBezTo>
                <a:cubicBezTo>
                  <a:pt x="4190681" y="2746685"/>
                  <a:pt x="4184059" y="2762140"/>
                  <a:pt x="4170811" y="2775389"/>
                </a:cubicBezTo>
                <a:cubicBezTo>
                  <a:pt x="4159771" y="2788635"/>
                  <a:pt x="4142107" y="2795259"/>
                  <a:pt x="4124443" y="2795259"/>
                </a:cubicBezTo>
                <a:cubicBezTo>
                  <a:pt x="4106781" y="2795259"/>
                  <a:pt x="4089117" y="2788635"/>
                  <a:pt x="4078078" y="2775389"/>
                </a:cubicBezTo>
                <a:cubicBezTo>
                  <a:pt x="4064829" y="2764349"/>
                  <a:pt x="4058205" y="2746685"/>
                  <a:pt x="4058205" y="2729021"/>
                </a:cubicBezTo>
                <a:cubicBezTo>
                  <a:pt x="4058205" y="2711357"/>
                  <a:pt x="4064829" y="2695902"/>
                  <a:pt x="4078078" y="2682654"/>
                </a:cubicBezTo>
                <a:cubicBezTo>
                  <a:pt x="4089117" y="2669407"/>
                  <a:pt x="4106781" y="2662783"/>
                  <a:pt x="4124443" y="2662783"/>
                </a:cubicBezTo>
                <a:close/>
                <a:moveTo>
                  <a:pt x="66237" y="2662783"/>
                </a:moveTo>
                <a:cubicBezTo>
                  <a:pt x="83901" y="2662783"/>
                  <a:pt x="99356" y="2669407"/>
                  <a:pt x="112604" y="2682654"/>
                </a:cubicBezTo>
                <a:cubicBezTo>
                  <a:pt x="125852" y="2693694"/>
                  <a:pt x="132475" y="2711357"/>
                  <a:pt x="132475" y="2729021"/>
                </a:cubicBezTo>
                <a:cubicBezTo>
                  <a:pt x="132475" y="2746685"/>
                  <a:pt x="125852" y="2762140"/>
                  <a:pt x="112604" y="2775389"/>
                </a:cubicBezTo>
                <a:cubicBezTo>
                  <a:pt x="101565" y="2788635"/>
                  <a:pt x="83901" y="2795259"/>
                  <a:pt x="66237" y="2795259"/>
                </a:cubicBezTo>
                <a:cubicBezTo>
                  <a:pt x="48574" y="2795259"/>
                  <a:pt x="33119" y="2788635"/>
                  <a:pt x="19871" y="2775389"/>
                </a:cubicBezTo>
                <a:cubicBezTo>
                  <a:pt x="6623" y="2764349"/>
                  <a:pt x="0" y="2746685"/>
                  <a:pt x="0" y="2729021"/>
                </a:cubicBezTo>
                <a:cubicBezTo>
                  <a:pt x="0" y="2711357"/>
                  <a:pt x="6623" y="2695902"/>
                  <a:pt x="19871" y="2682654"/>
                </a:cubicBezTo>
                <a:cubicBezTo>
                  <a:pt x="30911" y="2669407"/>
                  <a:pt x="48574" y="2662783"/>
                  <a:pt x="66237" y="2662783"/>
                </a:cubicBezTo>
                <a:close/>
                <a:moveTo>
                  <a:pt x="2651742" y="2616416"/>
                </a:moveTo>
                <a:cubicBezTo>
                  <a:pt x="2669406" y="2616416"/>
                  <a:pt x="2684861" y="2625248"/>
                  <a:pt x="2698109" y="2636287"/>
                </a:cubicBezTo>
                <a:cubicBezTo>
                  <a:pt x="2711356" y="2647327"/>
                  <a:pt x="2717980" y="2664991"/>
                  <a:pt x="2717980" y="2682654"/>
                </a:cubicBezTo>
                <a:cubicBezTo>
                  <a:pt x="2717980" y="2700318"/>
                  <a:pt x="2709149" y="2715773"/>
                  <a:pt x="2698109" y="2729022"/>
                </a:cubicBezTo>
                <a:cubicBezTo>
                  <a:pt x="2687069" y="2742269"/>
                  <a:pt x="2669406" y="2748892"/>
                  <a:pt x="2651742" y="2748892"/>
                </a:cubicBezTo>
                <a:cubicBezTo>
                  <a:pt x="2634078" y="2748892"/>
                  <a:pt x="2618623" y="2740061"/>
                  <a:pt x="2605375" y="2729022"/>
                </a:cubicBezTo>
                <a:cubicBezTo>
                  <a:pt x="2592128" y="2717982"/>
                  <a:pt x="2585504" y="2700318"/>
                  <a:pt x="2585504" y="2682654"/>
                </a:cubicBezTo>
                <a:cubicBezTo>
                  <a:pt x="2585504" y="2664991"/>
                  <a:pt x="2594335" y="2649535"/>
                  <a:pt x="2605375" y="2636287"/>
                </a:cubicBezTo>
                <a:cubicBezTo>
                  <a:pt x="2616415" y="2623040"/>
                  <a:pt x="2634078" y="2616416"/>
                  <a:pt x="2651742" y="2616416"/>
                </a:cubicBezTo>
                <a:close/>
                <a:moveTo>
                  <a:pt x="549777" y="2614209"/>
                </a:moveTo>
                <a:cubicBezTo>
                  <a:pt x="567441" y="2614209"/>
                  <a:pt x="582896" y="2620833"/>
                  <a:pt x="596143" y="2634080"/>
                </a:cubicBezTo>
                <a:cubicBezTo>
                  <a:pt x="609391" y="2645120"/>
                  <a:pt x="616015" y="2662783"/>
                  <a:pt x="616015" y="2680447"/>
                </a:cubicBezTo>
                <a:cubicBezTo>
                  <a:pt x="616015" y="2698111"/>
                  <a:pt x="609391" y="2713566"/>
                  <a:pt x="596143" y="2726813"/>
                </a:cubicBezTo>
                <a:cubicBezTo>
                  <a:pt x="585105" y="2740061"/>
                  <a:pt x="567441" y="2746685"/>
                  <a:pt x="549777" y="2746685"/>
                </a:cubicBezTo>
                <a:cubicBezTo>
                  <a:pt x="532113" y="2746685"/>
                  <a:pt x="516658" y="2740061"/>
                  <a:pt x="503410" y="2726813"/>
                </a:cubicBezTo>
                <a:cubicBezTo>
                  <a:pt x="490163" y="2715775"/>
                  <a:pt x="483539" y="2698111"/>
                  <a:pt x="483539" y="2680447"/>
                </a:cubicBezTo>
                <a:cubicBezTo>
                  <a:pt x="483539" y="2662783"/>
                  <a:pt x="490163" y="2647328"/>
                  <a:pt x="503410" y="2634080"/>
                </a:cubicBezTo>
                <a:cubicBezTo>
                  <a:pt x="514450" y="2620833"/>
                  <a:pt x="532113" y="2614209"/>
                  <a:pt x="549777" y="2614209"/>
                </a:cubicBezTo>
                <a:close/>
                <a:moveTo>
                  <a:pt x="3232432" y="2600960"/>
                </a:moveTo>
                <a:cubicBezTo>
                  <a:pt x="3250096" y="2600960"/>
                  <a:pt x="3265551" y="2609792"/>
                  <a:pt x="3278800" y="2620831"/>
                </a:cubicBezTo>
                <a:cubicBezTo>
                  <a:pt x="3292048" y="2631871"/>
                  <a:pt x="3298670" y="2649534"/>
                  <a:pt x="3298670" y="2667198"/>
                </a:cubicBezTo>
                <a:cubicBezTo>
                  <a:pt x="3298670" y="2684862"/>
                  <a:pt x="3289839" y="2700317"/>
                  <a:pt x="3278800" y="2713566"/>
                </a:cubicBezTo>
                <a:cubicBezTo>
                  <a:pt x="3267760" y="2726812"/>
                  <a:pt x="3250096" y="2733436"/>
                  <a:pt x="3232432" y="2733436"/>
                </a:cubicBezTo>
                <a:cubicBezTo>
                  <a:pt x="3214770" y="2733436"/>
                  <a:pt x="3199313" y="2724605"/>
                  <a:pt x="3186066" y="2713566"/>
                </a:cubicBezTo>
                <a:cubicBezTo>
                  <a:pt x="3172818" y="2702526"/>
                  <a:pt x="3166194" y="2684862"/>
                  <a:pt x="3166194" y="2667198"/>
                </a:cubicBezTo>
                <a:cubicBezTo>
                  <a:pt x="3166194" y="2649534"/>
                  <a:pt x="3175027" y="2634079"/>
                  <a:pt x="3186066" y="2620831"/>
                </a:cubicBezTo>
                <a:cubicBezTo>
                  <a:pt x="3197106" y="2607584"/>
                  <a:pt x="3214770" y="2600960"/>
                  <a:pt x="3232432" y="2600960"/>
                </a:cubicBezTo>
                <a:close/>
                <a:moveTo>
                  <a:pt x="3190481" y="2475108"/>
                </a:moveTo>
                <a:cubicBezTo>
                  <a:pt x="3208145" y="2475108"/>
                  <a:pt x="3223600" y="2483939"/>
                  <a:pt x="3236849" y="2494979"/>
                </a:cubicBezTo>
                <a:cubicBezTo>
                  <a:pt x="3250095" y="2506019"/>
                  <a:pt x="3256719" y="2523682"/>
                  <a:pt x="3256719" y="2541346"/>
                </a:cubicBezTo>
                <a:cubicBezTo>
                  <a:pt x="3256719" y="2559010"/>
                  <a:pt x="3247888" y="2574465"/>
                  <a:pt x="3236849" y="2587714"/>
                </a:cubicBezTo>
                <a:cubicBezTo>
                  <a:pt x="3225809" y="2600960"/>
                  <a:pt x="3208145" y="2607584"/>
                  <a:pt x="3190481" y="2607584"/>
                </a:cubicBezTo>
                <a:cubicBezTo>
                  <a:pt x="3172817" y="2607584"/>
                  <a:pt x="3157362" y="2598753"/>
                  <a:pt x="3144115" y="2587714"/>
                </a:cubicBezTo>
                <a:cubicBezTo>
                  <a:pt x="3130867" y="2576674"/>
                  <a:pt x="3124243" y="2559010"/>
                  <a:pt x="3124243" y="2541346"/>
                </a:cubicBezTo>
                <a:cubicBezTo>
                  <a:pt x="3124243" y="2523682"/>
                  <a:pt x="3133075" y="2508227"/>
                  <a:pt x="3144115" y="2494979"/>
                </a:cubicBezTo>
                <a:cubicBezTo>
                  <a:pt x="3155155" y="2481732"/>
                  <a:pt x="3172817" y="2475108"/>
                  <a:pt x="3190481" y="2475108"/>
                </a:cubicBezTo>
                <a:close/>
                <a:moveTo>
                  <a:pt x="2258728" y="2461860"/>
                </a:moveTo>
                <a:cubicBezTo>
                  <a:pt x="2276392" y="2461860"/>
                  <a:pt x="2291847" y="2470692"/>
                  <a:pt x="2305094" y="2481731"/>
                </a:cubicBezTo>
                <a:cubicBezTo>
                  <a:pt x="2318342" y="2492771"/>
                  <a:pt x="2324966" y="2510435"/>
                  <a:pt x="2324966" y="2528098"/>
                </a:cubicBezTo>
                <a:cubicBezTo>
                  <a:pt x="2324966" y="2545762"/>
                  <a:pt x="2316134" y="2561217"/>
                  <a:pt x="2305094" y="2574466"/>
                </a:cubicBezTo>
                <a:cubicBezTo>
                  <a:pt x="2294055" y="2587713"/>
                  <a:pt x="2276392" y="2594336"/>
                  <a:pt x="2258728" y="2594336"/>
                </a:cubicBezTo>
                <a:cubicBezTo>
                  <a:pt x="2249896" y="2594336"/>
                  <a:pt x="2241616" y="2592128"/>
                  <a:pt x="2233888" y="2588540"/>
                </a:cubicBezTo>
                <a:lnTo>
                  <a:pt x="2219831" y="2579350"/>
                </a:lnTo>
                <a:lnTo>
                  <a:pt x="2219812" y="2579432"/>
                </a:lnTo>
                <a:cubicBezTo>
                  <a:pt x="2216224" y="2587160"/>
                  <a:pt x="2211256" y="2594336"/>
                  <a:pt x="2205736" y="2600959"/>
                </a:cubicBezTo>
                <a:cubicBezTo>
                  <a:pt x="2194697" y="2614207"/>
                  <a:pt x="2177034" y="2620831"/>
                  <a:pt x="2159370" y="2620831"/>
                </a:cubicBezTo>
                <a:cubicBezTo>
                  <a:pt x="2141706" y="2620831"/>
                  <a:pt x="2126251" y="2612000"/>
                  <a:pt x="2113003" y="2600959"/>
                </a:cubicBezTo>
                <a:cubicBezTo>
                  <a:pt x="2099756" y="2589921"/>
                  <a:pt x="2093132" y="2572257"/>
                  <a:pt x="2093132" y="2554593"/>
                </a:cubicBezTo>
                <a:cubicBezTo>
                  <a:pt x="2093132" y="2536929"/>
                  <a:pt x="2101963" y="2521474"/>
                  <a:pt x="2113003" y="2508226"/>
                </a:cubicBezTo>
                <a:cubicBezTo>
                  <a:pt x="2124043" y="2494979"/>
                  <a:pt x="2141706" y="2488355"/>
                  <a:pt x="2159370" y="2488355"/>
                </a:cubicBezTo>
                <a:cubicBezTo>
                  <a:pt x="2168202" y="2488355"/>
                  <a:pt x="2176482" y="2490563"/>
                  <a:pt x="2184209" y="2494151"/>
                </a:cubicBezTo>
                <a:lnTo>
                  <a:pt x="2198266" y="2503342"/>
                </a:lnTo>
                <a:lnTo>
                  <a:pt x="2198286" y="2503259"/>
                </a:lnTo>
                <a:cubicBezTo>
                  <a:pt x="2201873" y="2495531"/>
                  <a:pt x="2206841" y="2488355"/>
                  <a:pt x="2212361" y="2481731"/>
                </a:cubicBezTo>
                <a:cubicBezTo>
                  <a:pt x="2223401" y="2468484"/>
                  <a:pt x="2241064" y="2461860"/>
                  <a:pt x="2258728" y="2461860"/>
                </a:cubicBezTo>
                <a:close/>
                <a:moveTo>
                  <a:pt x="2576673" y="2453029"/>
                </a:moveTo>
                <a:cubicBezTo>
                  <a:pt x="2594337" y="2453029"/>
                  <a:pt x="2609792" y="2461860"/>
                  <a:pt x="2623041" y="2472900"/>
                </a:cubicBezTo>
                <a:cubicBezTo>
                  <a:pt x="2636287" y="2483940"/>
                  <a:pt x="2642911" y="2501603"/>
                  <a:pt x="2642911" y="2519267"/>
                </a:cubicBezTo>
                <a:cubicBezTo>
                  <a:pt x="2642911" y="2536931"/>
                  <a:pt x="2634079" y="2552386"/>
                  <a:pt x="2623041" y="2565635"/>
                </a:cubicBezTo>
                <a:cubicBezTo>
                  <a:pt x="2612000" y="2578881"/>
                  <a:pt x="2594337" y="2585505"/>
                  <a:pt x="2576673" y="2585505"/>
                </a:cubicBezTo>
                <a:cubicBezTo>
                  <a:pt x="2559009" y="2585505"/>
                  <a:pt x="2543554" y="2576674"/>
                  <a:pt x="2530306" y="2565635"/>
                </a:cubicBezTo>
                <a:cubicBezTo>
                  <a:pt x="2517059" y="2554595"/>
                  <a:pt x="2510435" y="2536931"/>
                  <a:pt x="2510435" y="2519267"/>
                </a:cubicBezTo>
                <a:cubicBezTo>
                  <a:pt x="2510435" y="2501603"/>
                  <a:pt x="2519267" y="2486148"/>
                  <a:pt x="2530306" y="2472900"/>
                </a:cubicBezTo>
                <a:cubicBezTo>
                  <a:pt x="2541346" y="2459653"/>
                  <a:pt x="2559009" y="2453029"/>
                  <a:pt x="2576673" y="2453029"/>
                </a:cubicBezTo>
                <a:close/>
                <a:moveTo>
                  <a:pt x="3954431" y="2446405"/>
                </a:moveTo>
                <a:cubicBezTo>
                  <a:pt x="3972095" y="2446405"/>
                  <a:pt x="3987550" y="2453029"/>
                  <a:pt x="4000799" y="2466276"/>
                </a:cubicBezTo>
                <a:cubicBezTo>
                  <a:pt x="4014045" y="2477316"/>
                  <a:pt x="4020669" y="2494979"/>
                  <a:pt x="4020669" y="2512643"/>
                </a:cubicBezTo>
                <a:cubicBezTo>
                  <a:pt x="4020669" y="2530307"/>
                  <a:pt x="4014045" y="2545762"/>
                  <a:pt x="4000799" y="2559011"/>
                </a:cubicBezTo>
                <a:cubicBezTo>
                  <a:pt x="3989759" y="2572257"/>
                  <a:pt x="3972095" y="2578881"/>
                  <a:pt x="3954431" y="2578881"/>
                </a:cubicBezTo>
                <a:cubicBezTo>
                  <a:pt x="3936767" y="2578881"/>
                  <a:pt x="3921312" y="2572257"/>
                  <a:pt x="3908065" y="2559011"/>
                </a:cubicBezTo>
                <a:cubicBezTo>
                  <a:pt x="3894817" y="2547971"/>
                  <a:pt x="3888193" y="2530307"/>
                  <a:pt x="3888193" y="2512643"/>
                </a:cubicBezTo>
                <a:cubicBezTo>
                  <a:pt x="3888193" y="2494979"/>
                  <a:pt x="3894817" y="2479524"/>
                  <a:pt x="3908065" y="2466276"/>
                </a:cubicBezTo>
                <a:cubicBezTo>
                  <a:pt x="3919105" y="2453029"/>
                  <a:pt x="3936767" y="2446405"/>
                  <a:pt x="3954431" y="2446405"/>
                </a:cubicBezTo>
                <a:close/>
                <a:moveTo>
                  <a:pt x="1739860" y="2388998"/>
                </a:moveTo>
                <a:cubicBezTo>
                  <a:pt x="1757524" y="2388998"/>
                  <a:pt x="1772979" y="2397829"/>
                  <a:pt x="1786226" y="2408869"/>
                </a:cubicBezTo>
                <a:cubicBezTo>
                  <a:pt x="1799474" y="2419909"/>
                  <a:pt x="1806098" y="2437572"/>
                  <a:pt x="1806098" y="2455236"/>
                </a:cubicBezTo>
                <a:cubicBezTo>
                  <a:pt x="1806098" y="2472900"/>
                  <a:pt x="1797266" y="2488355"/>
                  <a:pt x="1786226" y="2501602"/>
                </a:cubicBezTo>
                <a:cubicBezTo>
                  <a:pt x="1775187" y="2514850"/>
                  <a:pt x="1757524" y="2521474"/>
                  <a:pt x="1739860" y="2521474"/>
                </a:cubicBezTo>
                <a:cubicBezTo>
                  <a:pt x="1724405" y="2521474"/>
                  <a:pt x="1706741" y="2512643"/>
                  <a:pt x="1693493" y="2501602"/>
                </a:cubicBezTo>
                <a:cubicBezTo>
                  <a:pt x="1680246" y="2490564"/>
                  <a:pt x="1673622" y="2472900"/>
                  <a:pt x="1673622" y="2455236"/>
                </a:cubicBezTo>
                <a:cubicBezTo>
                  <a:pt x="1673622" y="2437572"/>
                  <a:pt x="1682453" y="2422117"/>
                  <a:pt x="1693493" y="2408869"/>
                </a:cubicBezTo>
                <a:cubicBezTo>
                  <a:pt x="1704533" y="2395622"/>
                  <a:pt x="1722196" y="2388998"/>
                  <a:pt x="1739860" y="2388998"/>
                </a:cubicBezTo>
                <a:close/>
                <a:moveTo>
                  <a:pt x="3146323" y="2322760"/>
                </a:moveTo>
                <a:cubicBezTo>
                  <a:pt x="3163987" y="2322760"/>
                  <a:pt x="3179442" y="2331591"/>
                  <a:pt x="3192691" y="2342631"/>
                </a:cubicBezTo>
                <a:cubicBezTo>
                  <a:pt x="3205937" y="2353671"/>
                  <a:pt x="3212561" y="2371334"/>
                  <a:pt x="3212561" y="2388998"/>
                </a:cubicBezTo>
                <a:cubicBezTo>
                  <a:pt x="3212561" y="2406662"/>
                  <a:pt x="3203730" y="2422117"/>
                  <a:pt x="3192691" y="2435364"/>
                </a:cubicBezTo>
                <a:cubicBezTo>
                  <a:pt x="3181651" y="2448612"/>
                  <a:pt x="3163987" y="2455236"/>
                  <a:pt x="3146323" y="2455236"/>
                </a:cubicBezTo>
                <a:cubicBezTo>
                  <a:pt x="3128659" y="2455236"/>
                  <a:pt x="3113204" y="2446405"/>
                  <a:pt x="3099957" y="2435364"/>
                </a:cubicBezTo>
                <a:cubicBezTo>
                  <a:pt x="3086709" y="2424326"/>
                  <a:pt x="3080085" y="2406662"/>
                  <a:pt x="3080085" y="2388998"/>
                </a:cubicBezTo>
                <a:cubicBezTo>
                  <a:pt x="3080085" y="2371334"/>
                  <a:pt x="3088917" y="2355879"/>
                  <a:pt x="3099957" y="2342631"/>
                </a:cubicBezTo>
                <a:cubicBezTo>
                  <a:pt x="3110997" y="2329384"/>
                  <a:pt x="3128659" y="2322760"/>
                  <a:pt x="3146323" y="2322760"/>
                </a:cubicBezTo>
                <a:close/>
                <a:moveTo>
                  <a:pt x="1954031" y="2316136"/>
                </a:moveTo>
                <a:cubicBezTo>
                  <a:pt x="1971695" y="2316136"/>
                  <a:pt x="1987150" y="2324967"/>
                  <a:pt x="2000399" y="2336007"/>
                </a:cubicBezTo>
                <a:cubicBezTo>
                  <a:pt x="2013645" y="2347047"/>
                  <a:pt x="2020269" y="2364710"/>
                  <a:pt x="2020269" y="2382374"/>
                </a:cubicBezTo>
                <a:cubicBezTo>
                  <a:pt x="2020269" y="2400038"/>
                  <a:pt x="2011437" y="2415493"/>
                  <a:pt x="2000399" y="2428740"/>
                </a:cubicBezTo>
                <a:cubicBezTo>
                  <a:pt x="1989358" y="2441988"/>
                  <a:pt x="1971695" y="2448612"/>
                  <a:pt x="1954031" y="2448612"/>
                </a:cubicBezTo>
                <a:cubicBezTo>
                  <a:pt x="1936367" y="2448612"/>
                  <a:pt x="1920912" y="2439781"/>
                  <a:pt x="1907664" y="2428740"/>
                </a:cubicBezTo>
                <a:cubicBezTo>
                  <a:pt x="1894417" y="2417702"/>
                  <a:pt x="1887793" y="2400038"/>
                  <a:pt x="1887793" y="2382374"/>
                </a:cubicBezTo>
                <a:cubicBezTo>
                  <a:pt x="1887793" y="2364710"/>
                  <a:pt x="1896624" y="2349255"/>
                  <a:pt x="1907664" y="2336007"/>
                </a:cubicBezTo>
                <a:cubicBezTo>
                  <a:pt x="1918704" y="2322760"/>
                  <a:pt x="1936367" y="2316136"/>
                  <a:pt x="1954031" y="2316136"/>
                </a:cubicBezTo>
                <a:close/>
                <a:moveTo>
                  <a:pt x="3468683" y="2230025"/>
                </a:moveTo>
                <a:cubicBezTo>
                  <a:pt x="3486347" y="2230025"/>
                  <a:pt x="3501802" y="2238857"/>
                  <a:pt x="3515050" y="2249896"/>
                </a:cubicBezTo>
                <a:cubicBezTo>
                  <a:pt x="3528297" y="2260936"/>
                  <a:pt x="3534921" y="2278600"/>
                  <a:pt x="3534921" y="2296263"/>
                </a:cubicBezTo>
                <a:cubicBezTo>
                  <a:pt x="3534921" y="2313927"/>
                  <a:pt x="3526090" y="2329382"/>
                  <a:pt x="3515050" y="2342631"/>
                </a:cubicBezTo>
                <a:cubicBezTo>
                  <a:pt x="3504011" y="2355878"/>
                  <a:pt x="3486347" y="2362501"/>
                  <a:pt x="3468683" y="2362501"/>
                </a:cubicBezTo>
                <a:cubicBezTo>
                  <a:pt x="3451019" y="2362501"/>
                  <a:pt x="3435564" y="2353670"/>
                  <a:pt x="3422317" y="2342631"/>
                </a:cubicBezTo>
                <a:cubicBezTo>
                  <a:pt x="3409069" y="2331591"/>
                  <a:pt x="3402445" y="2313927"/>
                  <a:pt x="3402445" y="2296263"/>
                </a:cubicBezTo>
                <a:cubicBezTo>
                  <a:pt x="3402445" y="2278600"/>
                  <a:pt x="3411277" y="2263144"/>
                  <a:pt x="3422317" y="2249896"/>
                </a:cubicBezTo>
                <a:cubicBezTo>
                  <a:pt x="3433357" y="2236649"/>
                  <a:pt x="3451019" y="2230025"/>
                  <a:pt x="3468683" y="2230025"/>
                </a:cubicBezTo>
                <a:close/>
                <a:moveTo>
                  <a:pt x="4663182" y="2203530"/>
                </a:moveTo>
                <a:cubicBezTo>
                  <a:pt x="4680846" y="2203530"/>
                  <a:pt x="4696301" y="2210154"/>
                  <a:pt x="4709549" y="2223401"/>
                </a:cubicBezTo>
                <a:cubicBezTo>
                  <a:pt x="4722796" y="2234441"/>
                  <a:pt x="4729420" y="2252104"/>
                  <a:pt x="4729420" y="2269768"/>
                </a:cubicBezTo>
                <a:cubicBezTo>
                  <a:pt x="4729420" y="2287432"/>
                  <a:pt x="4722796" y="2302887"/>
                  <a:pt x="4709549" y="2316136"/>
                </a:cubicBezTo>
                <a:lnTo>
                  <a:pt x="4703788" y="2320283"/>
                </a:lnTo>
                <a:lnTo>
                  <a:pt x="4718933" y="2323312"/>
                </a:lnTo>
                <a:cubicBezTo>
                  <a:pt x="4726661" y="2326624"/>
                  <a:pt x="4733837" y="2331591"/>
                  <a:pt x="4740461" y="2338215"/>
                </a:cubicBezTo>
                <a:cubicBezTo>
                  <a:pt x="4753707" y="2349255"/>
                  <a:pt x="4760331" y="2366919"/>
                  <a:pt x="4760331" y="2384582"/>
                </a:cubicBezTo>
                <a:cubicBezTo>
                  <a:pt x="4760331" y="2402246"/>
                  <a:pt x="4753707" y="2417701"/>
                  <a:pt x="4740461" y="2430950"/>
                </a:cubicBezTo>
                <a:cubicBezTo>
                  <a:pt x="4729421" y="2444197"/>
                  <a:pt x="4711757" y="2450820"/>
                  <a:pt x="4694093" y="2450820"/>
                </a:cubicBezTo>
                <a:cubicBezTo>
                  <a:pt x="4676429" y="2450820"/>
                  <a:pt x="4660974" y="2441989"/>
                  <a:pt x="4647727" y="2430950"/>
                </a:cubicBezTo>
                <a:cubicBezTo>
                  <a:pt x="4634479" y="2419910"/>
                  <a:pt x="4627855" y="2402246"/>
                  <a:pt x="4627855" y="2384582"/>
                </a:cubicBezTo>
                <a:cubicBezTo>
                  <a:pt x="4627855" y="2366919"/>
                  <a:pt x="4634479" y="2351463"/>
                  <a:pt x="4647727" y="2338215"/>
                </a:cubicBezTo>
                <a:lnTo>
                  <a:pt x="4653420" y="2334116"/>
                </a:lnTo>
                <a:lnTo>
                  <a:pt x="4637515" y="2331038"/>
                </a:lnTo>
                <a:cubicBezTo>
                  <a:pt x="4629511" y="2327726"/>
                  <a:pt x="4622336" y="2322759"/>
                  <a:pt x="4616816" y="2316136"/>
                </a:cubicBezTo>
                <a:cubicBezTo>
                  <a:pt x="4603568" y="2305096"/>
                  <a:pt x="4596944" y="2287432"/>
                  <a:pt x="4596944" y="2269768"/>
                </a:cubicBezTo>
                <a:cubicBezTo>
                  <a:pt x="4596944" y="2252104"/>
                  <a:pt x="4603568" y="2236649"/>
                  <a:pt x="4616816" y="2223401"/>
                </a:cubicBezTo>
                <a:cubicBezTo>
                  <a:pt x="4627856" y="2210154"/>
                  <a:pt x="4645518" y="2203530"/>
                  <a:pt x="4663182" y="2203530"/>
                </a:cubicBezTo>
                <a:close/>
                <a:moveTo>
                  <a:pt x="498995" y="2183659"/>
                </a:moveTo>
                <a:cubicBezTo>
                  <a:pt x="516659" y="2183659"/>
                  <a:pt x="532114" y="2190283"/>
                  <a:pt x="545361" y="2203530"/>
                </a:cubicBezTo>
                <a:cubicBezTo>
                  <a:pt x="558610" y="2214570"/>
                  <a:pt x="565233" y="2232233"/>
                  <a:pt x="565233" y="2249897"/>
                </a:cubicBezTo>
                <a:cubicBezTo>
                  <a:pt x="565233" y="2267561"/>
                  <a:pt x="558610" y="2283016"/>
                  <a:pt x="545361" y="2296263"/>
                </a:cubicBezTo>
                <a:cubicBezTo>
                  <a:pt x="534323" y="2309511"/>
                  <a:pt x="516659" y="2316135"/>
                  <a:pt x="498995" y="2316135"/>
                </a:cubicBezTo>
                <a:cubicBezTo>
                  <a:pt x="481332" y="2316135"/>
                  <a:pt x="465876" y="2309511"/>
                  <a:pt x="452628" y="2296263"/>
                </a:cubicBezTo>
                <a:cubicBezTo>
                  <a:pt x="439381" y="2285225"/>
                  <a:pt x="432757" y="2267561"/>
                  <a:pt x="432757" y="2249897"/>
                </a:cubicBezTo>
                <a:cubicBezTo>
                  <a:pt x="432757" y="2232233"/>
                  <a:pt x="439381" y="2216778"/>
                  <a:pt x="452628" y="2203530"/>
                </a:cubicBezTo>
                <a:cubicBezTo>
                  <a:pt x="463668" y="2190283"/>
                  <a:pt x="481332" y="2183659"/>
                  <a:pt x="498995" y="2183659"/>
                </a:cubicBezTo>
                <a:close/>
                <a:moveTo>
                  <a:pt x="2691485" y="2170411"/>
                </a:moveTo>
                <a:cubicBezTo>
                  <a:pt x="2709149" y="2170411"/>
                  <a:pt x="2724604" y="2179243"/>
                  <a:pt x="2737853" y="2190282"/>
                </a:cubicBezTo>
                <a:cubicBezTo>
                  <a:pt x="2751101" y="2201322"/>
                  <a:pt x="2757723" y="2218985"/>
                  <a:pt x="2757723" y="2236649"/>
                </a:cubicBezTo>
                <a:cubicBezTo>
                  <a:pt x="2757723" y="2254313"/>
                  <a:pt x="2748892" y="2269768"/>
                  <a:pt x="2737853" y="2283017"/>
                </a:cubicBezTo>
                <a:cubicBezTo>
                  <a:pt x="2726813" y="2296263"/>
                  <a:pt x="2709149" y="2302887"/>
                  <a:pt x="2691485" y="2302887"/>
                </a:cubicBezTo>
                <a:cubicBezTo>
                  <a:pt x="2676030" y="2302887"/>
                  <a:pt x="2658366" y="2294056"/>
                  <a:pt x="2645118" y="2283017"/>
                </a:cubicBezTo>
                <a:cubicBezTo>
                  <a:pt x="2631871" y="2271977"/>
                  <a:pt x="2625247" y="2254313"/>
                  <a:pt x="2625247" y="2236649"/>
                </a:cubicBezTo>
                <a:cubicBezTo>
                  <a:pt x="2625247" y="2218985"/>
                  <a:pt x="2634079" y="2203530"/>
                  <a:pt x="2645118" y="2190282"/>
                </a:cubicBezTo>
                <a:cubicBezTo>
                  <a:pt x="2656158" y="2177035"/>
                  <a:pt x="2673822" y="2170411"/>
                  <a:pt x="2691485" y="2170411"/>
                </a:cubicBezTo>
                <a:close/>
                <a:moveTo>
                  <a:pt x="958247" y="2161580"/>
                </a:moveTo>
                <a:cubicBezTo>
                  <a:pt x="975911" y="2161580"/>
                  <a:pt x="991366" y="2170411"/>
                  <a:pt x="1004615" y="2181451"/>
                </a:cubicBezTo>
                <a:cubicBezTo>
                  <a:pt x="1017862" y="2192491"/>
                  <a:pt x="1024485" y="2210154"/>
                  <a:pt x="1024485" y="2227818"/>
                </a:cubicBezTo>
                <a:cubicBezTo>
                  <a:pt x="1024485" y="2245482"/>
                  <a:pt x="1015653" y="2260937"/>
                  <a:pt x="1004615" y="2274184"/>
                </a:cubicBezTo>
                <a:cubicBezTo>
                  <a:pt x="993574" y="2287432"/>
                  <a:pt x="975911" y="2294056"/>
                  <a:pt x="958247" y="2294056"/>
                </a:cubicBezTo>
                <a:cubicBezTo>
                  <a:pt x="940584" y="2294056"/>
                  <a:pt x="925128" y="2285225"/>
                  <a:pt x="911880" y="2274184"/>
                </a:cubicBezTo>
                <a:cubicBezTo>
                  <a:pt x="898633" y="2263146"/>
                  <a:pt x="892009" y="2245482"/>
                  <a:pt x="892009" y="2227818"/>
                </a:cubicBezTo>
                <a:cubicBezTo>
                  <a:pt x="892009" y="2210154"/>
                  <a:pt x="900841" y="2194699"/>
                  <a:pt x="911880" y="2181451"/>
                </a:cubicBezTo>
                <a:cubicBezTo>
                  <a:pt x="922920" y="2168204"/>
                  <a:pt x="940584" y="2161580"/>
                  <a:pt x="958247" y="2161580"/>
                </a:cubicBezTo>
                <a:close/>
                <a:moveTo>
                  <a:pt x="3130866" y="2159371"/>
                </a:moveTo>
                <a:cubicBezTo>
                  <a:pt x="3148530" y="2159371"/>
                  <a:pt x="3163985" y="2168203"/>
                  <a:pt x="3177233" y="2179242"/>
                </a:cubicBezTo>
                <a:cubicBezTo>
                  <a:pt x="3190480" y="2190282"/>
                  <a:pt x="3197104" y="2207945"/>
                  <a:pt x="3197104" y="2225609"/>
                </a:cubicBezTo>
                <a:cubicBezTo>
                  <a:pt x="3197104" y="2243273"/>
                  <a:pt x="3188273" y="2258728"/>
                  <a:pt x="3177233" y="2271977"/>
                </a:cubicBezTo>
                <a:cubicBezTo>
                  <a:pt x="3166194" y="2285223"/>
                  <a:pt x="3148530" y="2291847"/>
                  <a:pt x="3130866" y="2291847"/>
                </a:cubicBezTo>
                <a:cubicBezTo>
                  <a:pt x="3113202" y="2291847"/>
                  <a:pt x="3097747" y="2283016"/>
                  <a:pt x="3084500" y="2271977"/>
                </a:cubicBezTo>
                <a:cubicBezTo>
                  <a:pt x="3071252" y="2260937"/>
                  <a:pt x="3064628" y="2243273"/>
                  <a:pt x="3064628" y="2225609"/>
                </a:cubicBezTo>
                <a:cubicBezTo>
                  <a:pt x="3064628" y="2207945"/>
                  <a:pt x="3073460" y="2192490"/>
                  <a:pt x="3084500" y="2179242"/>
                </a:cubicBezTo>
                <a:cubicBezTo>
                  <a:pt x="3095540" y="2165995"/>
                  <a:pt x="3113202" y="2159371"/>
                  <a:pt x="3130866" y="2159371"/>
                </a:cubicBezTo>
                <a:close/>
                <a:moveTo>
                  <a:pt x="1569848" y="2124044"/>
                </a:moveTo>
                <a:cubicBezTo>
                  <a:pt x="1587512" y="2124044"/>
                  <a:pt x="1602967" y="2132875"/>
                  <a:pt x="1616214" y="2143915"/>
                </a:cubicBezTo>
                <a:cubicBezTo>
                  <a:pt x="1629462" y="2154955"/>
                  <a:pt x="1636086" y="2172618"/>
                  <a:pt x="1636086" y="2190282"/>
                </a:cubicBezTo>
                <a:cubicBezTo>
                  <a:pt x="1636086" y="2207946"/>
                  <a:pt x="1627254" y="2223401"/>
                  <a:pt x="1616214" y="2236648"/>
                </a:cubicBezTo>
                <a:cubicBezTo>
                  <a:pt x="1605175" y="2249896"/>
                  <a:pt x="1587512" y="2256520"/>
                  <a:pt x="1569848" y="2256520"/>
                </a:cubicBezTo>
                <a:cubicBezTo>
                  <a:pt x="1552184" y="2256520"/>
                  <a:pt x="1536729" y="2247689"/>
                  <a:pt x="1523481" y="2236648"/>
                </a:cubicBezTo>
                <a:cubicBezTo>
                  <a:pt x="1510234" y="2225610"/>
                  <a:pt x="1503610" y="2207946"/>
                  <a:pt x="1503610" y="2190282"/>
                </a:cubicBezTo>
                <a:cubicBezTo>
                  <a:pt x="1503610" y="2172618"/>
                  <a:pt x="1512441" y="2157163"/>
                  <a:pt x="1523481" y="2143915"/>
                </a:cubicBezTo>
                <a:cubicBezTo>
                  <a:pt x="1534521" y="2130668"/>
                  <a:pt x="1552184" y="2124044"/>
                  <a:pt x="1569848" y="2124044"/>
                </a:cubicBezTo>
                <a:close/>
                <a:moveTo>
                  <a:pt x="4700717" y="2075469"/>
                </a:moveTo>
                <a:cubicBezTo>
                  <a:pt x="4718381" y="2075469"/>
                  <a:pt x="4733836" y="2082093"/>
                  <a:pt x="4747085" y="2095340"/>
                </a:cubicBezTo>
                <a:cubicBezTo>
                  <a:pt x="4760333" y="2106380"/>
                  <a:pt x="4766955" y="2124044"/>
                  <a:pt x="4766955" y="2141707"/>
                </a:cubicBezTo>
                <a:cubicBezTo>
                  <a:pt x="4766955" y="2159371"/>
                  <a:pt x="4760333" y="2174826"/>
                  <a:pt x="4747085" y="2188075"/>
                </a:cubicBezTo>
                <a:cubicBezTo>
                  <a:pt x="4736045" y="2201322"/>
                  <a:pt x="4718381" y="2207945"/>
                  <a:pt x="4700717" y="2207945"/>
                </a:cubicBezTo>
                <a:cubicBezTo>
                  <a:pt x="4683055" y="2207945"/>
                  <a:pt x="4665391" y="2199114"/>
                  <a:pt x="4654351" y="2188075"/>
                </a:cubicBezTo>
                <a:cubicBezTo>
                  <a:pt x="4641103" y="2177035"/>
                  <a:pt x="4634479" y="2159371"/>
                  <a:pt x="4634479" y="2141707"/>
                </a:cubicBezTo>
                <a:cubicBezTo>
                  <a:pt x="4634479" y="2124044"/>
                  <a:pt x="4641103" y="2108588"/>
                  <a:pt x="4654351" y="2095340"/>
                </a:cubicBezTo>
                <a:cubicBezTo>
                  <a:pt x="4665391" y="2082093"/>
                  <a:pt x="4683055" y="2075469"/>
                  <a:pt x="4700717" y="2075469"/>
                </a:cubicBezTo>
                <a:close/>
                <a:moveTo>
                  <a:pt x="3426732" y="2068845"/>
                </a:moveTo>
                <a:cubicBezTo>
                  <a:pt x="3444396" y="2068845"/>
                  <a:pt x="3459851" y="2077676"/>
                  <a:pt x="3473100" y="2088716"/>
                </a:cubicBezTo>
                <a:cubicBezTo>
                  <a:pt x="3486346" y="2099756"/>
                  <a:pt x="3492970" y="2117419"/>
                  <a:pt x="3492970" y="2135083"/>
                </a:cubicBezTo>
                <a:cubicBezTo>
                  <a:pt x="3492970" y="2152747"/>
                  <a:pt x="3484139" y="2168202"/>
                  <a:pt x="3473100" y="2181449"/>
                </a:cubicBezTo>
                <a:cubicBezTo>
                  <a:pt x="3462060" y="2194697"/>
                  <a:pt x="3444396" y="2201321"/>
                  <a:pt x="3426732" y="2201321"/>
                </a:cubicBezTo>
                <a:cubicBezTo>
                  <a:pt x="3409068" y="2201321"/>
                  <a:pt x="3393613" y="2192490"/>
                  <a:pt x="3380366" y="2181449"/>
                </a:cubicBezTo>
                <a:cubicBezTo>
                  <a:pt x="3367118" y="2170411"/>
                  <a:pt x="3360494" y="2152747"/>
                  <a:pt x="3360494" y="2135083"/>
                </a:cubicBezTo>
                <a:cubicBezTo>
                  <a:pt x="3360494" y="2117419"/>
                  <a:pt x="3369327" y="2101964"/>
                  <a:pt x="3380366" y="2088716"/>
                </a:cubicBezTo>
                <a:cubicBezTo>
                  <a:pt x="3391406" y="2075469"/>
                  <a:pt x="3409068" y="2068845"/>
                  <a:pt x="3426732" y="2068845"/>
                </a:cubicBezTo>
                <a:close/>
                <a:moveTo>
                  <a:pt x="2386788" y="2040142"/>
                </a:moveTo>
                <a:cubicBezTo>
                  <a:pt x="2404452" y="2040142"/>
                  <a:pt x="2419907" y="2048973"/>
                  <a:pt x="2433154" y="2060013"/>
                </a:cubicBezTo>
                <a:cubicBezTo>
                  <a:pt x="2446402" y="2071053"/>
                  <a:pt x="2453026" y="2088716"/>
                  <a:pt x="2453026" y="2106380"/>
                </a:cubicBezTo>
                <a:cubicBezTo>
                  <a:pt x="2453026" y="2124044"/>
                  <a:pt x="2444194" y="2139499"/>
                  <a:pt x="2433154" y="2152746"/>
                </a:cubicBezTo>
                <a:cubicBezTo>
                  <a:pt x="2422115" y="2165994"/>
                  <a:pt x="2404452" y="2172618"/>
                  <a:pt x="2386788" y="2172618"/>
                </a:cubicBezTo>
                <a:cubicBezTo>
                  <a:pt x="2369124" y="2172618"/>
                  <a:pt x="2353669" y="2163787"/>
                  <a:pt x="2340421" y="2152746"/>
                </a:cubicBezTo>
                <a:cubicBezTo>
                  <a:pt x="2327174" y="2141708"/>
                  <a:pt x="2320550" y="2124044"/>
                  <a:pt x="2320550" y="2106380"/>
                </a:cubicBezTo>
                <a:cubicBezTo>
                  <a:pt x="2320550" y="2088716"/>
                  <a:pt x="2329381" y="2073261"/>
                  <a:pt x="2340421" y="2060013"/>
                </a:cubicBezTo>
                <a:cubicBezTo>
                  <a:pt x="2351461" y="2046766"/>
                  <a:pt x="2369124" y="2040142"/>
                  <a:pt x="2386788" y="2040142"/>
                </a:cubicBezTo>
                <a:close/>
                <a:moveTo>
                  <a:pt x="4252504" y="2004815"/>
                </a:moveTo>
                <a:cubicBezTo>
                  <a:pt x="4270168" y="2004815"/>
                  <a:pt x="4285623" y="2011439"/>
                  <a:pt x="4298872" y="2024686"/>
                </a:cubicBezTo>
                <a:cubicBezTo>
                  <a:pt x="4312118" y="2035726"/>
                  <a:pt x="4318742" y="2053389"/>
                  <a:pt x="4318742" y="2071053"/>
                </a:cubicBezTo>
                <a:lnTo>
                  <a:pt x="4311247" y="2088544"/>
                </a:lnTo>
                <a:lnTo>
                  <a:pt x="4314878" y="2089270"/>
                </a:lnTo>
                <a:cubicBezTo>
                  <a:pt x="4322606" y="2092582"/>
                  <a:pt x="4329782" y="2097550"/>
                  <a:pt x="4336406" y="2104173"/>
                </a:cubicBezTo>
                <a:cubicBezTo>
                  <a:pt x="4349654" y="2115213"/>
                  <a:pt x="4356276" y="2132876"/>
                  <a:pt x="4356276" y="2150540"/>
                </a:cubicBezTo>
                <a:cubicBezTo>
                  <a:pt x="4356276" y="2168204"/>
                  <a:pt x="4349654" y="2183659"/>
                  <a:pt x="4336406" y="2196906"/>
                </a:cubicBezTo>
                <a:cubicBezTo>
                  <a:pt x="4325366" y="2210154"/>
                  <a:pt x="4307702" y="2216778"/>
                  <a:pt x="4290038" y="2216778"/>
                </a:cubicBezTo>
                <a:cubicBezTo>
                  <a:pt x="4274583" y="2216778"/>
                  <a:pt x="4256919" y="2210154"/>
                  <a:pt x="4243673" y="2196906"/>
                </a:cubicBezTo>
                <a:cubicBezTo>
                  <a:pt x="4230424" y="2185868"/>
                  <a:pt x="4223800" y="2168204"/>
                  <a:pt x="4223800" y="2150540"/>
                </a:cubicBezTo>
                <a:lnTo>
                  <a:pt x="4231297" y="2133050"/>
                </a:lnTo>
                <a:lnTo>
                  <a:pt x="4227665" y="2132323"/>
                </a:lnTo>
                <a:lnTo>
                  <a:pt x="4220976" y="2127693"/>
                </a:lnTo>
                <a:lnTo>
                  <a:pt x="4208346" y="2157165"/>
                </a:lnTo>
                <a:cubicBezTo>
                  <a:pt x="4197306" y="2170411"/>
                  <a:pt x="4179642" y="2177035"/>
                  <a:pt x="4161978" y="2177035"/>
                </a:cubicBezTo>
                <a:cubicBezTo>
                  <a:pt x="4144316" y="2177035"/>
                  <a:pt x="4126652" y="2170411"/>
                  <a:pt x="4115612" y="2157165"/>
                </a:cubicBezTo>
                <a:cubicBezTo>
                  <a:pt x="4102364" y="2146125"/>
                  <a:pt x="4095740" y="2128461"/>
                  <a:pt x="4095740" y="2110797"/>
                </a:cubicBezTo>
                <a:cubicBezTo>
                  <a:pt x="4095740" y="2093133"/>
                  <a:pt x="4102364" y="2077678"/>
                  <a:pt x="4115612" y="2064430"/>
                </a:cubicBezTo>
                <a:cubicBezTo>
                  <a:pt x="4126652" y="2051183"/>
                  <a:pt x="4144316" y="2044559"/>
                  <a:pt x="4161978" y="2044559"/>
                </a:cubicBezTo>
                <a:cubicBezTo>
                  <a:pt x="4170810" y="2044559"/>
                  <a:pt x="4179090" y="2046215"/>
                  <a:pt x="4186818" y="2049527"/>
                </a:cubicBezTo>
                <a:lnTo>
                  <a:pt x="4193507" y="2054158"/>
                </a:lnTo>
                <a:lnTo>
                  <a:pt x="4206138" y="2024686"/>
                </a:lnTo>
                <a:cubicBezTo>
                  <a:pt x="4217178" y="2011439"/>
                  <a:pt x="4234840" y="2004815"/>
                  <a:pt x="4252504" y="2004815"/>
                </a:cubicBezTo>
                <a:close/>
                <a:moveTo>
                  <a:pt x="1596344" y="1909874"/>
                </a:moveTo>
                <a:cubicBezTo>
                  <a:pt x="1614008" y="1909874"/>
                  <a:pt x="1629463" y="1918706"/>
                  <a:pt x="1642710" y="1929745"/>
                </a:cubicBezTo>
                <a:cubicBezTo>
                  <a:pt x="1655958" y="1940785"/>
                  <a:pt x="1662582" y="1958449"/>
                  <a:pt x="1662582" y="1976112"/>
                </a:cubicBezTo>
                <a:cubicBezTo>
                  <a:pt x="1662582" y="1993776"/>
                  <a:pt x="1653750" y="2009231"/>
                  <a:pt x="1642710" y="2022480"/>
                </a:cubicBezTo>
                <a:cubicBezTo>
                  <a:pt x="1631671" y="2035727"/>
                  <a:pt x="1614008" y="2042350"/>
                  <a:pt x="1596344" y="2042350"/>
                </a:cubicBezTo>
                <a:cubicBezTo>
                  <a:pt x="1578680" y="2042350"/>
                  <a:pt x="1563225" y="2033519"/>
                  <a:pt x="1549977" y="2022480"/>
                </a:cubicBezTo>
                <a:cubicBezTo>
                  <a:pt x="1536730" y="2011440"/>
                  <a:pt x="1530106" y="1993776"/>
                  <a:pt x="1530106" y="1976112"/>
                </a:cubicBezTo>
                <a:cubicBezTo>
                  <a:pt x="1530106" y="1958449"/>
                  <a:pt x="1538937" y="1942993"/>
                  <a:pt x="1549977" y="1929745"/>
                </a:cubicBezTo>
                <a:cubicBezTo>
                  <a:pt x="1561017" y="1916498"/>
                  <a:pt x="1578680" y="1909874"/>
                  <a:pt x="1596344" y="1909874"/>
                </a:cubicBezTo>
                <a:close/>
                <a:moveTo>
                  <a:pt x="2309510" y="1885586"/>
                </a:moveTo>
                <a:cubicBezTo>
                  <a:pt x="2327174" y="1885586"/>
                  <a:pt x="2342629" y="1894417"/>
                  <a:pt x="2355876" y="1905457"/>
                </a:cubicBezTo>
                <a:cubicBezTo>
                  <a:pt x="2369124" y="1916497"/>
                  <a:pt x="2375748" y="1934160"/>
                  <a:pt x="2375748" y="1951824"/>
                </a:cubicBezTo>
                <a:cubicBezTo>
                  <a:pt x="2375748" y="1969488"/>
                  <a:pt x="2366916" y="1984943"/>
                  <a:pt x="2355876" y="1998190"/>
                </a:cubicBezTo>
                <a:cubicBezTo>
                  <a:pt x="2350357" y="2004814"/>
                  <a:pt x="2343181" y="2009782"/>
                  <a:pt x="2335178" y="2013094"/>
                </a:cubicBezTo>
                <a:lnTo>
                  <a:pt x="2315139" y="2016973"/>
                </a:lnTo>
                <a:lnTo>
                  <a:pt x="2318341" y="2033518"/>
                </a:lnTo>
                <a:cubicBezTo>
                  <a:pt x="2318341" y="2051182"/>
                  <a:pt x="2309509" y="2066637"/>
                  <a:pt x="2298471" y="2079886"/>
                </a:cubicBezTo>
                <a:cubicBezTo>
                  <a:pt x="2287430" y="2093132"/>
                  <a:pt x="2269767" y="2099756"/>
                  <a:pt x="2252103" y="2099756"/>
                </a:cubicBezTo>
                <a:cubicBezTo>
                  <a:pt x="2234439" y="2099756"/>
                  <a:pt x="2218984" y="2090925"/>
                  <a:pt x="2205736" y="2079886"/>
                </a:cubicBezTo>
                <a:cubicBezTo>
                  <a:pt x="2192489" y="2068846"/>
                  <a:pt x="2185865" y="2051182"/>
                  <a:pt x="2185865" y="2033518"/>
                </a:cubicBezTo>
                <a:cubicBezTo>
                  <a:pt x="2185865" y="2015854"/>
                  <a:pt x="2194696" y="2000399"/>
                  <a:pt x="2205736" y="1987151"/>
                </a:cubicBezTo>
                <a:cubicBezTo>
                  <a:pt x="2211256" y="1980528"/>
                  <a:pt x="2218432" y="1975560"/>
                  <a:pt x="2226436" y="1972248"/>
                </a:cubicBezTo>
                <a:lnTo>
                  <a:pt x="2246474" y="1968369"/>
                </a:lnTo>
                <a:lnTo>
                  <a:pt x="2243272" y="1951824"/>
                </a:lnTo>
                <a:cubicBezTo>
                  <a:pt x="2243272" y="1934160"/>
                  <a:pt x="2252103" y="1918705"/>
                  <a:pt x="2263143" y="1905457"/>
                </a:cubicBezTo>
                <a:cubicBezTo>
                  <a:pt x="2274183" y="1892210"/>
                  <a:pt x="2291846" y="1885586"/>
                  <a:pt x="2309510" y="1885586"/>
                </a:cubicBezTo>
                <a:close/>
                <a:moveTo>
                  <a:pt x="1123843" y="1872338"/>
                </a:moveTo>
                <a:cubicBezTo>
                  <a:pt x="1141507" y="1872338"/>
                  <a:pt x="1156962" y="1881169"/>
                  <a:pt x="1170211" y="1892209"/>
                </a:cubicBezTo>
                <a:cubicBezTo>
                  <a:pt x="1183458" y="1903249"/>
                  <a:pt x="1190081" y="1920912"/>
                  <a:pt x="1190081" y="1938576"/>
                </a:cubicBezTo>
                <a:cubicBezTo>
                  <a:pt x="1190081" y="1956240"/>
                  <a:pt x="1181249" y="1971695"/>
                  <a:pt x="1170211" y="1984944"/>
                </a:cubicBezTo>
                <a:cubicBezTo>
                  <a:pt x="1159170" y="1998190"/>
                  <a:pt x="1141507" y="2004814"/>
                  <a:pt x="1123843" y="2004814"/>
                </a:cubicBezTo>
                <a:cubicBezTo>
                  <a:pt x="1106180" y="2004814"/>
                  <a:pt x="1090724" y="1995983"/>
                  <a:pt x="1077476" y="1984944"/>
                </a:cubicBezTo>
                <a:cubicBezTo>
                  <a:pt x="1064229" y="1973904"/>
                  <a:pt x="1057605" y="1956240"/>
                  <a:pt x="1057605" y="1938576"/>
                </a:cubicBezTo>
                <a:cubicBezTo>
                  <a:pt x="1057605" y="1920912"/>
                  <a:pt x="1066437" y="1905457"/>
                  <a:pt x="1077476" y="1892209"/>
                </a:cubicBezTo>
                <a:cubicBezTo>
                  <a:pt x="1088516" y="1878962"/>
                  <a:pt x="1106180" y="1872338"/>
                  <a:pt x="1123843" y="1872338"/>
                </a:cubicBezTo>
                <a:close/>
                <a:moveTo>
                  <a:pt x="2956439" y="1821555"/>
                </a:moveTo>
                <a:cubicBezTo>
                  <a:pt x="2974103" y="1821555"/>
                  <a:pt x="2989558" y="1828179"/>
                  <a:pt x="3002807" y="1841426"/>
                </a:cubicBezTo>
                <a:cubicBezTo>
                  <a:pt x="3016055" y="1852466"/>
                  <a:pt x="3022677" y="1870129"/>
                  <a:pt x="3022677" y="1887793"/>
                </a:cubicBezTo>
                <a:cubicBezTo>
                  <a:pt x="3022677" y="1905457"/>
                  <a:pt x="3016055" y="1920912"/>
                  <a:pt x="3002807" y="1934159"/>
                </a:cubicBezTo>
                <a:cubicBezTo>
                  <a:pt x="2991767" y="1947408"/>
                  <a:pt x="2974103" y="1954031"/>
                  <a:pt x="2956439" y="1954031"/>
                </a:cubicBezTo>
                <a:cubicBezTo>
                  <a:pt x="2938777" y="1954031"/>
                  <a:pt x="2923320" y="1947408"/>
                  <a:pt x="2910073" y="1934159"/>
                </a:cubicBezTo>
                <a:cubicBezTo>
                  <a:pt x="2896825" y="1923121"/>
                  <a:pt x="2890201" y="1905457"/>
                  <a:pt x="2890201" y="1887793"/>
                </a:cubicBezTo>
                <a:cubicBezTo>
                  <a:pt x="2890201" y="1870129"/>
                  <a:pt x="2896825" y="1854674"/>
                  <a:pt x="2910073" y="1841426"/>
                </a:cubicBezTo>
                <a:cubicBezTo>
                  <a:pt x="2921113" y="1828179"/>
                  <a:pt x="2938777" y="1821555"/>
                  <a:pt x="2956439" y="1821555"/>
                </a:cubicBezTo>
                <a:close/>
                <a:moveTo>
                  <a:pt x="1828178" y="1777396"/>
                </a:moveTo>
                <a:cubicBezTo>
                  <a:pt x="1845842" y="1777396"/>
                  <a:pt x="1861297" y="1784020"/>
                  <a:pt x="1874544" y="1797267"/>
                </a:cubicBezTo>
                <a:cubicBezTo>
                  <a:pt x="1887792" y="1808307"/>
                  <a:pt x="1894416" y="1825970"/>
                  <a:pt x="1894416" y="1843634"/>
                </a:cubicBezTo>
                <a:cubicBezTo>
                  <a:pt x="1894416" y="1861298"/>
                  <a:pt x="1887792" y="1876753"/>
                  <a:pt x="1874544" y="1890000"/>
                </a:cubicBezTo>
                <a:cubicBezTo>
                  <a:pt x="1863505" y="1903249"/>
                  <a:pt x="1845842" y="1909872"/>
                  <a:pt x="1828178" y="1909872"/>
                </a:cubicBezTo>
                <a:cubicBezTo>
                  <a:pt x="1810514" y="1909872"/>
                  <a:pt x="1792851" y="1903249"/>
                  <a:pt x="1781811" y="1890000"/>
                </a:cubicBezTo>
                <a:cubicBezTo>
                  <a:pt x="1768564" y="1878962"/>
                  <a:pt x="1761940" y="1861298"/>
                  <a:pt x="1761940" y="1843634"/>
                </a:cubicBezTo>
                <a:cubicBezTo>
                  <a:pt x="1761940" y="1825970"/>
                  <a:pt x="1768564" y="1810515"/>
                  <a:pt x="1781811" y="1797267"/>
                </a:cubicBezTo>
                <a:cubicBezTo>
                  <a:pt x="1792851" y="1784020"/>
                  <a:pt x="1810514" y="1777396"/>
                  <a:pt x="1828178" y="1777396"/>
                </a:cubicBezTo>
                <a:close/>
                <a:moveTo>
                  <a:pt x="3325166" y="1775189"/>
                </a:moveTo>
                <a:cubicBezTo>
                  <a:pt x="3342830" y="1775189"/>
                  <a:pt x="3358285" y="1781813"/>
                  <a:pt x="3371533" y="1795060"/>
                </a:cubicBezTo>
                <a:cubicBezTo>
                  <a:pt x="3384780" y="1806100"/>
                  <a:pt x="3391404" y="1823763"/>
                  <a:pt x="3391404" y="1841427"/>
                </a:cubicBezTo>
                <a:cubicBezTo>
                  <a:pt x="3391404" y="1859091"/>
                  <a:pt x="3384780" y="1874546"/>
                  <a:pt x="3371533" y="1887793"/>
                </a:cubicBezTo>
                <a:cubicBezTo>
                  <a:pt x="3360494" y="1901041"/>
                  <a:pt x="3342830" y="1907665"/>
                  <a:pt x="3325166" y="1907665"/>
                </a:cubicBezTo>
                <a:cubicBezTo>
                  <a:pt x="3307502" y="1907665"/>
                  <a:pt x="3292047" y="1901041"/>
                  <a:pt x="3278800" y="1887793"/>
                </a:cubicBezTo>
                <a:cubicBezTo>
                  <a:pt x="3265552" y="1876755"/>
                  <a:pt x="3258928" y="1859091"/>
                  <a:pt x="3258928" y="1841427"/>
                </a:cubicBezTo>
                <a:cubicBezTo>
                  <a:pt x="3258928" y="1823763"/>
                  <a:pt x="3265552" y="1808308"/>
                  <a:pt x="3278800" y="1795060"/>
                </a:cubicBezTo>
                <a:cubicBezTo>
                  <a:pt x="3289840" y="1781813"/>
                  <a:pt x="3307502" y="1775189"/>
                  <a:pt x="3325166" y="1775189"/>
                </a:cubicBezTo>
                <a:close/>
                <a:moveTo>
                  <a:pt x="602768" y="1770772"/>
                </a:moveTo>
                <a:cubicBezTo>
                  <a:pt x="620432" y="1770772"/>
                  <a:pt x="635888" y="1777396"/>
                  <a:pt x="649135" y="1790643"/>
                </a:cubicBezTo>
                <a:cubicBezTo>
                  <a:pt x="662382" y="1801683"/>
                  <a:pt x="669007" y="1819347"/>
                  <a:pt x="669007" y="1837010"/>
                </a:cubicBezTo>
                <a:cubicBezTo>
                  <a:pt x="669007" y="1854674"/>
                  <a:pt x="662382" y="1870129"/>
                  <a:pt x="649135" y="1883376"/>
                </a:cubicBezTo>
                <a:cubicBezTo>
                  <a:pt x="638096" y="1896625"/>
                  <a:pt x="620432" y="1903249"/>
                  <a:pt x="602768" y="1903249"/>
                </a:cubicBezTo>
                <a:cubicBezTo>
                  <a:pt x="585104" y="1903249"/>
                  <a:pt x="569649" y="1896625"/>
                  <a:pt x="556401" y="1883376"/>
                </a:cubicBezTo>
                <a:cubicBezTo>
                  <a:pt x="543154" y="1872338"/>
                  <a:pt x="536530" y="1854674"/>
                  <a:pt x="536530" y="1837010"/>
                </a:cubicBezTo>
                <a:cubicBezTo>
                  <a:pt x="536530" y="1819347"/>
                  <a:pt x="543154" y="1803891"/>
                  <a:pt x="556401" y="1790643"/>
                </a:cubicBezTo>
                <a:cubicBezTo>
                  <a:pt x="567442" y="1777396"/>
                  <a:pt x="585104" y="1770772"/>
                  <a:pt x="602768" y="1770772"/>
                </a:cubicBezTo>
                <a:close/>
                <a:moveTo>
                  <a:pt x="4239257" y="1680247"/>
                </a:moveTo>
                <a:cubicBezTo>
                  <a:pt x="4256921" y="1680247"/>
                  <a:pt x="4272376" y="1686871"/>
                  <a:pt x="4285625" y="1700118"/>
                </a:cubicBezTo>
                <a:lnTo>
                  <a:pt x="4299217" y="1718997"/>
                </a:lnTo>
                <a:lnTo>
                  <a:pt x="4305495" y="1717782"/>
                </a:lnTo>
                <a:cubicBezTo>
                  <a:pt x="4323159" y="1717782"/>
                  <a:pt x="4338614" y="1724406"/>
                  <a:pt x="4351863" y="1737653"/>
                </a:cubicBezTo>
                <a:cubicBezTo>
                  <a:pt x="4365111" y="1748693"/>
                  <a:pt x="4371733" y="1766357"/>
                  <a:pt x="4371733" y="1784020"/>
                </a:cubicBezTo>
                <a:cubicBezTo>
                  <a:pt x="4371733" y="1801684"/>
                  <a:pt x="4365111" y="1817139"/>
                  <a:pt x="4351863" y="1830388"/>
                </a:cubicBezTo>
                <a:cubicBezTo>
                  <a:pt x="4340823" y="1843635"/>
                  <a:pt x="4323159" y="1850258"/>
                  <a:pt x="4305495" y="1850258"/>
                </a:cubicBezTo>
                <a:cubicBezTo>
                  <a:pt x="4287833" y="1850258"/>
                  <a:pt x="4272376" y="1843635"/>
                  <a:pt x="4259129" y="1830388"/>
                </a:cubicBezTo>
                <a:lnTo>
                  <a:pt x="4245536" y="1811508"/>
                </a:lnTo>
                <a:lnTo>
                  <a:pt x="4239257" y="1812723"/>
                </a:lnTo>
                <a:cubicBezTo>
                  <a:pt x="4221595" y="1812723"/>
                  <a:pt x="4203931" y="1806099"/>
                  <a:pt x="4192891" y="1792851"/>
                </a:cubicBezTo>
                <a:cubicBezTo>
                  <a:pt x="4179643" y="1781813"/>
                  <a:pt x="4173019" y="1764149"/>
                  <a:pt x="4173019" y="1746485"/>
                </a:cubicBezTo>
                <a:cubicBezTo>
                  <a:pt x="4173019" y="1728821"/>
                  <a:pt x="4179643" y="1713366"/>
                  <a:pt x="4192891" y="1700118"/>
                </a:cubicBezTo>
                <a:cubicBezTo>
                  <a:pt x="4203931" y="1686871"/>
                  <a:pt x="4221595" y="1680247"/>
                  <a:pt x="4239257" y="1680247"/>
                </a:cubicBezTo>
                <a:close/>
                <a:moveTo>
                  <a:pt x="1344638" y="1565434"/>
                </a:moveTo>
                <a:cubicBezTo>
                  <a:pt x="1362302" y="1565434"/>
                  <a:pt x="1377757" y="1572058"/>
                  <a:pt x="1391006" y="1585305"/>
                </a:cubicBezTo>
                <a:cubicBezTo>
                  <a:pt x="1404253" y="1596345"/>
                  <a:pt x="1410876" y="1614008"/>
                  <a:pt x="1410876" y="1631672"/>
                </a:cubicBezTo>
                <a:cubicBezTo>
                  <a:pt x="1410876" y="1649336"/>
                  <a:pt x="1404253" y="1664791"/>
                  <a:pt x="1391006" y="1678038"/>
                </a:cubicBezTo>
                <a:cubicBezTo>
                  <a:pt x="1379965" y="1691286"/>
                  <a:pt x="1362302" y="1697910"/>
                  <a:pt x="1344638" y="1697910"/>
                </a:cubicBezTo>
                <a:cubicBezTo>
                  <a:pt x="1326975" y="1697910"/>
                  <a:pt x="1311519" y="1691286"/>
                  <a:pt x="1298271" y="1678038"/>
                </a:cubicBezTo>
                <a:cubicBezTo>
                  <a:pt x="1285024" y="1667000"/>
                  <a:pt x="1278400" y="1649336"/>
                  <a:pt x="1278400" y="1631672"/>
                </a:cubicBezTo>
                <a:cubicBezTo>
                  <a:pt x="1278400" y="1614008"/>
                  <a:pt x="1285024" y="1598553"/>
                  <a:pt x="1298271" y="1585305"/>
                </a:cubicBezTo>
                <a:cubicBezTo>
                  <a:pt x="1309311" y="1572058"/>
                  <a:pt x="1326975" y="1565434"/>
                  <a:pt x="1344638" y="1565434"/>
                </a:cubicBezTo>
                <a:close/>
                <a:moveTo>
                  <a:pt x="2289639" y="1455037"/>
                </a:moveTo>
                <a:cubicBezTo>
                  <a:pt x="2307303" y="1455037"/>
                  <a:pt x="2322758" y="1461661"/>
                  <a:pt x="2336007" y="1474908"/>
                </a:cubicBezTo>
                <a:cubicBezTo>
                  <a:pt x="2349253" y="1485948"/>
                  <a:pt x="2355877" y="1503611"/>
                  <a:pt x="2355877" y="1521275"/>
                </a:cubicBezTo>
                <a:cubicBezTo>
                  <a:pt x="2355877" y="1538939"/>
                  <a:pt x="2349253" y="1554394"/>
                  <a:pt x="2336007" y="1567641"/>
                </a:cubicBezTo>
                <a:cubicBezTo>
                  <a:pt x="2324966" y="1580889"/>
                  <a:pt x="2307303" y="1587513"/>
                  <a:pt x="2289639" y="1587513"/>
                </a:cubicBezTo>
                <a:cubicBezTo>
                  <a:pt x="2271975" y="1587513"/>
                  <a:pt x="2254312" y="1580889"/>
                  <a:pt x="2243272" y="1567641"/>
                </a:cubicBezTo>
                <a:cubicBezTo>
                  <a:pt x="2230025" y="1556603"/>
                  <a:pt x="2223401" y="1538939"/>
                  <a:pt x="2223401" y="1521275"/>
                </a:cubicBezTo>
                <a:cubicBezTo>
                  <a:pt x="2223401" y="1503611"/>
                  <a:pt x="2230025" y="1488156"/>
                  <a:pt x="2243272" y="1474908"/>
                </a:cubicBezTo>
                <a:cubicBezTo>
                  <a:pt x="2254312" y="1461661"/>
                  <a:pt x="2271975" y="1455037"/>
                  <a:pt x="2289639" y="1455037"/>
                </a:cubicBezTo>
                <a:close/>
                <a:moveTo>
                  <a:pt x="3793250" y="1397630"/>
                </a:moveTo>
                <a:cubicBezTo>
                  <a:pt x="3810914" y="1397630"/>
                  <a:pt x="3826369" y="1404254"/>
                  <a:pt x="3839618" y="1417501"/>
                </a:cubicBezTo>
                <a:cubicBezTo>
                  <a:pt x="3852866" y="1428541"/>
                  <a:pt x="3859488" y="1446205"/>
                  <a:pt x="3859488" y="1463868"/>
                </a:cubicBezTo>
                <a:cubicBezTo>
                  <a:pt x="3859488" y="1481532"/>
                  <a:pt x="3852866" y="1496987"/>
                  <a:pt x="3839618" y="1510236"/>
                </a:cubicBezTo>
                <a:cubicBezTo>
                  <a:pt x="3828578" y="1523483"/>
                  <a:pt x="3810914" y="1530106"/>
                  <a:pt x="3793250" y="1530106"/>
                </a:cubicBezTo>
                <a:cubicBezTo>
                  <a:pt x="3775588" y="1530106"/>
                  <a:pt x="3760131" y="1523483"/>
                  <a:pt x="3746885" y="1510236"/>
                </a:cubicBezTo>
                <a:cubicBezTo>
                  <a:pt x="3733636" y="1499196"/>
                  <a:pt x="3727012" y="1481532"/>
                  <a:pt x="3727012" y="1463868"/>
                </a:cubicBezTo>
                <a:cubicBezTo>
                  <a:pt x="3727012" y="1446205"/>
                  <a:pt x="3733636" y="1430749"/>
                  <a:pt x="3746885" y="1417501"/>
                </a:cubicBezTo>
                <a:cubicBezTo>
                  <a:pt x="3757924" y="1404254"/>
                  <a:pt x="3775588" y="1397630"/>
                  <a:pt x="3793250" y="1397630"/>
                </a:cubicBezTo>
                <a:close/>
                <a:moveTo>
                  <a:pt x="2110796" y="1307104"/>
                </a:moveTo>
                <a:cubicBezTo>
                  <a:pt x="2128460" y="1307104"/>
                  <a:pt x="2143915" y="1313728"/>
                  <a:pt x="2157162" y="1326975"/>
                </a:cubicBezTo>
                <a:cubicBezTo>
                  <a:pt x="2170410" y="1338015"/>
                  <a:pt x="2177034" y="1355679"/>
                  <a:pt x="2177034" y="1373342"/>
                </a:cubicBezTo>
                <a:cubicBezTo>
                  <a:pt x="2177034" y="1391006"/>
                  <a:pt x="2170410" y="1406461"/>
                  <a:pt x="2157162" y="1419708"/>
                </a:cubicBezTo>
                <a:cubicBezTo>
                  <a:pt x="2146123" y="1432957"/>
                  <a:pt x="2128460" y="1439580"/>
                  <a:pt x="2110796" y="1439580"/>
                </a:cubicBezTo>
                <a:cubicBezTo>
                  <a:pt x="2093132" y="1439580"/>
                  <a:pt x="2075469" y="1432957"/>
                  <a:pt x="2064429" y="1419708"/>
                </a:cubicBezTo>
                <a:cubicBezTo>
                  <a:pt x="2051182" y="1408670"/>
                  <a:pt x="2044558" y="1391006"/>
                  <a:pt x="2044558" y="1373342"/>
                </a:cubicBezTo>
                <a:cubicBezTo>
                  <a:pt x="2044558" y="1355679"/>
                  <a:pt x="2051182" y="1340223"/>
                  <a:pt x="2064429" y="1326975"/>
                </a:cubicBezTo>
                <a:cubicBezTo>
                  <a:pt x="2075469" y="1313728"/>
                  <a:pt x="2093132" y="1307104"/>
                  <a:pt x="2110796" y="1307104"/>
                </a:cubicBezTo>
                <a:close/>
                <a:moveTo>
                  <a:pt x="2605375" y="1278400"/>
                </a:moveTo>
                <a:cubicBezTo>
                  <a:pt x="2623039" y="1278400"/>
                  <a:pt x="2638494" y="1285024"/>
                  <a:pt x="2651743" y="1298271"/>
                </a:cubicBezTo>
                <a:cubicBezTo>
                  <a:pt x="2664989" y="1309311"/>
                  <a:pt x="2671613" y="1326974"/>
                  <a:pt x="2671613" y="1344638"/>
                </a:cubicBezTo>
                <a:cubicBezTo>
                  <a:pt x="2671613" y="1362302"/>
                  <a:pt x="2664989" y="1377757"/>
                  <a:pt x="2651743" y="1391004"/>
                </a:cubicBezTo>
                <a:cubicBezTo>
                  <a:pt x="2640702" y="1404252"/>
                  <a:pt x="2623039" y="1410876"/>
                  <a:pt x="2605375" y="1410876"/>
                </a:cubicBezTo>
                <a:cubicBezTo>
                  <a:pt x="2587711" y="1410876"/>
                  <a:pt x="2570048" y="1402045"/>
                  <a:pt x="2559008" y="1391004"/>
                </a:cubicBezTo>
                <a:cubicBezTo>
                  <a:pt x="2545761" y="1379966"/>
                  <a:pt x="2539137" y="1362302"/>
                  <a:pt x="2539137" y="1344638"/>
                </a:cubicBezTo>
                <a:cubicBezTo>
                  <a:pt x="2539137" y="1326974"/>
                  <a:pt x="2545761" y="1311519"/>
                  <a:pt x="2559008" y="1298271"/>
                </a:cubicBezTo>
                <a:cubicBezTo>
                  <a:pt x="2570048" y="1285024"/>
                  <a:pt x="2587711" y="1278400"/>
                  <a:pt x="2605375" y="1278400"/>
                </a:cubicBezTo>
                <a:close/>
                <a:moveTo>
                  <a:pt x="3307503" y="1185667"/>
                </a:moveTo>
                <a:cubicBezTo>
                  <a:pt x="3325167" y="1185667"/>
                  <a:pt x="3340622" y="1192291"/>
                  <a:pt x="3353870" y="1205538"/>
                </a:cubicBezTo>
                <a:cubicBezTo>
                  <a:pt x="3367117" y="1216578"/>
                  <a:pt x="3373741" y="1234242"/>
                  <a:pt x="3373741" y="1251905"/>
                </a:cubicBezTo>
                <a:cubicBezTo>
                  <a:pt x="3373741" y="1269569"/>
                  <a:pt x="3367117" y="1285024"/>
                  <a:pt x="3353870" y="1298271"/>
                </a:cubicBezTo>
                <a:cubicBezTo>
                  <a:pt x="3342831" y="1311520"/>
                  <a:pt x="3325167" y="1318143"/>
                  <a:pt x="3307503" y="1318143"/>
                </a:cubicBezTo>
                <a:cubicBezTo>
                  <a:pt x="3289839" y="1318143"/>
                  <a:pt x="3272177" y="1311520"/>
                  <a:pt x="3261137" y="1298271"/>
                </a:cubicBezTo>
                <a:cubicBezTo>
                  <a:pt x="3247889" y="1287233"/>
                  <a:pt x="3241265" y="1269569"/>
                  <a:pt x="3241265" y="1251905"/>
                </a:cubicBezTo>
                <a:cubicBezTo>
                  <a:pt x="3241265" y="1234242"/>
                  <a:pt x="3247889" y="1218786"/>
                  <a:pt x="3261137" y="1205538"/>
                </a:cubicBezTo>
                <a:cubicBezTo>
                  <a:pt x="3272177" y="1192291"/>
                  <a:pt x="3289839" y="1185667"/>
                  <a:pt x="3307503" y="1185667"/>
                </a:cubicBezTo>
                <a:close/>
                <a:moveTo>
                  <a:pt x="3007222" y="1168003"/>
                </a:moveTo>
                <a:cubicBezTo>
                  <a:pt x="3024886" y="1168003"/>
                  <a:pt x="3040341" y="1174627"/>
                  <a:pt x="3053590" y="1187874"/>
                </a:cubicBezTo>
                <a:cubicBezTo>
                  <a:pt x="3066836" y="1198914"/>
                  <a:pt x="3073460" y="1216577"/>
                  <a:pt x="3073460" y="1234241"/>
                </a:cubicBezTo>
                <a:cubicBezTo>
                  <a:pt x="3073460" y="1251905"/>
                  <a:pt x="3066836" y="1267360"/>
                  <a:pt x="3053590" y="1280607"/>
                </a:cubicBezTo>
                <a:cubicBezTo>
                  <a:pt x="3048070" y="1287231"/>
                  <a:pt x="3040894" y="1292199"/>
                  <a:pt x="3032890" y="1295511"/>
                </a:cubicBezTo>
                <a:lnTo>
                  <a:pt x="3030803" y="1295915"/>
                </a:lnTo>
                <a:lnTo>
                  <a:pt x="3046966" y="1307104"/>
                </a:lnTo>
                <a:cubicBezTo>
                  <a:pt x="3060214" y="1318144"/>
                  <a:pt x="3066836" y="1335808"/>
                  <a:pt x="3066836" y="1353471"/>
                </a:cubicBezTo>
                <a:lnTo>
                  <a:pt x="3062277" y="1376272"/>
                </a:lnTo>
                <a:lnTo>
                  <a:pt x="3080912" y="1362855"/>
                </a:lnTo>
                <a:cubicBezTo>
                  <a:pt x="3088916" y="1359543"/>
                  <a:pt x="3097747" y="1357887"/>
                  <a:pt x="3106579" y="1357887"/>
                </a:cubicBezTo>
                <a:cubicBezTo>
                  <a:pt x="3124243" y="1357887"/>
                  <a:pt x="3139698" y="1364511"/>
                  <a:pt x="3152947" y="1377758"/>
                </a:cubicBezTo>
                <a:cubicBezTo>
                  <a:pt x="3166193" y="1388798"/>
                  <a:pt x="3172817" y="1406461"/>
                  <a:pt x="3172817" y="1424125"/>
                </a:cubicBezTo>
                <a:cubicBezTo>
                  <a:pt x="3172817" y="1441789"/>
                  <a:pt x="3166193" y="1457244"/>
                  <a:pt x="3152947" y="1470491"/>
                </a:cubicBezTo>
                <a:cubicBezTo>
                  <a:pt x="3141907" y="1483739"/>
                  <a:pt x="3124243" y="1490363"/>
                  <a:pt x="3106579" y="1490363"/>
                </a:cubicBezTo>
                <a:cubicBezTo>
                  <a:pt x="3088915" y="1490363"/>
                  <a:pt x="3073460" y="1483739"/>
                  <a:pt x="3060213" y="1470491"/>
                </a:cubicBezTo>
                <a:cubicBezTo>
                  <a:pt x="3046965" y="1459453"/>
                  <a:pt x="3040341" y="1441789"/>
                  <a:pt x="3040341" y="1424125"/>
                </a:cubicBezTo>
                <a:lnTo>
                  <a:pt x="3044901" y="1401325"/>
                </a:lnTo>
                <a:lnTo>
                  <a:pt x="3026266" y="1414742"/>
                </a:lnTo>
                <a:cubicBezTo>
                  <a:pt x="3018262" y="1418053"/>
                  <a:pt x="3009430" y="1419709"/>
                  <a:pt x="3000598" y="1419709"/>
                </a:cubicBezTo>
                <a:cubicBezTo>
                  <a:pt x="2982936" y="1419709"/>
                  <a:pt x="2967479" y="1413086"/>
                  <a:pt x="2954232" y="1399839"/>
                </a:cubicBezTo>
                <a:cubicBezTo>
                  <a:pt x="2940984" y="1388799"/>
                  <a:pt x="2934360" y="1371135"/>
                  <a:pt x="2934360" y="1353471"/>
                </a:cubicBezTo>
                <a:cubicBezTo>
                  <a:pt x="2934360" y="1335808"/>
                  <a:pt x="2940984" y="1320352"/>
                  <a:pt x="2954232" y="1307104"/>
                </a:cubicBezTo>
                <a:cubicBezTo>
                  <a:pt x="2959752" y="1300481"/>
                  <a:pt x="2966928" y="1295513"/>
                  <a:pt x="2974932" y="1292201"/>
                </a:cubicBezTo>
                <a:lnTo>
                  <a:pt x="2976528" y="1291892"/>
                </a:lnTo>
                <a:lnTo>
                  <a:pt x="2960856" y="1280607"/>
                </a:lnTo>
                <a:cubicBezTo>
                  <a:pt x="2947608" y="1269569"/>
                  <a:pt x="2940984" y="1251905"/>
                  <a:pt x="2940984" y="1234241"/>
                </a:cubicBezTo>
                <a:cubicBezTo>
                  <a:pt x="2940984" y="1216577"/>
                  <a:pt x="2947608" y="1201122"/>
                  <a:pt x="2960856" y="1187874"/>
                </a:cubicBezTo>
                <a:cubicBezTo>
                  <a:pt x="2971896" y="1174627"/>
                  <a:pt x="2989558" y="1168003"/>
                  <a:pt x="3007222" y="1168003"/>
                </a:cubicBezTo>
                <a:close/>
                <a:moveTo>
                  <a:pt x="2731228" y="1121637"/>
                </a:moveTo>
                <a:cubicBezTo>
                  <a:pt x="2748892" y="1121637"/>
                  <a:pt x="2764347" y="1128261"/>
                  <a:pt x="2777596" y="1141508"/>
                </a:cubicBezTo>
                <a:cubicBezTo>
                  <a:pt x="2790842" y="1152548"/>
                  <a:pt x="2797466" y="1170212"/>
                  <a:pt x="2797466" y="1187875"/>
                </a:cubicBezTo>
                <a:cubicBezTo>
                  <a:pt x="2797466" y="1205539"/>
                  <a:pt x="2790842" y="1220994"/>
                  <a:pt x="2777596" y="1234243"/>
                </a:cubicBezTo>
                <a:cubicBezTo>
                  <a:pt x="2766556" y="1247490"/>
                  <a:pt x="2748892" y="1254113"/>
                  <a:pt x="2731228" y="1254113"/>
                </a:cubicBezTo>
                <a:cubicBezTo>
                  <a:pt x="2713564" y="1254113"/>
                  <a:pt x="2698109" y="1247490"/>
                  <a:pt x="2684861" y="1234243"/>
                </a:cubicBezTo>
                <a:cubicBezTo>
                  <a:pt x="2671614" y="1223203"/>
                  <a:pt x="2664990" y="1205539"/>
                  <a:pt x="2664990" y="1187875"/>
                </a:cubicBezTo>
                <a:cubicBezTo>
                  <a:pt x="2664990" y="1170212"/>
                  <a:pt x="2671614" y="1154756"/>
                  <a:pt x="2684861" y="1141508"/>
                </a:cubicBezTo>
                <a:cubicBezTo>
                  <a:pt x="2695902" y="1128261"/>
                  <a:pt x="2713564" y="1121637"/>
                  <a:pt x="2731228" y="1121637"/>
                </a:cubicBezTo>
                <a:close/>
                <a:moveTo>
                  <a:pt x="3501802" y="1106181"/>
                </a:moveTo>
                <a:cubicBezTo>
                  <a:pt x="3519466" y="1106181"/>
                  <a:pt x="3534921" y="1112805"/>
                  <a:pt x="3548169" y="1126052"/>
                </a:cubicBezTo>
                <a:cubicBezTo>
                  <a:pt x="3561416" y="1137092"/>
                  <a:pt x="3568040" y="1154755"/>
                  <a:pt x="3568040" y="1172419"/>
                </a:cubicBezTo>
                <a:cubicBezTo>
                  <a:pt x="3568040" y="1190083"/>
                  <a:pt x="3561416" y="1205538"/>
                  <a:pt x="3548169" y="1218785"/>
                </a:cubicBezTo>
                <a:cubicBezTo>
                  <a:pt x="3537130" y="1232033"/>
                  <a:pt x="3519466" y="1238657"/>
                  <a:pt x="3501802" y="1238657"/>
                </a:cubicBezTo>
                <a:cubicBezTo>
                  <a:pt x="3484138" y="1238657"/>
                  <a:pt x="3468683" y="1232033"/>
                  <a:pt x="3455436" y="1218785"/>
                </a:cubicBezTo>
                <a:cubicBezTo>
                  <a:pt x="3442188" y="1207747"/>
                  <a:pt x="3435564" y="1190083"/>
                  <a:pt x="3435564" y="1172419"/>
                </a:cubicBezTo>
                <a:cubicBezTo>
                  <a:pt x="3435564" y="1154755"/>
                  <a:pt x="3442188" y="1139300"/>
                  <a:pt x="3455436" y="1126052"/>
                </a:cubicBezTo>
                <a:cubicBezTo>
                  <a:pt x="3466476" y="1112805"/>
                  <a:pt x="3484138" y="1106181"/>
                  <a:pt x="3501802" y="1106181"/>
                </a:cubicBezTo>
                <a:close/>
                <a:moveTo>
                  <a:pt x="3985342" y="1059815"/>
                </a:moveTo>
                <a:cubicBezTo>
                  <a:pt x="4003006" y="1059815"/>
                  <a:pt x="4018461" y="1066439"/>
                  <a:pt x="4031710" y="1079686"/>
                </a:cubicBezTo>
                <a:cubicBezTo>
                  <a:pt x="4044958" y="1090726"/>
                  <a:pt x="4051580" y="1108389"/>
                  <a:pt x="4051580" y="1126053"/>
                </a:cubicBezTo>
                <a:cubicBezTo>
                  <a:pt x="4051580" y="1143717"/>
                  <a:pt x="4044958" y="1159172"/>
                  <a:pt x="4031710" y="1172419"/>
                </a:cubicBezTo>
                <a:cubicBezTo>
                  <a:pt x="4020670" y="1185667"/>
                  <a:pt x="4003006" y="1192291"/>
                  <a:pt x="3985342" y="1192291"/>
                </a:cubicBezTo>
                <a:cubicBezTo>
                  <a:pt x="3967680" y="1192291"/>
                  <a:pt x="3950016" y="1185667"/>
                  <a:pt x="3938976" y="1172419"/>
                </a:cubicBezTo>
                <a:cubicBezTo>
                  <a:pt x="3925728" y="1161381"/>
                  <a:pt x="3919104" y="1143717"/>
                  <a:pt x="3919104" y="1126053"/>
                </a:cubicBezTo>
                <a:cubicBezTo>
                  <a:pt x="3919104" y="1108389"/>
                  <a:pt x="3925728" y="1092934"/>
                  <a:pt x="3938976" y="1079686"/>
                </a:cubicBezTo>
                <a:cubicBezTo>
                  <a:pt x="3950016" y="1066439"/>
                  <a:pt x="3967680" y="1059815"/>
                  <a:pt x="3985342" y="1059815"/>
                </a:cubicBezTo>
                <a:close/>
                <a:moveTo>
                  <a:pt x="2031309" y="1055398"/>
                </a:moveTo>
                <a:cubicBezTo>
                  <a:pt x="2048973" y="1055398"/>
                  <a:pt x="2064428" y="1062022"/>
                  <a:pt x="2077677" y="1075269"/>
                </a:cubicBezTo>
                <a:cubicBezTo>
                  <a:pt x="2090923" y="1086309"/>
                  <a:pt x="2097547" y="1103973"/>
                  <a:pt x="2097547" y="1121636"/>
                </a:cubicBezTo>
                <a:cubicBezTo>
                  <a:pt x="2097547" y="1139300"/>
                  <a:pt x="2090923" y="1154755"/>
                  <a:pt x="2077677" y="1168004"/>
                </a:cubicBezTo>
                <a:cubicBezTo>
                  <a:pt x="2066636" y="1181251"/>
                  <a:pt x="2048973" y="1187874"/>
                  <a:pt x="2031309" y="1187874"/>
                </a:cubicBezTo>
                <a:cubicBezTo>
                  <a:pt x="2013645" y="1187874"/>
                  <a:pt x="1995982" y="1181251"/>
                  <a:pt x="1984942" y="1168004"/>
                </a:cubicBezTo>
                <a:cubicBezTo>
                  <a:pt x="1971695" y="1156964"/>
                  <a:pt x="1965071" y="1139300"/>
                  <a:pt x="1965071" y="1121636"/>
                </a:cubicBezTo>
                <a:cubicBezTo>
                  <a:pt x="1965071" y="1103973"/>
                  <a:pt x="1971695" y="1088517"/>
                  <a:pt x="1984942" y="1075269"/>
                </a:cubicBezTo>
                <a:cubicBezTo>
                  <a:pt x="1995982" y="1062022"/>
                  <a:pt x="2013645" y="1055398"/>
                  <a:pt x="2031309" y="1055398"/>
                </a:cubicBezTo>
                <a:close/>
                <a:moveTo>
                  <a:pt x="1812723" y="1026694"/>
                </a:moveTo>
                <a:cubicBezTo>
                  <a:pt x="1830387" y="1026694"/>
                  <a:pt x="1845842" y="1033318"/>
                  <a:pt x="1859089" y="1046565"/>
                </a:cubicBezTo>
                <a:cubicBezTo>
                  <a:pt x="1872337" y="1057605"/>
                  <a:pt x="1878961" y="1075268"/>
                  <a:pt x="1878961" y="1092932"/>
                </a:cubicBezTo>
                <a:cubicBezTo>
                  <a:pt x="1878961" y="1110596"/>
                  <a:pt x="1872337" y="1126051"/>
                  <a:pt x="1859089" y="1139298"/>
                </a:cubicBezTo>
                <a:cubicBezTo>
                  <a:pt x="1848050" y="1152546"/>
                  <a:pt x="1830387" y="1159170"/>
                  <a:pt x="1812723" y="1159170"/>
                </a:cubicBezTo>
                <a:cubicBezTo>
                  <a:pt x="1797268" y="1159170"/>
                  <a:pt x="1779604" y="1152546"/>
                  <a:pt x="1766356" y="1139298"/>
                </a:cubicBezTo>
                <a:cubicBezTo>
                  <a:pt x="1753109" y="1128260"/>
                  <a:pt x="1746485" y="1110596"/>
                  <a:pt x="1746485" y="1092932"/>
                </a:cubicBezTo>
                <a:cubicBezTo>
                  <a:pt x="1746485" y="1075268"/>
                  <a:pt x="1753109" y="1059813"/>
                  <a:pt x="1766356" y="1046565"/>
                </a:cubicBezTo>
                <a:cubicBezTo>
                  <a:pt x="1777396" y="1033318"/>
                  <a:pt x="1795059" y="1026694"/>
                  <a:pt x="1812723" y="1026694"/>
                </a:cubicBezTo>
                <a:close/>
                <a:moveTo>
                  <a:pt x="2850458" y="894219"/>
                </a:moveTo>
                <a:cubicBezTo>
                  <a:pt x="2868122" y="894219"/>
                  <a:pt x="2883577" y="900842"/>
                  <a:pt x="2896825" y="914089"/>
                </a:cubicBezTo>
                <a:cubicBezTo>
                  <a:pt x="2910072" y="925129"/>
                  <a:pt x="2916696" y="942792"/>
                  <a:pt x="2916696" y="960456"/>
                </a:cubicBezTo>
                <a:cubicBezTo>
                  <a:pt x="2916696" y="978120"/>
                  <a:pt x="2910072" y="993575"/>
                  <a:pt x="2896825" y="1006822"/>
                </a:cubicBezTo>
                <a:cubicBezTo>
                  <a:pt x="2885786" y="1020070"/>
                  <a:pt x="2868122" y="1026694"/>
                  <a:pt x="2850458" y="1026694"/>
                </a:cubicBezTo>
                <a:cubicBezTo>
                  <a:pt x="2832794" y="1026694"/>
                  <a:pt x="2815132" y="1017863"/>
                  <a:pt x="2804092" y="1006822"/>
                </a:cubicBezTo>
                <a:cubicBezTo>
                  <a:pt x="2790844" y="995784"/>
                  <a:pt x="2784220" y="978120"/>
                  <a:pt x="2784220" y="960456"/>
                </a:cubicBezTo>
                <a:cubicBezTo>
                  <a:pt x="2784220" y="942792"/>
                  <a:pt x="2790844" y="927337"/>
                  <a:pt x="2804092" y="914089"/>
                </a:cubicBezTo>
                <a:cubicBezTo>
                  <a:pt x="2815132" y="900842"/>
                  <a:pt x="2832794" y="894219"/>
                  <a:pt x="2850458" y="894219"/>
                </a:cubicBezTo>
                <a:close/>
                <a:moveTo>
                  <a:pt x="2980726" y="752910"/>
                </a:moveTo>
                <a:cubicBezTo>
                  <a:pt x="2998390" y="752910"/>
                  <a:pt x="3013845" y="759534"/>
                  <a:pt x="3027094" y="772781"/>
                </a:cubicBezTo>
                <a:cubicBezTo>
                  <a:pt x="3040340" y="783820"/>
                  <a:pt x="3046964" y="801484"/>
                  <a:pt x="3046964" y="819148"/>
                </a:cubicBezTo>
                <a:cubicBezTo>
                  <a:pt x="3046964" y="836811"/>
                  <a:pt x="3040340" y="852266"/>
                  <a:pt x="3027094" y="865515"/>
                </a:cubicBezTo>
                <a:cubicBezTo>
                  <a:pt x="3016054" y="878762"/>
                  <a:pt x="2998390" y="885386"/>
                  <a:pt x="2980726" y="885386"/>
                </a:cubicBezTo>
                <a:cubicBezTo>
                  <a:pt x="2963062" y="885386"/>
                  <a:pt x="2947607" y="878762"/>
                  <a:pt x="2934360" y="865515"/>
                </a:cubicBezTo>
                <a:cubicBezTo>
                  <a:pt x="2921112" y="854475"/>
                  <a:pt x="2914488" y="836811"/>
                  <a:pt x="2914488" y="819148"/>
                </a:cubicBezTo>
                <a:cubicBezTo>
                  <a:pt x="2914488" y="801484"/>
                  <a:pt x="2921112" y="786028"/>
                  <a:pt x="2934360" y="772781"/>
                </a:cubicBezTo>
                <a:cubicBezTo>
                  <a:pt x="2945400" y="759534"/>
                  <a:pt x="2963062" y="752910"/>
                  <a:pt x="2980726" y="752910"/>
                </a:cubicBezTo>
                <a:close/>
                <a:moveTo>
                  <a:pt x="1819346" y="635888"/>
                </a:moveTo>
                <a:cubicBezTo>
                  <a:pt x="1837010" y="635888"/>
                  <a:pt x="1852465" y="642512"/>
                  <a:pt x="1865714" y="655760"/>
                </a:cubicBezTo>
                <a:cubicBezTo>
                  <a:pt x="1878961" y="666801"/>
                  <a:pt x="1885584" y="684464"/>
                  <a:pt x="1885584" y="702126"/>
                </a:cubicBezTo>
                <a:cubicBezTo>
                  <a:pt x="1885584" y="719790"/>
                  <a:pt x="1878961" y="735246"/>
                  <a:pt x="1865714" y="748496"/>
                </a:cubicBezTo>
                <a:cubicBezTo>
                  <a:pt x="1854673" y="761741"/>
                  <a:pt x="1837010" y="768364"/>
                  <a:pt x="1819346" y="768364"/>
                </a:cubicBezTo>
                <a:cubicBezTo>
                  <a:pt x="1801683" y="768364"/>
                  <a:pt x="1784019" y="761741"/>
                  <a:pt x="1772979" y="748496"/>
                </a:cubicBezTo>
                <a:cubicBezTo>
                  <a:pt x="1759732" y="737454"/>
                  <a:pt x="1753108" y="719790"/>
                  <a:pt x="1753108" y="702126"/>
                </a:cubicBezTo>
                <a:cubicBezTo>
                  <a:pt x="1753108" y="684464"/>
                  <a:pt x="1759732" y="669008"/>
                  <a:pt x="1772979" y="655760"/>
                </a:cubicBezTo>
                <a:cubicBezTo>
                  <a:pt x="1784019" y="642512"/>
                  <a:pt x="1801683" y="635888"/>
                  <a:pt x="1819346" y="635888"/>
                </a:cubicBezTo>
                <a:close/>
                <a:moveTo>
                  <a:pt x="3172818" y="569650"/>
                </a:moveTo>
                <a:cubicBezTo>
                  <a:pt x="3190482" y="569650"/>
                  <a:pt x="3205937" y="576274"/>
                  <a:pt x="3219186" y="589522"/>
                </a:cubicBezTo>
                <a:cubicBezTo>
                  <a:pt x="3232432" y="600562"/>
                  <a:pt x="3239056" y="618225"/>
                  <a:pt x="3239056" y="635888"/>
                </a:cubicBezTo>
                <a:cubicBezTo>
                  <a:pt x="3239056" y="653552"/>
                  <a:pt x="3232432" y="669007"/>
                  <a:pt x="3219186" y="682256"/>
                </a:cubicBezTo>
                <a:cubicBezTo>
                  <a:pt x="3208146" y="695503"/>
                  <a:pt x="3190482" y="702126"/>
                  <a:pt x="3172818" y="702126"/>
                </a:cubicBezTo>
                <a:cubicBezTo>
                  <a:pt x="3155154" y="702126"/>
                  <a:pt x="3137492" y="695503"/>
                  <a:pt x="3126452" y="682256"/>
                </a:cubicBezTo>
                <a:cubicBezTo>
                  <a:pt x="3113204" y="671216"/>
                  <a:pt x="3106580" y="653552"/>
                  <a:pt x="3106580" y="635888"/>
                </a:cubicBezTo>
                <a:cubicBezTo>
                  <a:pt x="3106580" y="618225"/>
                  <a:pt x="3113204" y="602769"/>
                  <a:pt x="3126452" y="589522"/>
                </a:cubicBezTo>
                <a:cubicBezTo>
                  <a:pt x="3137492" y="576274"/>
                  <a:pt x="3155154" y="569650"/>
                  <a:pt x="3172818" y="569650"/>
                </a:cubicBezTo>
                <a:close/>
                <a:moveTo>
                  <a:pt x="2161578" y="569650"/>
                </a:moveTo>
                <a:cubicBezTo>
                  <a:pt x="2179242" y="569650"/>
                  <a:pt x="2194697" y="576274"/>
                  <a:pt x="2207946" y="589522"/>
                </a:cubicBezTo>
                <a:cubicBezTo>
                  <a:pt x="2221193" y="600562"/>
                  <a:pt x="2227816" y="618225"/>
                  <a:pt x="2227816" y="635888"/>
                </a:cubicBezTo>
                <a:cubicBezTo>
                  <a:pt x="2227816" y="653552"/>
                  <a:pt x="2221193" y="669007"/>
                  <a:pt x="2207946" y="682256"/>
                </a:cubicBezTo>
                <a:cubicBezTo>
                  <a:pt x="2196905" y="695503"/>
                  <a:pt x="2179242" y="702126"/>
                  <a:pt x="2161578" y="702126"/>
                </a:cubicBezTo>
                <a:cubicBezTo>
                  <a:pt x="2143915" y="702126"/>
                  <a:pt x="2128459" y="695503"/>
                  <a:pt x="2115211" y="682256"/>
                </a:cubicBezTo>
                <a:cubicBezTo>
                  <a:pt x="2101964" y="671216"/>
                  <a:pt x="2095340" y="653552"/>
                  <a:pt x="2095340" y="635888"/>
                </a:cubicBezTo>
                <a:cubicBezTo>
                  <a:pt x="2095340" y="618225"/>
                  <a:pt x="2101964" y="602769"/>
                  <a:pt x="2115211" y="589522"/>
                </a:cubicBezTo>
                <a:cubicBezTo>
                  <a:pt x="2126251" y="576274"/>
                  <a:pt x="2143915" y="569650"/>
                  <a:pt x="2161578" y="569650"/>
                </a:cubicBezTo>
                <a:close/>
                <a:moveTo>
                  <a:pt x="1446203" y="450420"/>
                </a:moveTo>
                <a:cubicBezTo>
                  <a:pt x="1463867" y="450420"/>
                  <a:pt x="1479322" y="457044"/>
                  <a:pt x="1492571" y="470291"/>
                </a:cubicBezTo>
                <a:cubicBezTo>
                  <a:pt x="1505817" y="481332"/>
                  <a:pt x="1512441" y="498996"/>
                  <a:pt x="1512441" y="516658"/>
                </a:cubicBezTo>
                <a:cubicBezTo>
                  <a:pt x="1512441" y="534322"/>
                  <a:pt x="1505817" y="549777"/>
                  <a:pt x="1492571" y="563025"/>
                </a:cubicBezTo>
                <a:cubicBezTo>
                  <a:pt x="1481530" y="576273"/>
                  <a:pt x="1463867" y="582898"/>
                  <a:pt x="1446203" y="582898"/>
                </a:cubicBezTo>
                <a:cubicBezTo>
                  <a:pt x="1428539" y="582898"/>
                  <a:pt x="1410876" y="576273"/>
                  <a:pt x="1399836" y="563025"/>
                </a:cubicBezTo>
                <a:cubicBezTo>
                  <a:pt x="1386589" y="551986"/>
                  <a:pt x="1379965" y="534322"/>
                  <a:pt x="1379965" y="516658"/>
                </a:cubicBezTo>
                <a:cubicBezTo>
                  <a:pt x="1379965" y="498996"/>
                  <a:pt x="1386589" y="483539"/>
                  <a:pt x="1399836" y="470291"/>
                </a:cubicBezTo>
                <a:cubicBezTo>
                  <a:pt x="1410876" y="457044"/>
                  <a:pt x="1428539" y="450420"/>
                  <a:pt x="1446203" y="450420"/>
                </a:cubicBezTo>
                <a:close/>
                <a:moveTo>
                  <a:pt x="5186465" y="258330"/>
                </a:moveTo>
                <a:cubicBezTo>
                  <a:pt x="5204129" y="258330"/>
                  <a:pt x="5219584" y="264954"/>
                  <a:pt x="5232833" y="278202"/>
                </a:cubicBezTo>
                <a:cubicBezTo>
                  <a:pt x="5246080" y="289243"/>
                  <a:pt x="5252703" y="306907"/>
                  <a:pt x="5252703" y="324568"/>
                </a:cubicBezTo>
                <a:cubicBezTo>
                  <a:pt x="5252703" y="342232"/>
                  <a:pt x="5246080" y="357688"/>
                  <a:pt x="5232833" y="370935"/>
                </a:cubicBezTo>
                <a:cubicBezTo>
                  <a:pt x="5221793" y="384184"/>
                  <a:pt x="5204129" y="390807"/>
                  <a:pt x="5186465" y="390807"/>
                </a:cubicBezTo>
                <a:cubicBezTo>
                  <a:pt x="5168802" y="390807"/>
                  <a:pt x="5151138" y="384184"/>
                  <a:pt x="5140098" y="370935"/>
                </a:cubicBezTo>
                <a:cubicBezTo>
                  <a:pt x="5126851" y="359896"/>
                  <a:pt x="5120227" y="342232"/>
                  <a:pt x="5120227" y="324568"/>
                </a:cubicBezTo>
                <a:cubicBezTo>
                  <a:pt x="5120227" y="306907"/>
                  <a:pt x="5126851" y="291450"/>
                  <a:pt x="5140098" y="278202"/>
                </a:cubicBezTo>
                <a:cubicBezTo>
                  <a:pt x="5151138" y="264954"/>
                  <a:pt x="5168802" y="258330"/>
                  <a:pt x="5186465" y="258330"/>
                </a:cubicBezTo>
                <a:close/>
                <a:moveTo>
                  <a:pt x="5358686" y="0"/>
                </a:moveTo>
                <a:cubicBezTo>
                  <a:pt x="5376350" y="0"/>
                  <a:pt x="5391805" y="6624"/>
                  <a:pt x="5405053" y="19873"/>
                </a:cubicBezTo>
                <a:cubicBezTo>
                  <a:pt x="5418300" y="30912"/>
                  <a:pt x="5424924" y="48574"/>
                  <a:pt x="5424924" y="66238"/>
                </a:cubicBezTo>
                <a:cubicBezTo>
                  <a:pt x="5424924" y="83902"/>
                  <a:pt x="5418300" y="99358"/>
                  <a:pt x="5405053" y="112605"/>
                </a:cubicBezTo>
                <a:cubicBezTo>
                  <a:pt x="5394013" y="125853"/>
                  <a:pt x="5376350" y="132476"/>
                  <a:pt x="5358686" y="132476"/>
                </a:cubicBezTo>
                <a:cubicBezTo>
                  <a:pt x="5341022" y="132476"/>
                  <a:pt x="5323359" y="125853"/>
                  <a:pt x="5312319" y="112605"/>
                </a:cubicBezTo>
                <a:cubicBezTo>
                  <a:pt x="5299072" y="101566"/>
                  <a:pt x="5292448" y="83902"/>
                  <a:pt x="5292448" y="66238"/>
                </a:cubicBezTo>
                <a:cubicBezTo>
                  <a:pt x="5292448" y="48574"/>
                  <a:pt x="5299072" y="33119"/>
                  <a:pt x="5312319" y="19873"/>
                </a:cubicBezTo>
                <a:cubicBezTo>
                  <a:pt x="5323359" y="6624"/>
                  <a:pt x="5341022" y="0"/>
                  <a:pt x="5358686" y="0"/>
                </a:cubicBezTo>
                <a:close/>
              </a:path>
            </a:pathLst>
          </a:custGeom>
          <a:solidFill>
            <a:schemeClr val="accent3"/>
          </a:solidFill>
          <a:ln w="189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F92427B-61DE-4817-9674-3E82C46EFAFF}"/>
              </a:ext>
            </a:extLst>
          </p:cNvPr>
          <p:cNvSpPr/>
          <p:nvPr/>
        </p:nvSpPr>
        <p:spPr>
          <a:xfrm>
            <a:off x="2866027" y="2282168"/>
            <a:ext cx="2446405" cy="2543554"/>
          </a:xfrm>
          <a:custGeom>
            <a:avLst/>
            <a:gdLst>
              <a:gd name="connsiteX0" fmla="*/ 0 w 2446405"/>
              <a:gd name="connsiteY0" fmla="*/ 2411078 h 2543554"/>
              <a:gd name="connsiteX1" fmla="*/ 132476 w 2446405"/>
              <a:gd name="connsiteY1" fmla="*/ 2411078 h 2543554"/>
              <a:gd name="connsiteX2" fmla="*/ 132476 w 2446405"/>
              <a:gd name="connsiteY2" fmla="*/ 2543554 h 2543554"/>
              <a:gd name="connsiteX3" fmla="*/ 0 w 2446405"/>
              <a:gd name="connsiteY3" fmla="*/ 2543554 h 2543554"/>
              <a:gd name="connsiteX4" fmla="*/ 655761 w 2446405"/>
              <a:gd name="connsiteY4" fmla="*/ 2333800 h 2543554"/>
              <a:gd name="connsiteX5" fmla="*/ 788237 w 2446405"/>
              <a:gd name="connsiteY5" fmla="*/ 2333800 h 2543554"/>
              <a:gd name="connsiteX6" fmla="*/ 788237 w 2446405"/>
              <a:gd name="connsiteY6" fmla="*/ 2466276 h 2543554"/>
              <a:gd name="connsiteX7" fmla="*/ 655761 w 2446405"/>
              <a:gd name="connsiteY7" fmla="*/ 2466276 h 2543554"/>
              <a:gd name="connsiteX8" fmla="*/ 911882 w 2446405"/>
              <a:gd name="connsiteY8" fmla="*/ 1496987 h 2543554"/>
              <a:gd name="connsiteX9" fmla="*/ 1044358 w 2446405"/>
              <a:gd name="connsiteY9" fmla="*/ 1496987 h 2543554"/>
              <a:gd name="connsiteX10" fmla="*/ 1044358 w 2446405"/>
              <a:gd name="connsiteY10" fmla="*/ 1629463 h 2543554"/>
              <a:gd name="connsiteX11" fmla="*/ 911882 w 2446405"/>
              <a:gd name="connsiteY11" fmla="*/ 1629463 h 2543554"/>
              <a:gd name="connsiteX12" fmla="*/ 735247 w 2446405"/>
              <a:gd name="connsiteY12" fmla="*/ 1174628 h 2543554"/>
              <a:gd name="connsiteX13" fmla="*/ 867723 w 2446405"/>
              <a:gd name="connsiteY13" fmla="*/ 1174628 h 2543554"/>
              <a:gd name="connsiteX14" fmla="*/ 867723 w 2446405"/>
              <a:gd name="connsiteY14" fmla="*/ 1307104 h 2543554"/>
              <a:gd name="connsiteX15" fmla="*/ 735247 w 2446405"/>
              <a:gd name="connsiteY15" fmla="*/ 1307104 h 2543554"/>
              <a:gd name="connsiteX16" fmla="*/ 951625 w 2446405"/>
              <a:gd name="connsiteY16" fmla="*/ 1119429 h 2543554"/>
              <a:gd name="connsiteX17" fmla="*/ 1084101 w 2446405"/>
              <a:gd name="connsiteY17" fmla="*/ 1119429 h 2543554"/>
              <a:gd name="connsiteX18" fmla="*/ 1084101 w 2446405"/>
              <a:gd name="connsiteY18" fmla="*/ 1251905 h 2543554"/>
              <a:gd name="connsiteX19" fmla="*/ 951625 w 2446405"/>
              <a:gd name="connsiteY19" fmla="*/ 1251905 h 2543554"/>
              <a:gd name="connsiteX20" fmla="*/ 613809 w 2446405"/>
              <a:gd name="connsiteY20" fmla="*/ 810317 h 2543554"/>
              <a:gd name="connsiteX21" fmla="*/ 746285 w 2446405"/>
              <a:gd name="connsiteY21" fmla="*/ 810317 h 2543554"/>
              <a:gd name="connsiteX22" fmla="*/ 746285 w 2446405"/>
              <a:gd name="connsiteY22" fmla="*/ 843436 h 2543554"/>
              <a:gd name="connsiteX23" fmla="*/ 814732 w 2446405"/>
              <a:gd name="connsiteY23" fmla="*/ 843436 h 2543554"/>
              <a:gd name="connsiteX24" fmla="*/ 814732 w 2446405"/>
              <a:gd name="connsiteY24" fmla="*/ 975912 h 2543554"/>
              <a:gd name="connsiteX25" fmla="*/ 682256 w 2446405"/>
              <a:gd name="connsiteY25" fmla="*/ 975912 h 2543554"/>
              <a:gd name="connsiteX26" fmla="*/ 682256 w 2446405"/>
              <a:gd name="connsiteY26" fmla="*/ 942793 h 2543554"/>
              <a:gd name="connsiteX27" fmla="*/ 613809 w 2446405"/>
              <a:gd name="connsiteY27" fmla="*/ 942793 h 2543554"/>
              <a:gd name="connsiteX28" fmla="*/ 1212164 w 2446405"/>
              <a:gd name="connsiteY28" fmla="*/ 512243 h 2543554"/>
              <a:gd name="connsiteX29" fmla="*/ 1344640 w 2446405"/>
              <a:gd name="connsiteY29" fmla="*/ 512243 h 2543554"/>
              <a:gd name="connsiteX30" fmla="*/ 1344640 w 2446405"/>
              <a:gd name="connsiteY30" fmla="*/ 644719 h 2543554"/>
              <a:gd name="connsiteX31" fmla="*/ 1212164 w 2446405"/>
              <a:gd name="connsiteY31" fmla="*/ 644719 h 2543554"/>
              <a:gd name="connsiteX32" fmla="*/ 2313929 w 2446405"/>
              <a:gd name="connsiteY32" fmla="*/ 298073 h 2543554"/>
              <a:gd name="connsiteX33" fmla="*/ 2446405 w 2446405"/>
              <a:gd name="connsiteY33" fmla="*/ 298073 h 2543554"/>
              <a:gd name="connsiteX34" fmla="*/ 2446405 w 2446405"/>
              <a:gd name="connsiteY34" fmla="*/ 430549 h 2543554"/>
              <a:gd name="connsiteX35" fmla="*/ 2313929 w 2446405"/>
              <a:gd name="connsiteY35" fmla="*/ 430549 h 2543554"/>
              <a:gd name="connsiteX36" fmla="*/ 704335 w 2446405"/>
              <a:gd name="connsiteY36" fmla="*/ 0 h 2543554"/>
              <a:gd name="connsiteX37" fmla="*/ 836811 w 2446405"/>
              <a:gd name="connsiteY37" fmla="*/ 0 h 2543554"/>
              <a:gd name="connsiteX38" fmla="*/ 836811 w 2446405"/>
              <a:gd name="connsiteY38" fmla="*/ 132476 h 2543554"/>
              <a:gd name="connsiteX39" fmla="*/ 704335 w 2446405"/>
              <a:gd name="connsiteY39" fmla="*/ 132476 h 25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6405" h="2543554">
                <a:moveTo>
                  <a:pt x="0" y="2411078"/>
                </a:moveTo>
                <a:lnTo>
                  <a:pt x="132476" y="2411078"/>
                </a:lnTo>
                <a:lnTo>
                  <a:pt x="132476" y="2543554"/>
                </a:lnTo>
                <a:lnTo>
                  <a:pt x="0" y="2543554"/>
                </a:lnTo>
                <a:close/>
                <a:moveTo>
                  <a:pt x="655761" y="2333800"/>
                </a:moveTo>
                <a:lnTo>
                  <a:pt x="788237" y="2333800"/>
                </a:lnTo>
                <a:lnTo>
                  <a:pt x="788237" y="2466276"/>
                </a:lnTo>
                <a:lnTo>
                  <a:pt x="655761" y="2466276"/>
                </a:lnTo>
                <a:close/>
                <a:moveTo>
                  <a:pt x="911882" y="1496987"/>
                </a:moveTo>
                <a:lnTo>
                  <a:pt x="1044358" y="1496987"/>
                </a:lnTo>
                <a:lnTo>
                  <a:pt x="1044358" y="1629463"/>
                </a:lnTo>
                <a:lnTo>
                  <a:pt x="911882" y="1629463"/>
                </a:lnTo>
                <a:close/>
                <a:moveTo>
                  <a:pt x="735247" y="1174628"/>
                </a:moveTo>
                <a:lnTo>
                  <a:pt x="867723" y="1174628"/>
                </a:lnTo>
                <a:lnTo>
                  <a:pt x="867723" y="1307104"/>
                </a:lnTo>
                <a:lnTo>
                  <a:pt x="735247" y="1307104"/>
                </a:lnTo>
                <a:close/>
                <a:moveTo>
                  <a:pt x="951625" y="1119429"/>
                </a:moveTo>
                <a:lnTo>
                  <a:pt x="1084101" y="1119429"/>
                </a:lnTo>
                <a:lnTo>
                  <a:pt x="1084101" y="1251905"/>
                </a:lnTo>
                <a:lnTo>
                  <a:pt x="951625" y="1251905"/>
                </a:lnTo>
                <a:close/>
                <a:moveTo>
                  <a:pt x="613809" y="810317"/>
                </a:moveTo>
                <a:lnTo>
                  <a:pt x="746285" y="810317"/>
                </a:lnTo>
                <a:lnTo>
                  <a:pt x="746285" y="843436"/>
                </a:lnTo>
                <a:lnTo>
                  <a:pt x="814732" y="843436"/>
                </a:lnTo>
                <a:lnTo>
                  <a:pt x="814732" y="975912"/>
                </a:lnTo>
                <a:lnTo>
                  <a:pt x="682256" y="975912"/>
                </a:lnTo>
                <a:lnTo>
                  <a:pt x="682256" y="942793"/>
                </a:lnTo>
                <a:lnTo>
                  <a:pt x="613809" y="942793"/>
                </a:lnTo>
                <a:close/>
                <a:moveTo>
                  <a:pt x="1212164" y="512243"/>
                </a:moveTo>
                <a:lnTo>
                  <a:pt x="1344640" y="512243"/>
                </a:lnTo>
                <a:lnTo>
                  <a:pt x="1344640" y="644719"/>
                </a:lnTo>
                <a:lnTo>
                  <a:pt x="1212164" y="644719"/>
                </a:lnTo>
                <a:close/>
                <a:moveTo>
                  <a:pt x="2313929" y="298073"/>
                </a:moveTo>
                <a:lnTo>
                  <a:pt x="2446405" y="298073"/>
                </a:lnTo>
                <a:lnTo>
                  <a:pt x="2446405" y="430549"/>
                </a:lnTo>
                <a:lnTo>
                  <a:pt x="2313929" y="430549"/>
                </a:lnTo>
                <a:close/>
                <a:moveTo>
                  <a:pt x="704335" y="0"/>
                </a:moveTo>
                <a:lnTo>
                  <a:pt x="836811" y="0"/>
                </a:lnTo>
                <a:lnTo>
                  <a:pt x="836811" y="132476"/>
                </a:lnTo>
                <a:lnTo>
                  <a:pt x="704335" y="132476"/>
                </a:lnTo>
                <a:close/>
              </a:path>
            </a:pathLst>
          </a:custGeom>
          <a:solidFill>
            <a:schemeClr val="accent6"/>
          </a:solidFill>
          <a:ln w="18962" cap="flat">
            <a:noFill/>
            <a:prstDash val="solid"/>
            <a:miter/>
          </a:ln>
        </p:spPr>
        <p:txBody>
          <a:bodyPr rtlCol="0" anchor="ctr"/>
          <a:lstStyle/>
          <a:p>
            <a:endParaRPr lang="en-US"/>
          </a:p>
        </p:txBody>
      </p:sp>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Tree>
    <p:extLst>
      <p:ext uri="{BB962C8B-B14F-4D97-AF65-F5344CB8AC3E}">
        <p14:creationId xmlns:p14="http://schemas.microsoft.com/office/powerpoint/2010/main" val="122528116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down)">
                                      <p:cBhvr>
                                        <p:cTn id="7" dur="1000"/>
                                        <p:tgtEl>
                                          <p:spTgt spid="6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wipe(left)">
                                      <p:cBhvr>
                                        <p:cTn id="10" dur="2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p:bldP spid="665"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extLst>
              <a:ext uri="{BEBA8EAE-BF5A-486C-A8C5-ECC9F3942E4B}">
                <a14:imgProps xmlns:a14="http://schemas.microsoft.com/office/drawing/2010/main">
                  <a14:imgLayer r:embed="rId4">
                    <a14:imgEffect>
                      <a14:artisticBlur radius="30"/>
                    </a14:imgEffect>
                    <a14:imgEffect>
                      <a14:sharpenSoften amount="-500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67" name="Group 666">
            <a:extLst>
              <a:ext uri="{FF2B5EF4-FFF2-40B4-BE49-F238E27FC236}">
                <a16:creationId xmlns:a16="http://schemas.microsoft.com/office/drawing/2014/main" id="{BFC7740B-A35F-4FCB-B1E7-FB7B3E53F52D}"/>
              </a:ext>
            </a:extLst>
          </p:cNvPr>
          <p:cNvGrpSpPr/>
          <p:nvPr/>
        </p:nvGrpSpPr>
        <p:grpSpPr>
          <a:xfrm>
            <a:off x="2078183" y="1008184"/>
            <a:ext cx="7844442" cy="5124829"/>
            <a:chOff x="2078183" y="1008184"/>
            <a:chExt cx="7844442" cy="5124829"/>
          </a:xfrm>
        </p:grpSpPr>
        <p:grpSp>
          <p:nvGrpSpPr>
            <p:cNvPr id="572" name="Graphic 284">
              <a:extLst>
                <a:ext uri="{FF2B5EF4-FFF2-40B4-BE49-F238E27FC236}">
                  <a16:creationId xmlns:a16="http://schemas.microsoft.com/office/drawing/2014/main" id="{E7BD2563-1477-4EF6-941E-130908F85F13}"/>
                </a:ext>
              </a:extLst>
            </p:cNvPr>
            <p:cNvGrpSpPr/>
            <p:nvPr/>
          </p:nvGrpSpPr>
          <p:grpSpPr>
            <a:xfrm>
              <a:off x="2580924" y="5817090"/>
              <a:ext cx="6593990" cy="315923"/>
              <a:chOff x="3063512" y="5477048"/>
              <a:chExt cx="5663386" cy="271337"/>
            </a:xfrm>
            <a:solidFill>
              <a:srgbClr val="000000"/>
            </a:solidFill>
          </p:grpSpPr>
          <p:grpSp>
            <p:nvGrpSpPr>
              <p:cNvPr id="573" name="Graphic 284">
                <a:extLst>
                  <a:ext uri="{FF2B5EF4-FFF2-40B4-BE49-F238E27FC236}">
                    <a16:creationId xmlns:a16="http://schemas.microsoft.com/office/drawing/2014/main" id="{E7BD2563-1477-4EF6-941E-130908F85F13}"/>
                  </a:ext>
                </a:extLst>
              </p:cNvPr>
              <p:cNvGrpSpPr/>
              <p:nvPr/>
            </p:nvGrpSpPr>
            <p:grpSpPr>
              <a:xfrm>
                <a:off x="3063512" y="5477048"/>
                <a:ext cx="246524" cy="271337"/>
                <a:chOff x="3063512" y="5477048"/>
                <a:chExt cx="246524" cy="271337"/>
              </a:xfrm>
              <a:solidFill>
                <a:srgbClr val="000000"/>
              </a:solidFill>
            </p:grpSpPr>
            <p:sp>
              <p:nvSpPr>
                <p:cNvPr id="574" name="Freeform: Shape 573">
                  <a:extLst>
                    <a:ext uri="{FF2B5EF4-FFF2-40B4-BE49-F238E27FC236}">
                      <a16:creationId xmlns:a16="http://schemas.microsoft.com/office/drawing/2014/main" id="{FE0894CD-8E87-4ECF-954A-93AC4B72A8BC}"/>
                    </a:ext>
                  </a:extLst>
                </p:cNvPr>
                <p:cNvSpPr/>
                <p:nvPr/>
              </p:nvSpPr>
              <p:spPr>
                <a:xfrm>
                  <a:off x="3183220"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75" name="Graphic 284">
                  <a:extLst>
                    <a:ext uri="{FF2B5EF4-FFF2-40B4-BE49-F238E27FC236}">
                      <a16:creationId xmlns:a16="http://schemas.microsoft.com/office/drawing/2014/main" id="{E7BD2563-1477-4EF6-941E-130908F85F13}"/>
                    </a:ext>
                  </a:extLst>
                </p:cNvPr>
                <p:cNvGrpSpPr/>
                <p:nvPr/>
              </p:nvGrpSpPr>
              <p:grpSpPr>
                <a:xfrm>
                  <a:off x="3063512" y="5615641"/>
                  <a:ext cx="246524" cy="132744"/>
                  <a:chOff x="3063512" y="5615641"/>
                  <a:chExt cx="246524" cy="132744"/>
                </a:xfrm>
                <a:solidFill>
                  <a:srgbClr val="000000"/>
                </a:solidFill>
              </p:grpSpPr>
              <p:sp>
                <p:nvSpPr>
                  <p:cNvPr id="576" name="Freeform: Shape 575">
                    <a:extLst>
                      <a:ext uri="{FF2B5EF4-FFF2-40B4-BE49-F238E27FC236}">
                        <a16:creationId xmlns:a16="http://schemas.microsoft.com/office/drawing/2014/main" id="{315EB094-EF3A-4015-9771-51E0B9DFA865}"/>
                      </a:ext>
                    </a:extLst>
                  </p:cNvPr>
                  <p:cNvSpPr/>
                  <p:nvPr/>
                </p:nvSpPr>
                <p:spPr>
                  <a:xfrm>
                    <a:off x="3063512"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B8E072E-FBFF-4F16-8B74-5EF02F6564D5}"/>
                      </a:ext>
                    </a:extLst>
                  </p:cNvPr>
                  <p:cNvSpPr/>
                  <p:nvPr/>
                </p:nvSpPr>
                <p:spPr>
                  <a:xfrm>
                    <a:off x="3211616"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78" name="Graphic 284">
                <a:extLst>
                  <a:ext uri="{FF2B5EF4-FFF2-40B4-BE49-F238E27FC236}">
                    <a16:creationId xmlns:a16="http://schemas.microsoft.com/office/drawing/2014/main" id="{E7BD2563-1477-4EF6-941E-130908F85F13}"/>
                  </a:ext>
                </a:extLst>
              </p:cNvPr>
              <p:cNvGrpSpPr/>
              <p:nvPr/>
            </p:nvGrpSpPr>
            <p:grpSpPr>
              <a:xfrm>
                <a:off x="4438493" y="5477048"/>
                <a:ext cx="227561" cy="268682"/>
                <a:chOff x="4438493" y="5477048"/>
                <a:chExt cx="227561" cy="268682"/>
              </a:xfrm>
              <a:solidFill>
                <a:srgbClr val="000000"/>
              </a:solidFill>
            </p:grpSpPr>
            <p:sp>
              <p:nvSpPr>
                <p:cNvPr id="579" name="Freeform: Shape 578">
                  <a:extLst>
                    <a:ext uri="{FF2B5EF4-FFF2-40B4-BE49-F238E27FC236}">
                      <a16:creationId xmlns:a16="http://schemas.microsoft.com/office/drawing/2014/main" id="{DCBB92CF-E936-46B0-A796-8031A014C21A}"/>
                    </a:ext>
                  </a:extLst>
                </p:cNvPr>
                <p:cNvSpPr/>
                <p:nvPr/>
              </p:nvSpPr>
              <p:spPr>
                <a:xfrm>
                  <a:off x="4558067"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80" name="Graphic 284">
                  <a:extLst>
                    <a:ext uri="{FF2B5EF4-FFF2-40B4-BE49-F238E27FC236}">
                      <a16:creationId xmlns:a16="http://schemas.microsoft.com/office/drawing/2014/main" id="{E7BD2563-1477-4EF6-941E-130908F85F13}"/>
                    </a:ext>
                  </a:extLst>
                </p:cNvPr>
                <p:cNvGrpSpPr/>
                <p:nvPr/>
              </p:nvGrpSpPr>
              <p:grpSpPr>
                <a:xfrm>
                  <a:off x="4438493" y="5612986"/>
                  <a:ext cx="227561" cy="132744"/>
                  <a:chOff x="4438493" y="5612986"/>
                  <a:chExt cx="227561" cy="132744"/>
                </a:xfrm>
                <a:solidFill>
                  <a:srgbClr val="000000"/>
                </a:solidFill>
              </p:grpSpPr>
              <p:sp>
                <p:nvSpPr>
                  <p:cNvPr id="581" name="Freeform: Shape 580">
                    <a:extLst>
                      <a:ext uri="{FF2B5EF4-FFF2-40B4-BE49-F238E27FC236}">
                        <a16:creationId xmlns:a16="http://schemas.microsoft.com/office/drawing/2014/main" id="{F33B38A0-A6E6-4E85-889C-82A12D104515}"/>
                      </a:ext>
                    </a:extLst>
                  </p:cNvPr>
                  <p:cNvSpPr/>
                  <p:nvPr/>
                </p:nvSpPr>
                <p:spPr>
                  <a:xfrm>
                    <a:off x="4438493" y="5686564"/>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7928653-722A-4F11-9D3E-FA6AC866E4A5}"/>
                      </a:ext>
                    </a:extLst>
                  </p:cNvPr>
                  <p:cNvSpPr/>
                  <p:nvPr/>
                </p:nvSpPr>
                <p:spPr>
                  <a:xfrm>
                    <a:off x="4591149"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583" name="Graphic 284">
                <a:extLst>
                  <a:ext uri="{FF2B5EF4-FFF2-40B4-BE49-F238E27FC236}">
                    <a16:creationId xmlns:a16="http://schemas.microsoft.com/office/drawing/2014/main" id="{E7BD2563-1477-4EF6-941E-130908F85F13}"/>
                  </a:ext>
                </a:extLst>
              </p:cNvPr>
              <p:cNvGrpSpPr/>
              <p:nvPr/>
            </p:nvGrpSpPr>
            <p:grpSpPr>
              <a:xfrm>
                <a:off x="5885342" y="5477048"/>
                <a:ext cx="94817" cy="265488"/>
                <a:chOff x="5885342" y="5477048"/>
                <a:chExt cx="94817" cy="265488"/>
              </a:xfrm>
              <a:solidFill>
                <a:srgbClr val="000000"/>
              </a:solidFill>
            </p:grpSpPr>
            <p:sp>
              <p:nvSpPr>
                <p:cNvPr id="584" name="Freeform: Shape 583">
                  <a:extLst>
                    <a:ext uri="{FF2B5EF4-FFF2-40B4-BE49-F238E27FC236}">
                      <a16:creationId xmlns:a16="http://schemas.microsoft.com/office/drawing/2014/main" id="{15065283-13F6-474C-AC18-86CBB0457E12}"/>
                    </a:ext>
                  </a:extLst>
                </p:cNvPr>
                <p:cNvSpPr/>
                <p:nvPr/>
              </p:nvSpPr>
              <p:spPr>
                <a:xfrm>
                  <a:off x="5932915"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A8FBBD66-9A11-43F3-97CC-266EE2A8C691}"/>
                    </a:ext>
                  </a:extLst>
                </p:cNvPr>
                <p:cNvSpPr/>
                <p:nvPr/>
              </p:nvSpPr>
              <p:spPr>
                <a:xfrm>
                  <a:off x="5885342" y="5613176"/>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586" name="Graphic 284">
                <a:extLst>
                  <a:ext uri="{FF2B5EF4-FFF2-40B4-BE49-F238E27FC236}">
                    <a16:creationId xmlns:a16="http://schemas.microsoft.com/office/drawing/2014/main" id="{E7BD2563-1477-4EF6-941E-130908F85F13}"/>
                  </a:ext>
                </a:extLst>
              </p:cNvPr>
              <p:cNvGrpSpPr/>
              <p:nvPr/>
            </p:nvGrpSpPr>
            <p:grpSpPr>
              <a:xfrm>
                <a:off x="7261651" y="5477048"/>
                <a:ext cx="75854" cy="265488"/>
                <a:chOff x="7261651" y="5477048"/>
                <a:chExt cx="75854" cy="265488"/>
              </a:xfrm>
              <a:solidFill>
                <a:srgbClr val="000000"/>
              </a:solidFill>
            </p:grpSpPr>
            <p:sp>
              <p:nvSpPr>
                <p:cNvPr id="587" name="Freeform: Shape 586">
                  <a:extLst>
                    <a:ext uri="{FF2B5EF4-FFF2-40B4-BE49-F238E27FC236}">
                      <a16:creationId xmlns:a16="http://schemas.microsoft.com/office/drawing/2014/main" id="{6E0181A2-A556-482D-ABD4-A47AEFA9C440}"/>
                    </a:ext>
                  </a:extLst>
                </p:cNvPr>
                <p:cNvSpPr/>
                <p:nvPr/>
              </p:nvSpPr>
              <p:spPr>
                <a:xfrm>
                  <a:off x="7307762"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EDD4789B-BC3B-4A5E-8ADB-7042473D9269}"/>
                    </a:ext>
                  </a:extLst>
                </p:cNvPr>
                <p:cNvSpPr/>
                <p:nvPr/>
              </p:nvSpPr>
              <p:spPr>
                <a:xfrm>
                  <a:off x="7261651" y="5612986"/>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589" name="Graphic 284">
                <a:extLst>
                  <a:ext uri="{FF2B5EF4-FFF2-40B4-BE49-F238E27FC236}">
                    <a16:creationId xmlns:a16="http://schemas.microsoft.com/office/drawing/2014/main" id="{E7BD2563-1477-4EF6-941E-130908F85F13}"/>
                  </a:ext>
                </a:extLst>
              </p:cNvPr>
              <p:cNvGrpSpPr/>
              <p:nvPr/>
            </p:nvGrpSpPr>
            <p:grpSpPr>
              <a:xfrm>
                <a:off x="8632081" y="5477048"/>
                <a:ext cx="94817" cy="265488"/>
                <a:chOff x="8632081" y="5477048"/>
                <a:chExt cx="94817" cy="265488"/>
              </a:xfrm>
              <a:solidFill>
                <a:srgbClr val="000000"/>
              </a:solidFill>
            </p:grpSpPr>
            <p:sp>
              <p:nvSpPr>
                <p:cNvPr id="590" name="Freeform: Shape 589">
                  <a:extLst>
                    <a:ext uri="{FF2B5EF4-FFF2-40B4-BE49-F238E27FC236}">
                      <a16:creationId xmlns:a16="http://schemas.microsoft.com/office/drawing/2014/main" id="{11D6A8E0-039E-4AA7-A40A-B0ED61D06112}"/>
                    </a:ext>
                  </a:extLst>
                </p:cNvPr>
                <p:cNvSpPr/>
                <p:nvPr/>
              </p:nvSpPr>
              <p:spPr>
                <a:xfrm>
                  <a:off x="8682609" y="5477048"/>
                  <a:ext cx="18963" cy="56890"/>
                </a:xfrm>
                <a:custGeom>
                  <a:avLst/>
                  <a:gdLst>
                    <a:gd name="connsiteX0" fmla="*/ 0 w 0"/>
                    <a:gd name="connsiteY0" fmla="*/ 0 h 56890"/>
                    <a:gd name="connsiteX1" fmla="*/ 0 w 0"/>
                    <a:gd name="connsiteY1" fmla="*/ 66372 h 56890"/>
                  </a:gdLst>
                  <a:ahLst/>
                  <a:cxnLst>
                    <a:cxn ang="0">
                      <a:pos x="connsiteX0" y="connsiteY0"/>
                    </a:cxn>
                    <a:cxn ang="0">
                      <a:pos x="connsiteX1" y="connsiteY1"/>
                    </a:cxn>
                  </a:cxnLst>
                  <a:rect l="l" t="t" r="r" b="b"/>
                  <a:pathLst>
                    <a:path h="56890">
                      <a:moveTo>
                        <a:pt x="0" y="0"/>
                      </a:moveTo>
                      <a:lnTo>
                        <a:pt x="0" y="66372"/>
                      </a:lnTo>
                    </a:path>
                  </a:pathLst>
                </a:custGeom>
                <a:solidFill>
                  <a:srgbClr val="000000"/>
                </a:solidFill>
                <a:ln w="15169" cap="flat">
                  <a:solidFill>
                    <a:srgbClr val="000000"/>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71330682-35AA-4F97-80C9-B25411328072}"/>
                    </a:ext>
                  </a:extLst>
                </p:cNvPr>
                <p:cNvSpPr/>
                <p:nvPr/>
              </p:nvSpPr>
              <p:spPr>
                <a:xfrm>
                  <a:off x="8632081" y="5615641"/>
                  <a:ext cx="94817" cy="132744"/>
                </a:xfrm>
                <a:custGeom>
                  <a:avLst/>
                  <a:gdLst>
                    <a:gd name="connsiteX0" fmla="*/ 62390 w 94817"/>
                    <a:gd name="connsiteY0" fmla="*/ 16309 h 132743"/>
                    <a:gd name="connsiteX1" fmla="*/ 15171 w 94817"/>
                    <a:gd name="connsiteY1" fmla="*/ 90076 h 132743"/>
                    <a:gd name="connsiteX2" fmla="*/ 62390 w 94817"/>
                    <a:gd name="connsiteY2" fmla="*/ 90076 h 132743"/>
                    <a:gd name="connsiteX3" fmla="*/ 62390 w 94817"/>
                    <a:gd name="connsiteY3" fmla="*/ 16309 h 132743"/>
                    <a:gd name="connsiteX4" fmla="*/ 57459 w 94817"/>
                    <a:gd name="connsiteY4" fmla="*/ 0 h 132743"/>
                    <a:gd name="connsiteX5" fmla="*/ 80974 w 94817"/>
                    <a:gd name="connsiteY5" fmla="*/ 0 h 132743"/>
                    <a:gd name="connsiteX6" fmla="*/ 80974 w 94817"/>
                    <a:gd name="connsiteY6" fmla="*/ 90076 h 132743"/>
                    <a:gd name="connsiteX7" fmla="*/ 100696 w 94817"/>
                    <a:gd name="connsiteY7" fmla="*/ 90076 h 132743"/>
                    <a:gd name="connsiteX8" fmla="*/ 100696 w 94817"/>
                    <a:gd name="connsiteY8" fmla="*/ 105626 h 132743"/>
                    <a:gd name="connsiteX9" fmla="*/ 80974 w 94817"/>
                    <a:gd name="connsiteY9" fmla="*/ 105626 h 132743"/>
                    <a:gd name="connsiteX10" fmla="*/ 80974 w 94817"/>
                    <a:gd name="connsiteY10" fmla="*/ 138243 h 132743"/>
                    <a:gd name="connsiteX11" fmla="*/ 62390 w 94817"/>
                    <a:gd name="connsiteY11" fmla="*/ 138243 h 132743"/>
                    <a:gd name="connsiteX12" fmla="*/ 62390 w 94817"/>
                    <a:gd name="connsiteY12" fmla="*/ 105626 h 132743"/>
                    <a:gd name="connsiteX13" fmla="*/ 0 w 94817"/>
                    <a:gd name="connsiteY13" fmla="*/ 105626 h 132743"/>
                    <a:gd name="connsiteX14" fmla="*/ 0 w 94817"/>
                    <a:gd name="connsiteY14" fmla="*/ 87611 h 132743"/>
                    <a:gd name="connsiteX15" fmla="*/ 57459 w 94817"/>
                    <a:gd name="connsiteY15"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17" h="132743">
                      <a:moveTo>
                        <a:pt x="62390" y="16309"/>
                      </a:moveTo>
                      <a:lnTo>
                        <a:pt x="15171" y="90076"/>
                      </a:lnTo>
                      <a:lnTo>
                        <a:pt x="62390" y="90076"/>
                      </a:lnTo>
                      <a:lnTo>
                        <a:pt x="62390" y="16309"/>
                      </a:lnTo>
                      <a:close/>
                      <a:moveTo>
                        <a:pt x="57459" y="0"/>
                      </a:moveTo>
                      <a:lnTo>
                        <a:pt x="80974" y="0"/>
                      </a:lnTo>
                      <a:lnTo>
                        <a:pt x="80974" y="90076"/>
                      </a:lnTo>
                      <a:lnTo>
                        <a:pt x="100696" y="90076"/>
                      </a:lnTo>
                      <a:lnTo>
                        <a:pt x="100696" y="105626"/>
                      </a:lnTo>
                      <a:lnTo>
                        <a:pt x="80974" y="105626"/>
                      </a:lnTo>
                      <a:lnTo>
                        <a:pt x="80974" y="138243"/>
                      </a:lnTo>
                      <a:lnTo>
                        <a:pt x="62390" y="138243"/>
                      </a:lnTo>
                      <a:lnTo>
                        <a:pt x="62390" y="105626"/>
                      </a:lnTo>
                      <a:lnTo>
                        <a:pt x="0" y="105626"/>
                      </a:lnTo>
                      <a:lnTo>
                        <a:pt x="0" y="87611"/>
                      </a:lnTo>
                      <a:lnTo>
                        <a:pt x="57459" y="0"/>
                      </a:lnTo>
                      <a:close/>
                    </a:path>
                  </a:pathLst>
                </a:custGeom>
                <a:solidFill>
                  <a:srgbClr val="000000"/>
                </a:solidFill>
                <a:ln w="1896" cap="flat">
                  <a:noFill/>
                  <a:prstDash val="solid"/>
                  <a:miter/>
                </a:ln>
              </p:spPr>
              <p:txBody>
                <a:bodyPr rtlCol="0" anchor="ctr"/>
                <a:lstStyle/>
                <a:p>
                  <a:endParaRPr lang="en-US"/>
                </a:p>
              </p:txBody>
            </p:sp>
          </p:grpSp>
        </p:grpSp>
        <p:grpSp>
          <p:nvGrpSpPr>
            <p:cNvPr id="592" name="Graphic 284">
              <a:extLst>
                <a:ext uri="{FF2B5EF4-FFF2-40B4-BE49-F238E27FC236}">
                  <a16:creationId xmlns:a16="http://schemas.microsoft.com/office/drawing/2014/main" id="{E7BD2563-1477-4EF6-941E-130908F85F13}"/>
                </a:ext>
              </a:extLst>
            </p:cNvPr>
            <p:cNvGrpSpPr/>
            <p:nvPr/>
          </p:nvGrpSpPr>
          <p:grpSpPr>
            <a:xfrm>
              <a:off x="2078183" y="1381607"/>
              <a:ext cx="450856" cy="4272547"/>
              <a:chOff x="2631722" y="1667540"/>
              <a:chExt cx="387227" cy="3669567"/>
            </a:xfrm>
            <a:solidFill>
              <a:srgbClr val="000000"/>
            </a:solidFill>
          </p:grpSpPr>
          <p:grpSp>
            <p:nvGrpSpPr>
              <p:cNvPr id="593" name="Graphic 284">
                <a:extLst>
                  <a:ext uri="{FF2B5EF4-FFF2-40B4-BE49-F238E27FC236}">
                    <a16:creationId xmlns:a16="http://schemas.microsoft.com/office/drawing/2014/main" id="{E7BD2563-1477-4EF6-941E-130908F85F13}"/>
                  </a:ext>
                </a:extLst>
              </p:cNvPr>
              <p:cNvGrpSpPr/>
              <p:nvPr/>
            </p:nvGrpSpPr>
            <p:grpSpPr>
              <a:xfrm>
                <a:off x="2631722" y="5204363"/>
                <a:ext cx="382723" cy="132744"/>
                <a:chOff x="2631722" y="5204363"/>
                <a:chExt cx="382723" cy="132744"/>
              </a:xfrm>
              <a:solidFill>
                <a:srgbClr val="000000"/>
              </a:solidFill>
            </p:grpSpPr>
            <p:sp>
              <p:nvSpPr>
                <p:cNvPr id="594" name="Freeform: Shape 593">
                  <a:extLst>
                    <a:ext uri="{FF2B5EF4-FFF2-40B4-BE49-F238E27FC236}">
                      <a16:creationId xmlns:a16="http://schemas.microsoft.com/office/drawing/2014/main" id="{F62FACF1-D379-4AAA-8FF8-221027540808}"/>
                    </a:ext>
                  </a:extLst>
                </p:cNvPr>
                <p:cNvSpPr/>
                <p:nvPr/>
              </p:nvSpPr>
              <p:spPr>
                <a:xfrm>
                  <a:off x="2957555" y="5272243"/>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595" name="Graphic 284">
                  <a:extLst>
                    <a:ext uri="{FF2B5EF4-FFF2-40B4-BE49-F238E27FC236}">
                      <a16:creationId xmlns:a16="http://schemas.microsoft.com/office/drawing/2014/main" id="{E7BD2563-1477-4EF6-941E-130908F85F13}"/>
                    </a:ext>
                  </a:extLst>
                </p:cNvPr>
                <p:cNvGrpSpPr/>
                <p:nvPr/>
              </p:nvGrpSpPr>
              <p:grpSpPr>
                <a:xfrm>
                  <a:off x="2631722" y="5204363"/>
                  <a:ext cx="227561" cy="132744"/>
                  <a:chOff x="2631722" y="5204363"/>
                  <a:chExt cx="227561" cy="132744"/>
                </a:xfrm>
                <a:solidFill>
                  <a:srgbClr val="000000"/>
                </a:solidFill>
              </p:grpSpPr>
              <p:sp>
                <p:nvSpPr>
                  <p:cNvPr id="596" name="Freeform: Shape 595">
                    <a:extLst>
                      <a:ext uri="{FF2B5EF4-FFF2-40B4-BE49-F238E27FC236}">
                        <a16:creationId xmlns:a16="http://schemas.microsoft.com/office/drawing/2014/main" id="{0C47BB6A-EA2A-4AE1-98FC-DDB29E617B61}"/>
                      </a:ext>
                    </a:extLst>
                  </p:cNvPr>
                  <p:cNvSpPr/>
                  <p:nvPr/>
                </p:nvSpPr>
                <p:spPr>
                  <a:xfrm>
                    <a:off x="2631722" y="5277751"/>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D79FC3C-2B2B-4F57-BE22-D0BE8BD14E97}"/>
                      </a:ext>
                    </a:extLst>
                  </p:cNvPr>
                  <p:cNvSpPr/>
                  <p:nvPr/>
                </p:nvSpPr>
                <p:spPr>
                  <a:xfrm>
                    <a:off x="2785136" y="5204363"/>
                    <a:ext cx="75854" cy="132744"/>
                  </a:xfrm>
                  <a:custGeom>
                    <a:avLst/>
                    <a:gdLst>
                      <a:gd name="connsiteX0" fmla="*/ 62390 w 75853"/>
                      <a:gd name="connsiteY0" fmla="*/ 66182 h 132743"/>
                      <a:gd name="connsiteX1" fmla="*/ 83249 w 75853"/>
                      <a:gd name="connsiteY1" fmla="*/ 78129 h 132743"/>
                      <a:gd name="connsiteX2" fmla="*/ 90835 w 75853"/>
                      <a:gd name="connsiteY2" fmla="*/ 100506 h 132743"/>
                      <a:gd name="connsiteX3" fmla="*/ 76802 w 75853"/>
                      <a:gd name="connsiteY3" fmla="*/ 132175 h 132743"/>
                      <a:gd name="connsiteX4" fmla="*/ 36789 w 75853"/>
                      <a:gd name="connsiteY4" fmla="*/ 143363 h 132743"/>
                      <a:gd name="connsiteX5" fmla="*/ 1896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704 w 75853"/>
                      <a:gd name="connsiteY14" fmla="*/ 74526 h 132743"/>
                      <a:gd name="connsiteX15" fmla="*/ 23704 w 75853"/>
                      <a:gd name="connsiteY15" fmla="*/ 59166 h 132743"/>
                      <a:gd name="connsiteX16" fmla="*/ 40582 w 75853"/>
                      <a:gd name="connsiteY16" fmla="*/ 59166 h 132743"/>
                      <a:gd name="connsiteX17" fmla="*/ 61631 w 75853"/>
                      <a:gd name="connsiteY17" fmla="*/ 53666 h 132743"/>
                      <a:gd name="connsiteX18" fmla="*/ 69027 w 75853"/>
                      <a:gd name="connsiteY18" fmla="*/ 37737 h 132743"/>
                      <a:gd name="connsiteX19" fmla="*/ 61441 w 75853"/>
                      <a:gd name="connsiteY19" fmla="*/ 21429 h 132743"/>
                      <a:gd name="connsiteX20" fmla="*/ 39823 w 75853"/>
                      <a:gd name="connsiteY20" fmla="*/ 15740 h 132743"/>
                      <a:gd name="connsiteX21" fmla="*/ 23325 w 75853"/>
                      <a:gd name="connsiteY21" fmla="*/ 17446 h 132743"/>
                      <a:gd name="connsiteX22" fmla="*/ 3982 w 75853"/>
                      <a:gd name="connsiteY22" fmla="*/ 22566 h 132743"/>
                      <a:gd name="connsiteX23" fmla="*/ 3982 w 75853"/>
                      <a:gd name="connsiteY23" fmla="*/ 5879 h 132743"/>
                      <a:gd name="connsiteX24" fmla="*/ 23894 w 75853"/>
                      <a:gd name="connsiteY24" fmla="*/ 1517 h 132743"/>
                      <a:gd name="connsiteX25" fmla="*/ 41530 w 75853"/>
                      <a:gd name="connsiteY25" fmla="*/ 0 h 132743"/>
                      <a:gd name="connsiteX26" fmla="*/ 75285 w 75853"/>
                      <a:gd name="connsiteY26" fmla="*/ 9671 h 132743"/>
                      <a:gd name="connsiteX27" fmla="*/ 87611 w 75853"/>
                      <a:gd name="connsiteY27" fmla="*/ 35841 h 132743"/>
                      <a:gd name="connsiteX28" fmla="*/ 80974 w 75853"/>
                      <a:gd name="connsiteY28" fmla="*/ 55184 h 132743"/>
                      <a:gd name="connsiteX29" fmla="*/ 62390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390" y="66182"/>
                        </a:moveTo>
                        <a:cubicBezTo>
                          <a:pt x="71302" y="68079"/>
                          <a:pt x="78319" y="72061"/>
                          <a:pt x="83249" y="78129"/>
                        </a:cubicBezTo>
                        <a:cubicBezTo>
                          <a:pt x="88370" y="84198"/>
                          <a:pt x="90835" y="91593"/>
                          <a:pt x="90835" y="100506"/>
                        </a:cubicBezTo>
                        <a:cubicBezTo>
                          <a:pt x="90835" y="114160"/>
                          <a:pt x="86094" y="124779"/>
                          <a:pt x="76802" y="132175"/>
                        </a:cubicBezTo>
                        <a:cubicBezTo>
                          <a:pt x="67510" y="139571"/>
                          <a:pt x="54046" y="143363"/>
                          <a:pt x="36789" y="143363"/>
                        </a:cubicBezTo>
                        <a:cubicBezTo>
                          <a:pt x="30910" y="143363"/>
                          <a:pt x="25032" y="142794"/>
                          <a:pt x="18963" y="141657"/>
                        </a:cubicBezTo>
                        <a:cubicBezTo>
                          <a:pt x="12895" y="140519"/>
                          <a:pt x="6448"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6056"/>
                          <a:pt x="72440" y="109229"/>
                          <a:pt x="72440" y="100506"/>
                        </a:cubicBezTo>
                        <a:cubicBezTo>
                          <a:pt x="72440" y="92352"/>
                          <a:pt x="69596" y="85904"/>
                          <a:pt x="63907" y="81353"/>
                        </a:cubicBezTo>
                        <a:cubicBezTo>
                          <a:pt x="58218" y="76802"/>
                          <a:pt x="50253" y="74526"/>
                          <a:pt x="40013" y="74526"/>
                        </a:cubicBezTo>
                        <a:lnTo>
                          <a:pt x="23704" y="74526"/>
                        </a:lnTo>
                        <a:lnTo>
                          <a:pt x="23704" y="59166"/>
                        </a:lnTo>
                        <a:lnTo>
                          <a:pt x="40582" y="59166"/>
                        </a:lnTo>
                        <a:cubicBezTo>
                          <a:pt x="49684" y="59166"/>
                          <a:pt x="56890" y="57269"/>
                          <a:pt x="61631" y="53666"/>
                        </a:cubicBezTo>
                        <a:cubicBezTo>
                          <a:pt x="66562" y="50063"/>
                          <a:pt x="69027" y="44754"/>
                          <a:pt x="69027" y="37737"/>
                        </a:cubicBezTo>
                        <a:cubicBezTo>
                          <a:pt x="69027" y="30721"/>
                          <a:pt x="66562" y="25221"/>
                          <a:pt x="61441" y="21429"/>
                        </a:cubicBezTo>
                        <a:cubicBezTo>
                          <a:pt x="56511" y="17636"/>
                          <a:pt x="49305" y="15740"/>
                          <a:pt x="39823" y="15740"/>
                        </a:cubicBezTo>
                        <a:cubicBezTo>
                          <a:pt x="34703" y="15740"/>
                          <a:pt x="29204" y="16309"/>
                          <a:pt x="23325" y="17446"/>
                        </a:cubicBezTo>
                        <a:cubicBezTo>
                          <a:pt x="17446" y="18584"/>
                          <a:pt x="10999" y="20291"/>
                          <a:pt x="3982" y="22566"/>
                        </a:cubicBezTo>
                        <a:lnTo>
                          <a:pt x="3982" y="5879"/>
                        </a:lnTo>
                        <a:cubicBezTo>
                          <a:pt x="11188" y="3982"/>
                          <a:pt x="17826" y="2465"/>
                          <a:pt x="23894" y="1517"/>
                        </a:cubicBezTo>
                        <a:cubicBezTo>
                          <a:pt x="30152" y="569"/>
                          <a:pt x="36030" y="0"/>
                          <a:pt x="41530" y="0"/>
                        </a:cubicBezTo>
                        <a:cubicBezTo>
                          <a:pt x="55752" y="0"/>
                          <a:pt x="66941" y="3224"/>
                          <a:pt x="75285" y="9671"/>
                        </a:cubicBezTo>
                        <a:cubicBezTo>
                          <a:pt x="83629" y="16119"/>
                          <a:pt x="87611" y="24842"/>
                          <a:pt x="87611" y="35841"/>
                        </a:cubicBezTo>
                        <a:cubicBezTo>
                          <a:pt x="87611" y="43426"/>
                          <a:pt x="85335" y="50063"/>
                          <a:pt x="80974" y="55184"/>
                        </a:cubicBezTo>
                        <a:cubicBezTo>
                          <a:pt x="76612" y="60304"/>
                          <a:pt x="70354" y="64096"/>
                          <a:pt x="62390" y="66182"/>
                        </a:cubicBezTo>
                        <a:close/>
                      </a:path>
                    </a:pathLst>
                  </a:custGeom>
                  <a:solidFill>
                    <a:srgbClr val="000000"/>
                  </a:solidFill>
                  <a:ln w="1896" cap="flat">
                    <a:noFill/>
                    <a:prstDash val="solid"/>
                    <a:miter/>
                  </a:ln>
                </p:spPr>
                <p:txBody>
                  <a:bodyPr rtlCol="0" anchor="ctr"/>
                  <a:lstStyle/>
                  <a:p>
                    <a:endParaRPr lang="en-US"/>
                  </a:p>
                </p:txBody>
              </p:sp>
            </p:grpSp>
          </p:grpSp>
          <p:grpSp>
            <p:nvGrpSpPr>
              <p:cNvPr id="598" name="Graphic 284">
                <a:extLst>
                  <a:ext uri="{FF2B5EF4-FFF2-40B4-BE49-F238E27FC236}">
                    <a16:creationId xmlns:a16="http://schemas.microsoft.com/office/drawing/2014/main" id="{E7BD2563-1477-4EF6-941E-130908F85F13}"/>
                  </a:ext>
                </a:extLst>
              </p:cNvPr>
              <p:cNvGrpSpPr/>
              <p:nvPr/>
            </p:nvGrpSpPr>
            <p:grpSpPr>
              <a:xfrm>
                <a:off x="2631722" y="4614702"/>
                <a:ext cx="382723" cy="132744"/>
                <a:chOff x="2631722" y="4614702"/>
                <a:chExt cx="382723" cy="132744"/>
              </a:xfrm>
              <a:solidFill>
                <a:srgbClr val="000000"/>
              </a:solidFill>
            </p:grpSpPr>
            <p:sp>
              <p:nvSpPr>
                <p:cNvPr id="599" name="Freeform: Shape 598">
                  <a:extLst>
                    <a:ext uri="{FF2B5EF4-FFF2-40B4-BE49-F238E27FC236}">
                      <a16:creationId xmlns:a16="http://schemas.microsoft.com/office/drawing/2014/main" id="{52E3D16D-C05D-43A8-9952-68F11061BF9A}"/>
                    </a:ext>
                  </a:extLst>
                </p:cNvPr>
                <p:cNvSpPr/>
                <p:nvPr/>
              </p:nvSpPr>
              <p:spPr>
                <a:xfrm>
                  <a:off x="2957555" y="468437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0" name="Graphic 284">
                  <a:extLst>
                    <a:ext uri="{FF2B5EF4-FFF2-40B4-BE49-F238E27FC236}">
                      <a16:creationId xmlns:a16="http://schemas.microsoft.com/office/drawing/2014/main" id="{E7BD2563-1477-4EF6-941E-130908F85F13}"/>
                    </a:ext>
                  </a:extLst>
                </p:cNvPr>
                <p:cNvGrpSpPr/>
                <p:nvPr/>
              </p:nvGrpSpPr>
              <p:grpSpPr>
                <a:xfrm>
                  <a:off x="2631722" y="4614702"/>
                  <a:ext cx="227561" cy="132744"/>
                  <a:chOff x="2631722" y="4614702"/>
                  <a:chExt cx="227561" cy="132744"/>
                </a:xfrm>
                <a:solidFill>
                  <a:srgbClr val="000000"/>
                </a:solidFill>
              </p:grpSpPr>
              <p:sp>
                <p:nvSpPr>
                  <p:cNvPr id="601" name="Freeform: Shape 600">
                    <a:extLst>
                      <a:ext uri="{FF2B5EF4-FFF2-40B4-BE49-F238E27FC236}">
                        <a16:creationId xmlns:a16="http://schemas.microsoft.com/office/drawing/2014/main" id="{17E6B73A-E95F-4DB9-AD0A-9989170FCB1C}"/>
                      </a:ext>
                    </a:extLst>
                  </p:cNvPr>
                  <p:cNvSpPr/>
                  <p:nvPr/>
                </p:nvSpPr>
                <p:spPr>
                  <a:xfrm>
                    <a:off x="2631722" y="468828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1691853C-00B9-48B0-B7B7-782B890291E2}"/>
                      </a:ext>
                    </a:extLst>
                  </p:cNvPr>
                  <p:cNvSpPr/>
                  <p:nvPr/>
                </p:nvSpPr>
                <p:spPr>
                  <a:xfrm>
                    <a:off x="2784378" y="4614702"/>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grpSp>
            <p:nvGrpSpPr>
              <p:cNvPr id="603" name="Graphic 284">
                <a:extLst>
                  <a:ext uri="{FF2B5EF4-FFF2-40B4-BE49-F238E27FC236}">
                    <a16:creationId xmlns:a16="http://schemas.microsoft.com/office/drawing/2014/main" id="{E7BD2563-1477-4EF6-941E-130908F85F13}"/>
                  </a:ext>
                </a:extLst>
              </p:cNvPr>
              <p:cNvGrpSpPr/>
              <p:nvPr/>
            </p:nvGrpSpPr>
            <p:grpSpPr>
              <a:xfrm>
                <a:off x="2631722" y="4027887"/>
                <a:ext cx="382723" cy="132744"/>
                <a:chOff x="2631722" y="4027887"/>
                <a:chExt cx="382723" cy="132744"/>
              </a:xfrm>
              <a:solidFill>
                <a:srgbClr val="000000"/>
              </a:solidFill>
            </p:grpSpPr>
            <p:sp>
              <p:nvSpPr>
                <p:cNvPr id="604" name="Freeform: Shape 603">
                  <a:extLst>
                    <a:ext uri="{FF2B5EF4-FFF2-40B4-BE49-F238E27FC236}">
                      <a16:creationId xmlns:a16="http://schemas.microsoft.com/office/drawing/2014/main" id="{6422E44B-FBCB-41D9-8F9C-5FD09A7C46B2}"/>
                    </a:ext>
                  </a:extLst>
                </p:cNvPr>
                <p:cNvSpPr/>
                <p:nvPr/>
              </p:nvSpPr>
              <p:spPr>
                <a:xfrm>
                  <a:off x="2957555" y="4094616"/>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grpSp>
              <p:nvGrpSpPr>
                <p:cNvPr id="605" name="Graphic 284">
                  <a:extLst>
                    <a:ext uri="{FF2B5EF4-FFF2-40B4-BE49-F238E27FC236}">
                      <a16:creationId xmlns:a16="http://schemas.microsoft.com/office/drawing/2014/main" id="{E7BD2563-1477-4EF6-941E-130908F85F13}"/>
                    </a:ext>
                  </a:extLst>
                </p:cNvPr>
                <p:cNvGrpSpPr/>
                <p:nvPr/>
              </p:nvGrpSpPr>
              <p:grpSpPr>
                <a:xfrm>
                  <a:off x="2631722" y="4027887"/>
                  <a:ext cx="227561" cy="132744"/>
                  <a:chOff x="2631722" y="4027887"/>
                  <a:chExt cx="227561" cy="132744"/>
                </a:xfrm>
                <a:solidFill>
                  <a:srgbClr val="000000"/>
                </a:solidFill>
              </p:grpSpPr>
              <p:sp>
                <p:nvSpPr>
                  <p:cNvPr id="606" name="Freeform: Shape 605">
                    <a:extLst>
                      <a:ext uri="{FF2B5EF4-FFF2-40B4-BE49-F238E27FC236}">
                        <a16:creationId xmlns:a16="http://schemas.microsoft.com/office/drawing/2014/main" id="{C648889E-D13A-40CB-A40E-07C1F2FC0E1F}"/>
                      </a:ext>
                    </a:extLst>
                  </p:cNvPr>
                  <p:cNvSpPr/>
                  <p:nvPr/>
                </p:nvSpPr>
                <p:spPr>
                  <a:xfrm>
                    <a:off x="2631722" y="4098810"/>
                    <a:ext cx="113780" cy="18963"/>
                  </a:xfrm>
                  <a:custGeom>
                    <a:avLst/>
                    <a:gdLst>
                      <a:gd name="connsiteX0" fmla="*/ 0 w 113780"/>
                      <a:gd name="connsiteY0" fmla="*/ 0 h 0"/>
                      <a:gd name="connsiteX1" fmla="*/ 118711 w 113780"/>
                      <a:gd name="connsiteY1" fmla="*/ 0 h 0"/>
                      <a:gd name="connsiteX2" fmla="*/ 118711 w 113780"/>
                      <a:gd name="connsiteY2" fmla="*/ 15740 h 0"/>
                      <a:gd name="connsiteX3" fmla="*/ 0 w 113780"/>
                      <a:gd name="connsiteY3" fmla="*/ 15740 h 0"/>
                      <a:gd name="connsiteX4" fmla="*/ 0 w 11378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a:moveTo>
                          <a:pt x="0" y="0"/>
                        </a:moveTo>
                        <a:lnTo>
                          <a:pt x="118711" y="0"/>
                        </a:lnTo>
                        <a:lnTo>
                          <a:pt x="118711" y="15740"/>
                        </a:lnTo>
                        <a:lnTo>
                          <a:pt x="0" y="15740"/>
                        </a:lnTo>
                        <a:lnTo>
                          <a:pt x="0" y="0"/>
                        </a:lnTo>
                        <a:close/>
                      </a:path>
                    </a:pathLst>
                  </a:custGeom>
                  <a:solidFill>
                    <a:srgbClr val="000000"/>
                  </a:solidFill>
                  <a:ln w="1896"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364858D-09FE-4BC0-93B7-C0FF0DD7ED65}"/>
                      </a:ext>
                    </a:extLst>
                  </p:cNvPr>
                  <p:cNvSpPr/>
                  <p:nvPr/>
                </p:nvSpPr>
                <p:spPr>
                  <a:xfrm>
                    <a:off x="2791394" y="4027887"/>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grpSp>
            <p:nvGrpSpPr>
              <p:cNvPr id="608" name="Graphic 284">
                <a:extLst>
                  <a:ext uri="{FF2B5EF4-FFF2-40B4-BE49-F238E27FC236}">
                    <a16:creationId xmlns:a16="http://schemas.microsoft.com/office/drawing/2014/main" id="{E7BD2563-1477-4EF6-941E-130908F85F13}"/>
                  </a:ext>
                </a:extLst>
              </p:cNvPr>
              <p:cNvGrpSpPr/>
              <p:nvPr/>
            </p:nvGrpSpPr>
            <p:grpSpPr>
              <a:xfrm>
                <a:off x="2783045" y="3435951"/>
                <a:ext cx="227561" cy="132744"/>
                <a:chOff x="2783045" y="3435951"/>
                <a:chExt cx="227561" cy="132744"/>
              </a:xfrm>
              <a:solidFill>
                <a:srgbClr val="000000"/>
              </a:solidFill>
            </p:grpSpPr>
            <p:sp>
              <p:nvSpPr>
                <p:cNvPr id="609" name="Freeform: Shape 608">
                  <a:extLst>
                    <a:ext uri="{FF2B5EF4-FFF2-40B4-BE49-F238E27FC236}">
                      <a16:creationId xmlns:a16="http://schemas.microsoft.com/office/drawing/2014/main" id="{B6BFEDF3-5E6D-4641-9192-5F659D67AB46}"/>
                    </a:ext>
                  </a:extLst>
                </p:cNvPr>
                <p:cNvSpPr/>
                <p:nvPr/>
              </p:nvSpPr>
              <p:spPr>
                <a:xfrm>
                  <a:off x="2957555" y="3504854"/>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015A99E3-6A29-40F6-8564-D85C744EBC23}"/>
                    </a:ext>
                  </a:extLst>
                </p:cNvPr>
                <p:cNvSpPr/>
                <p:nvPr/>
              </p:nvSpPr>
              <p:spPr>
                <a:xfrm>
                  <a:off x="2783045" y="3435951"/>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grpSp>
          <p:grpSp>
            <p:nvGrpSpPr>
              <p:cNvPr id="611" name="Graphic 284">
                <a:extLst>
                  <a:ext uri="{FF2B5EF4-FFF2-40B4-BE49-F238E27FC236}">
                    <a16:creationId xmlns:a16="http://schemas.microsoft.com/office/drawing/2014/main" id="{E7BD2563-1477-4EF6-941E-130908F85F13}"/>
                  </a:ext>
                </a:extLst>
              </p:cNvPr>
              <p:cNvGrpSpPr/>
              <p:nvPr/>
            </p:nvGrpSpPr>
            <p:grpSpPr>
              <a:xfrm>
                <a:off x="2791388" y="2848946"/>
                <a:ext cx="227561" cy="132744"/>
                <a:chOff x="2791388" y="2848946"/>
                <a:chExt cx="227561" cy="132744"/>
              </a:xfrm>
              <a:solidFill>
                <a:srgbClr val="000000"/>
              </a:solidFill>
            </p:grpSpPr>
            <p:sp>
              <p:nvSpPr>
                <p:cNvPr id="612" name="Freeform: Shape 611">
                  <a:extLst>
                    <a:ext uri="{FF2B5EF4-FFF2-40B4-BE49-F238E27FC236}">
                      <a16:creationId xmlns:a16="http://schemas.microsoft.com/office/drawing/2014/main" id="{7223622F-37D8-48D9-9B65-CE3206D95605}"/>
                    </a:ext>
                  </a:extLst>
                </p:cNvPr>
                <p:cNvSpPr/>
                <p:nvPr/>
              </p:nvSpPr>
              <p:spPr>
                <a:xfrm>
                  <a:off x="2957555" y="2915092"/>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3E573617-FF81-46F2-B39C-67AACCB8E80A}"/>
                    </a:ext>
                  </a:extLst>
                </p:cNvPr>
                <p:cNvSpPr/>
                <p:nvPr/>
              </p:nvSpPr>
              <p:spPr>
                <a:xfrm>
                  <a:off x="2791388" y="2848946"/>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grpSp>
            <p:nvGrpSpPr>
              <p:cNvPr id="614" name="Graphic 284">
                <a:extLst>
                  <a:ext uri="{FF2B5EF4-FFF2-40B4-BE49-F238E27FC236}">
                    <a16:creationId xmlns:a16="http://schemas.microsoft.com/office/drawing/2014/main" id="{E7BD2563-1477-4EF6-941E-130908F85F13}"/>
                  </a:ext>
                </a:extLst>
              </p:cNvPr>
              <p:cNvGrpSpPr/>
              <p:nvPr/>
            </p:nvGrpSpPr>
            <p:grpSpPr>
              <a:xfrm>
                <a:off x="2784372" y="2256821"/>
                <a:ext cx="227561" cy="132744"/>
                <a:chOff x="2784372" y="2256821"/>
                <a:chExt cx="227561" cy="132744"/>
              </a:xfrm>
              <a:solidFill>
                <a:srgbClr val="000000"/>
              </a:solidFill>
            </p:grpSpPr>
            <p:sp>
              <p:nvSpPr>
                <p:cNvPr id="615" name="Freeform: Shape 614">
                  <a:extLst>
                    <a:ext uri="{FF2B5EF4-FFF2-40B4-BE49-F238E27FC236}">
                      <a16:creationId xmlns:a16="http://schemas.microsoft.com/office/drawing/2014/main" id="{3CF3F494-2C0F-42DD-8EDA-550BF62A435D}"/>
                    </a:ext>
                  </a:extLst>
                </p:cNvPr>
                <p:cNvSpPr/>
                <p:nvPr/>
              </p:nvSpPr>
              <p:spPr>
                <a:xfrm>
                  <a:off x="2957555" y="2325330"/>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E317E1F0-D5E8-41CC-8FCF-8A0D6CCEBDDC}"/>
                    </a:ext>
                  </a:extLst>
                </p:cNvPr>
                <p:cNvSpPr/>
                <p:nvPr/>
              </p:nvSpPr>
              <p:spPr>
                <a:xfrm>
                  <a:off x="2784372" y="2256821"/>
                  <a:ext cx="75854" cy="132744"/>
                </a:xfrm>
                <a:custGeom>
                  <a:avLst/>
                  <a:gdLst>
                    <a:gd name="connsiteX0" fmla="*/ 22566 w 75853"/>
                    <a:gd name="connsiteY0" fmla="*/ 125159 h 132743"/>
                    <a:gd name="connsiteX1" fmla="*/ 87801 w 75853"/>
                    <a:gd name="connsiteY1" fmla="*/ 125159 h 132743"/>
                    <a:gd name="connsiteX2" fmla="*/ 87801 w 75853"/>
                    <a:gd name="connsiteY2" fmla="*/ 140898 h 132743"/>
                    <a:gd name="connsiteX3" fmla="*/ 0 w 75853"/>
                    <a:gd name="connsiteY3" fmla="*/ 140898 h 132743"/>
                    <a:gd name="connsiteX4" fmla="*/ 0 w 75853"/>
                    <a:gd name="connsiteY4" fmla="*/ 125159 h 132743"/>
                    <a:gd name="connsiteX5" fmla="*/ 29014 w 75853"/>
                    <a:gd name="connsiteY5" fmla="*/ 95576 h 132743"/>
                    <a:gd name="connsiteX6" fmla="*/ 52149 w 75853"/>
                    <a:gd name="connsiteY6" fmla="*/ 71682 h 132743"/>
                    <a:gd name="connsiteX7" fmla="*/ 64665 w 75853"/>
                    <a:gd name="connsiteY7" fmla="*/ 54615 h 132743"/>
                    <a:gd name="connsiteX8" fmla="*/ 68268 w 75853"/>
                    <a:gd name="connsiteY8" fmla="*/ 40771 h 132743"/>
                    <a:gd name="connsiteX9" fmla="*/ 60493 w 75853"/>
                    <a:gd name="connsiteY9" fmla="*/ 22756 h 132743"/>
                    <a:gd name="connsiteX10" fmla="*/ 40392 w 75853"/>
                    <a:gd name="connsiteY10" fmla="*/ 15740 h 132743"/>
                    <a:gd name="connsiteX11" fmla="*/ 21808 w 75853"/>
                    <a:gd name="connsiteY11" fmla="*/ 18774 h 132743"/>
                    <a:gd name="connsiteX12" fmla="*/ 948 w 75853"/>
                    <a:gd name="connsiteY12" fmla="*/ 28066 h 132743"/>
                    <a:gd name="connsiteX13" fmla="*/ 948 w 75853"/>
                    <a:gd name="connsiteY13" fmla="*/ 9102 h 132743"/>
                    <a:gd name="connsiteX14" fmla="*/ 21998 w 75853"/>
                    <a:gd name="connsiteY14" fmla="*/ 2276 h 132743"/>
                    <a:gd name="connsiteX15" fmla="*/ 40013 w 75853"/>
                    <a:gd name="connsiteY15" fmla="*/ 0 h 132743"/>
                    <a:gd name="connsiteX16" fmla="*/ 74337 w 75853"/>
                    <a:gd name="connsiteY16" fmla="*/ 10809 h 132743"/>
                    <a:gd name="connsiteX17" fmla="*/ 87042 w 75853"/>
                    <a:gd name="connsiteY17" fmla="*/ 39444 h 132743"/>
                    <a:gd name="connsiteX18" fmla="*/ 83818 w 75853"/>
                    <a:gd name="connsiteY18" fmla="*/ 55563 h 132743"/>
                    <a:gd name="connsiteX19" fmla="*/ 72251 w 75853"/>
                    <a:gd name="connsiteY19" fmla="*/ 73578 h 132743"/>
                    <a:gd name="connsiteX20" fmla="*/ 57459 w 75853"/>
                    <a:gd name="connsiteY20" fmla="*/ 89128 h 132743"/>
                    <a:gd name="connsiteX21" fmla="*/ 22566 w 75853"/>
                    <a:gd name="connsiteY21" fmla="*/ 125159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853" h="132743">
                      <a:moveTo>
                        <a:pt x="22566" y="125159"/>
                      </a:moveTo>
                      <a:lnTo>
                        <a:pt x="87801" y="125159"/>
                      </a:lnTo>
                      <a:lnTo>
                        <a:pt x="87801" y="140898"/>
                      </a:lnTo>
                      <a:lnTo>
                        <a:pt x="0" y="140898"/>
                      </a:lnTo>
                      <a:lnTo>
                        <a:pt x="0" y="125159"/>
                      </a:lnTo>
                      <a:cubicBezTo>
                        <a:pt x="7016" y="117763"/>
                        <a:pt x="16688" y="107902"/>
                        <a:pt x="29014" y="95576"/>
                      </a:cubicBezTo>
                      <a:cubicBezTo>
                        <a:pt x="41340" y="83249"/>
                        <a:pt x="48926" y="75285"/>
                        <a:pt x="52149" y="71682"/>
                      </a:cubicBezTo>
                      <a:cubicBezTo>
                        <a:pt x="58218" y="65045"/>
                        <a:pt x="62390" y="59355"/>
                        <a:pt x="64665" y="54615"/>
                      </a:cubicBezTo>
                      <a:cubicBezTo>
                        <a:pt x="67130" y="49874"/>
                        <a:pt x="68268" y="45323"/>
                        <a:pt x="68268" y="40771"/>
                      </a:cubicBezTo>
                      <a:cubicBezTo>
                        <a:pt x="68268" y="33376"/>
                        <a:pt x="65613" y="27497"/>
                        <a:pt x="60493" y="22756"/>
                      </a:cubicBezTo>
                      <a:cubicBezTo>
                        <a:pt x="55373" y="18205"/>
                        <a:pt x="48546" y="15740"/>
                        <a:pt x="40392" y="15740"/>
                      </a:cubicBezTo>
                      <a:cubicBezTo>
                        <a:pt x="34513" y="15740"/>
                        <a:pt x="28255" y="16688"/>
                        <a:pt x="21808" y="18774"/>
                      </a:cubicBezTo>
                      <a:cubicBezTo>
                        <a:pt x="15360" y="20860"/>
                        <a:pt x="8344" y="23894"/>
                        <a:pt x="948" y="28066"/>
                      </a:cubicBezTo>
                      <a:lnTo>
                        <a:pt x="948" y="9102"/>
                      </a:lnTo>
                      <a:cubicBezTo>
                        <a:pt x="8534" y="6068"/>
                        <a:pt x="15550" y="3793"/>
                        <a:pt x="21998" y="2276"/>
                      </a:cubicBezTo>
                      <a:cubicBezTo>
                        <a:pt x="28635" y="759"/>
                        <a:pt x="34513" y="0"/>
                        <a:pt x="40013" y="0"/>
                      </a:cubicBezTo>
                      <a:cubicBezTo>
                        <a:pt x="54425" y="0"/>
                        <a:pt x="65803" y="3603"/>
                        <a:pt x="74337" y="10809"/>
                      </a:cubicBezTo>
                      <a:cubicBezTo>
                        <a:pt x="82870" y="18015"/>
                        <a:pt x="87042" y="27497"/>
                        <a:pt x="87042" y="39444"/>
                      </a:cubicBezTo>
                      <a:cubicBezTo>
                        <a:pt x="87042" y="45133"/>
                        <a:pt x="85904" y="50443"/>
                        <a:pt x="83818" y="55563"/>
                      </a:cubicBezTo>
                      <a:cubicBezTo>
                        <a:pt x="81732" y="60683"/>
                        <a:pt x="77750" y="66562"/>
                        <a:pt x="72251" y="73578"/>
                      </a:cubicBezTo>
                      <a:cubicBezTo>
                        <a:pt x="70734" y="75285"/>
                        <a:pt x="65803" y="80595"/>
                        <a:pt x="57459" y="89128"/>
                      </a:cubicBezTo>
                      <a:cubicBezTo>
                        <a:pt x="49305" y="97851"/>
                        <a:pt x="37548" y="109798"/>
                        <a:pt x="22566" y="125159"/>
                      </a:cubicBezTo>
                      <a:close/>
                    </a:path>
                  </a:pathLst>
                </a:custGeom>
                <a:solidFill>
                  <a:srgbClr val="000000"/>
                </a:solidFill>
                <a:ln w="1896" cap="flat">
                  <a:noFill/>
                  <a:prstDash val="solid"/>
                  <a:miter/>
                </a:ln>
              </p:spPr>
              <p:txBody>
                <a:bodyPr rtlCol="0" anchor="ctr"/>
                <a:lstStyle/>
                <a:p>
                  <a:endParaRPr lang="en-US"/>
                </a:p>
              </p:txBody>
            </p:sp>
          </p:grpSp>
          <p:grpSp>
            <p:nvGrpSpPr>
              <p:cNvPr id="617" name="Graphic 284">
                <a:extLst>
                  <a:ext uri="{FF2B5EF4-FFF2-40B4-BE49-F238E27FC236}">
                    <a16:creationId xmlns:a16="http://schemas.microsoft.com/office/drawing/2014/main" id="{E7BD2563-1477-4EF6-941E-130908F85F13}"/>
                  </a:ext>
                </a:extLst>
              </p:cNvPr>
              <p:cNvGrpSpPr/>
              <p:nvPr/>
            </p:nvGrpSpPr>
            <p:grpSpPr>
              <a:xfrm>
                <a:off x="2784941" y="1667540"/>
                <a:ext cx="227561" cy="132744"/>
                <a:chOff x="2784941" y="1667540"/>
                <a:chExt cx="227561" cy="132744"/>
              </a:xfrm>
              <a:solidFill>
                <a:srgbClr val="000000"/>
              </a:solidFill>
            </p:grpSpPr>
            <p:sp>
              <p:nvSpPr>
                <p:cNvPr id="618" name="Freeform: Shape 617">
                  <a:extLst>
                    <a:ext uri="{FF2B5EF4-FFF2-40B4-BE49-F238E27FC236}">
                      <a16:creationId xmlns:a16="http://schemas.microsoft.com/office/drawing/2014/main" id="{CF239E21-8C4F-441E-A31F-52FC127D3A31}"/>
                    </a:ext>
                  </a:extLst>
                </p:cNvPr>
                <p:cNvSpPr/>
                <p:nvPr/>
              </p:nvSpPr>
              <p:spPr>
                <a:xfrm>
                  <a:off x="2957555" y="1735568"/>
                  <a:ext cx="56890" cy="18963"/>
                </a:xfrm>
                <a:custGeom>
                  <a:avLst/>
                  <a:gdLst>
                    <a:gd name="connsiteX0" fmla="*/ 66372 w 56890"/>
                    <a:gd name="connsiteY0" fmla="*/ 0 h 0"/>
                    <a:gd name="connsiteX1" fmla="*/ 0 w 56890"/>
                    <a:gd name="connsiteY1" fmla="*/ 0 h 0"/>
                  </a:gdLst>
                  <a:ahLst/>
                  <a:cxnLst>
                    <a:cxn ang="0">
                      <a:pos x="connsiteX0" y="connsiteY0"/>
                    </a:cxn>
                    <a:cxn ang="0">
                      <a:pos x="connsiteX1" y="connsiteY1"/>
                    </a:cxn>
                  </a:cxnLst>
                  <a:rect l="l" t="t" r="r" b="b"/>
                  <a:pathLst>
                    <a:path w="56890">
                      <a:moveTo>
                        <a:pt x="66372" y="0"/>
                      </a:moveTo>
                      <a:lnTo>
                        <a:pt x="0" y="0"/>
                      </a:lnTo>
                    </a:path>
                  </a:pathLst>
                </a:custGeom>
                <a:solidFill>
                  <a:srgbClr val="000000"/>
                </a:solidFill>
                <a:ln w="15169" cap="flat">
                  <a:solidFill>
                    <a:srgbClr val="000000"/>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E472F1CB-D2FB-40ED-8028-E08A87FD89ED}"/>
                    </a:ext>
                  </a:extLst>
                </p:cNvPr>
                <p:cNvSpPr/>
                <p:nvPr/>
              </p:nvSpPr>
              <p:spPr>
                <a:xfrm>
                  <a:off x="2784941" y="1667540"/>
                  <a:ext cx="75854" cy="132744"/>
                </a:xfrm>
                <a:custGeom>
                  <a:avLst/>
                  <a:gdLst>
                    <a:gd name="connsiteX0" fmla="*/ 62579 w 75853"/>
                    <a:gd name="connsiteY0" fmla="*/ 66182 h 132743"/>
                    <a:gd name="connsiteX1" fmla="*/ 83439 w 75853"/>
                    <a:gd name="connsiteY1" fmla="*/ 78129 h 132743"/>
                    <a:gd name="connsiteX2" fmla="*/ 91024 w 75853"/>
                    <a:gd name="connsiteY2" fmla="*/ 100506 h 132743"/>
                    <a:gd name="connsiteX3" fmla="*/ 76991 w 75853"/>
                    <a:gd name="connsiteY3" fmla="*/ 132175 h 132743"/>
                    <a:gd name="connsiteX4" fmla="*/ 36979 w 75853"/>
                    <a:gd name="connsiteY4" fmla="*/ 143363 h 132743"/>
                    <a:gd name="connsiteX5" fmla="*/ 19153 w 75853"/>
                    <a:gd name="connsiteY5" fmla="*/ 141657 h 132743"/>
                    <a:gd name="connsiteX6" fmla="*/ 0 w 75853"/>
                    <a:gd name="connsiteY6" fmla="*/ 136537 h 132743"/>
                    <a:gd name="connsiteX7" fmla="*/ 0 w 75853"/>
                    <a:gd name="connsiteY7" fmla="*/ 118521 h 132743"/>
                    <a:gd name="connsiteX8" fmla="*/ 17067 w 75853"/>
                    <a:gd name="connsiteY8" fmla="*/ 125348 h 132743"/>
                    <a:gd name="connsiteX9" fmla="*/ 36410 w 75853"/>
                    <a:gd name="connsiteY9" fmla="*/ 127624 h 132743"/>
                    <a:gd name="connsiteX10" fmla="*/ 63148 w 75853"/>
                    <a:gd name="connsiteY10" fmla="*/ 120607 h 132743"/>
                    <a:gd name="connsiteX11" fmla="*/ 72440 w 75853"/>
                    <a:gd name="connsiteY11" fmla="*/ 100506 h 132743"/>
                    <a:gd name="connsiteX12" fmla="*/ 63907 w 75853"/>
                    <a:gd name="connsiteY12" fmla="*/ 81353 h 132743"/>
                    <a:gd name="connsiteX13" fmla="*/ 40013 w 75853"/>
                    <a:gd name="connsiteY13" fmla="*/ 74526 h 132743"/>
                    <a:gd name="connsiteX14" fmla="*/ 23894 w 75853"/>
                    <a:gd name="connsiteY14" fmla="*/ 74526 h 132743"/>
                    <a:gd name="connsiteX15" fmla="*/ 23894 w 75853"/>
                    <a:gd name="connsiteY15" fmla="*/ 59166 h 132743"/>
                    <a:gd name="connsiteX16" fmla="*/ 40771 w 75853"/>
                    <a:gd name="connsiteY16" fmla="*/ 59166 h 132743"/>
                    <a:gd name="connsiteX17" fmla="*/ 61821 w 75853"/>
                    <a:gd name="connsiteY17" fmla="*/ 53666 h 132743"/>
                    <a:gd name="connsiteX18" fmla="*/ 69216 w 75853"/>
                    <a:gd name="connsiteY18" fmla="*/ 37737 h 132743"/>
                    <a:gd name="connsiteX19" fmla="*/ 61631 w 75853"/>
                    <a:gd name="connsiteY19" fmla="*/ 21429 h 132743"/>
                    <a:gd name="connsiteX20" fmla="*/ 40013 w 75853"/>
                    <a:gd name="connsiteY20" fmla="*/ 15740 h 132743"/>
                    <a:gd name="connsiteX21" fmla="*/ 23515 w 75853"/>
                    <a:gd name="connsiteY21" fmla="*/ 17446 h 132743"/>
                    <a:gd name="connsiteX22" fmla="*/ 4172 w 75853"/>
                    <a:gd name="connsiteY22" fmla="*/ 22566 h 132743"/>
                    <a:gd name="connsiteX23" fmla="*/ 4172 w 75853"/>
                    <a:gd name="connsiteY23" fmla="*/ 5879 h 132743"/>
                    <a:gd name="connsiteX24" fmla="*/ 24084 w 75853"/>
                    <a:gd name="connsiteY24" fmla="*/ 1517 h 132743"/>
                    <a:gd name="connsiteX25" fmla="*/ 41720 w 75853"/>
                    <a:gd name="connsiteY25" fmla="*/ 0 h 132743"/>
                    <a:gd name="connsiteX26" fmla="*/ 75474 w 75853"/>
                    <a:gd name="connsiteY26" fmla="*/ 9671 h 132743"/>
                    <a:gd name="connsiteX27" fmla="*/ 87801 w 75853"/>
                    <a:gd name="connsiteY27" fmla="*/ 35841 h 132743"/>
                    <a:gd name="connsiteX28" fmla="*/ 81163 w 75853"/>
                    <a:gd name="connsiteY28" fmla="*/ 55184 h 132743"/>
                    <a:gd name="connsiteX29" fmla="*/ 62579 w 75853"/>
                    <a:gd name="connsiteY29" fmla="*/ 66182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53" h="132743">
                      <a:moveTo>
                        <a:pt x="62579" y="66182"/>
                      </a:moveTo>
                      <a:cubicBezTo>
                        <a:pt x="71492" y="68079"/>
                        <a:pt x="78509" y="72061"/>
                        <a:pt x="83439" y="78129"/>
                      </a:cubicBezTo>
                      <a:cubicBezTo>
                        <a:pt x="88559" y="84198"/>
                        <a:pt x="91024" y="91593"/>
                        <a:pt x="91024" y="100506"/>
                      </a:cubicBezTo>
                      <a:cubicBezTo>
                        <a:pt x="91024" y="114160"/>
                        <a:pt x="86284" y="124779"/>
                        <a:pt x="76991" y="132175"/>
                      </a:cubicBezTo>
                      <a:cubicBezTo>
                        <a:pt x="67699" y="139571"/>
                        <a:pt x="54235" y="143363"/>
                        <a:pt x="36979" y="143363"/>
                      </a:cubicBezTo>
                      <a:cubicBezTo>
                        <a:pt x="31100" y="143363"/>
                        <a:pt x="25221" y="142794"/>
                        <a:pt x="19153" y="141657"/>
                      </a:cubicBezTo>
                      <a:cubicBezTo>
                        <a:pt x="13085" y="140519"/>
                        <a:pt x="6637" y="138812"/>
                        <a:pt x="0" y="136537"/>
                      </a:cubicBezTo>
                      <a:lnTo>
                        <a:pt x="0" y="118521"/>
                      </a:lnTo>
                      <a:cubicBezTo>
                        <a:pt x="5120" y="121555"/>
                        <a:pt x="10809" y="123831"/>
                        <a:pt x="17067" y="125348"/>
                      </a:cubicBezTo>
                      <a:cubicBezTo>
                        <a:pt x="23325" y="126865"/>
                        <a:pt x="29773" y="127624"/>
                        <a:pt x="36410" y="127624"/>
                      </a:cubicBezTo>
                      <a:cubicBezTo>
                        <a:pt x="48167" y="127624"/>
                        <a:pt x="57080" y="125348"/>
                        <a:pt x="63148" y="120607"/>
                      </a:cubicBezTo>
                      <a:cubicBezTo>
                        <a:pt x="69216" y="115866"/>
                        <a:pt x="72440" y="109229"/>
                        <a:pt x="72440" y="100506"/>
                      </a:cubicBezTo>
                      <a:cubicBezTo>
                        <a:pt x="72440" y="92352"/>
                        <a:pt x="69596" y="85904"/>
                        <a:pt x="63907" y="81353"/>
                      </a:cubicBezTo>
                      <a:cubicBezTo>
                        <a:pt x="58218" y="76802"/>
                        <a:pt x="50253" y="74526"/>
                        <a:pt x="40013" y="74526"/>
                      </a:cubicBezTo>
                      <a:lnTo>
                        <a:pt x="23894" y="74526"/>
                      </a:lnTo>
                      <a:lnTo>
                        <a:pt x="23894" y="59166"/>
                      </a:lnTo>
                      <a:lnTo>
                        <a:pt x="40771" y="59166"/>
                      </a:lnTo>
                      <a:cubicBezTo>
                        <a:pt x="49874" y="59166"/>
                        <a:pt x="57080" y="57269"/>
                        <a:pt x="61821" y="53666"/>
                      </a:cubicBezTo>
                      <a:cubicBezTo>
                        <a:pt x="66562" y="50063"/>
                        <a:pt x="69216" y="44754"/>
                        <a:pt x="69216" y="37737"/>
                      </a:cubicBezTo>
                      <a:cubicBezTo>
                        <a:pt x="69216" y="30721"/>
                        <a:pt x="66751" y="25221"/>
                        <a:pt x="61631" y="21429"/>
                      </a:cubicBezTo>
                      <a:cubicBezTo>
                        <a:pt x="56701" y="17636"/>
                        <a:pt x="49495" y="15740"/>
                        <a:pt x="40013" y="15740"/>
                      </a:cubicBezTo>
                      <a:cubicBezTo>
                        <a:pt x="34893" y="15740"/>
                        <a:pt x="29393" y="16309"/>
                        <a:pt x="23515" y="17446"/>
                      </a:cubicBezTo>
                      <a:cubicBezTo>
                        <a:pt x="17636" y="18584"/>
                        <a:pt x="11188" y="20291"/>
                        <a:pt x="4172" y="22566"/>
                      </a:cubicBezTo>
                      <a:lnTo>
                        <a:pt x="4172" y="5879"/>
                      </a:lnTo>
                      <a:cubicBezTo>
                        <a:pt x="11378" y="3982"/>
                        <a:pt x="18015" y="2465"/>
                        <a:pt x="24084" y="1517"/>
                      </a:cubicBezTo>
                      <a:cubicBezTo>
                        <a:pt x="30152" y="569"/>
                        <a:pt x="36220" y="0"/>
                        <a:pt x="41720" y="0"/>
                      </a:cubicBezTo>
                      <a:cubicBezTo>
                        <a:pt x="55942" y="0"/>
                        <a:pt x="67130" y="3224"/>
                        <a:pt x="75474" y="9671"/>
                      </a:cubicBezTo>
                      <a:cubicBezTo>
                        <a:pt x="83818" y="16119"/>
                        <a:pt x="87801" y="24842"/>
                        <a:pt x="87801" y="35841"/>
                      </a:cubicBezTo>
                      <a:cubicBezTo>
                        <a:pt x="87801" y="43426"/>
                        <a:pt x="85525" y="50063"/>
                        <a:pt x="81163" y="55184"/>
                      </a:cubicBezTo>
                      <a:cubicBezTo>
                        <a:pt x="76802" y="60304"/>
                        <a:pt x="70544" y="64096"/>
                        <a:pt x="62579" y="66182"/>
                      </a:cubicBezTo>
                      <a:close/>
                    </a:path>
                  </a:pathLst>
                </a:custGeom>
                <a:solidFill>
                  <a:srgbClr val="000000"/>
                </a:solidFill>
                <a:ln w="1896" cap="flat">
                  <a:noFill/>
                  <a:prstDash val="solid"/>
                  <a:miter/>
                </a:ln>
              </p:spPr>
              <p:txBody>
                <a:bodyPr rtlCol="0" anchor="ctr"/>
                <a:lstStyle/>
                <a:p>
                  <a:endParaRPr lang="en-US"/>
                </a:p>
              </p:txBody>
            </p:sp>
          </p:grpSp>
        </p:grpSp>
        <p:sp>
          <p:nvSpPr>
            <p:cNvPr id="620" name="Freeform: Shape 619">
              <a:extLst>
                <a:ext uri="{FF2B5EF4-FFF2-40B4-BE49-F238E27FC236}">
                  <a16:creationId xmlns:a16="http://schemas.microsoft.com/office/drawing/2014/main" id="{9EAFE242-2E04-4D37-9077-0A36B2688B95}"/>
                </a:ext>
              </a:extLst>
            </p:cNvPr>
            <p:cNvSpPr/>
            <p:nvPr/>
          </p:nvSpPr>
          <p:spPr>
            <a:xfrm>
              <a:off x="2526004" y="1008184"/>
              <a:ext cx="7396621" cy="4813322"/>
            </a:xfrm>
            <a:custGeom>
              <a:avLst/>
              <a:gdLst>
                <a:gd name="connsiteX0" fmla="*/ 6348951 w 6352743"/>
                <a:gd name="connsiteY0" fmla="*/ 0 h 4134023"/>
                <a:gd name="connsiteX1" fmla="*/ 15171 w 6352743"/>
                <a:gd name="connsiteY1" fmla="*/ 0 h 4134023"/>
                <a:gd name="connsiteX2" fmla="*/ 0 w 6352743"/>
                <a:gd name="connsiteY2" fmla="*/ 0 h 4134023"/>
                <a:gd name="connsiteX3" fmla="*/ 0 w 6352743"/>
                <a:gd name="connsiteY3" fmla="*/ 15171 h 4134023"/>
                <a:gd name="connsiteX4" fmla="*/ 0 w 6352743"/>
                <a:gd name="connsiteY4" fmla="*/ 4122645 h 4134023"/>
                <a:gd name="connsiteX5" fmla="*/ 0 w 6352743"/>
                <a:gd name="connsiteY5" fmla="*/ 4137816 h 4134023"/>
                <a:gd name="connsiteX6" fmla="*/ 15171 w 6352743"/>
                <a:gd name="connsiteY6" fmla="*/ 4137816 h 4134023"/>
                <a:gd name="connsiteX7" fmla="*/ 6348951 w 6352743"/>
                <a:gd name="connsiteY7" fmla="*/ 4137816 h 4134023"/>
                <a:gd name="connsiteX8" fmla="*/ 6364122 w 6352743"/>
                <a:gd name="connsiteY8" fmla="*/ 4137816 h 4134023"/>
                <a:gd name="connsiteX9" fmla="*/ 6364122 w 6352743"/>
                <a:gd name="connsiteY9" fmla="*/ 4122645 h 4134023"/>
                <a:gd name="connsiteX10" fmla="*/ 6364122 w 6352743"/>
                <a:gd name="connsiteY10" fmla="*/ 15171 h 4134023"/>
                <a:gd name="connsiteX11" fmla="*/ 6364122 w 6352743"/>
                <a:gd name="connsiteY11" fmla="*/ 0 h 4134023"/>
                <a:gd name="connsiteX12" fmla="*/ 6348951 w 6352743"/>
                <a:gd name="connsiteY12" fmla="*/ 0 h 4134023"/>
                <a:gd name="connsiteX13" fmla="*/ 6348951 w 6352743"/>
                <a:gd name="connsiteY13" fmla="*/ 4122645 h 4134023"/>
                <a:gd name="connsiteX14" fmla="*/ 15171 w 6352743"/>
                <a:gd name="connsiteY14" fmla="*/ 4122645 h 4134023"/>
                <a:gd name="connsiteX15" fmla="*/ 15171 w 6352743"/>
                <a:gd name="connsiteY15" fmla="*/ 15171 h 4134023"/>
                <a:gd name="connsiteX16" fmla="*/ 6348951 w 6352743"/>
                <a:gd name="connsiteY16" fmla="*/ 15171 h 4134023"/>
                <a:gd name="connsiteX17" fmla="*/ 6348951 w 6352743"/>
                <a:gd name="connsiteY17" fmla="*/ 4122645 h 41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2743" h="4134023">
                  <a:moveTo>
                    <a:pt x="6348951" y="0"/>
                  </a:moveTo>
                  <a:lnTo>
                    <a:pt x="15171" y="0"/>
                  </a:lnTo>
                  <a:lnTo>
                    <a:pt x="0" y="0"/>
                  </a:lnTo>
                  <a:lnTo>
                    <a:pt x="0" y="15171"/>
                  </a:lnTo>
                  <a:lnTo>
                    <a:pt x="0" y="4122645"/>
                  </a:lnTo>
                  <a:lnTo>
                    <a:pt x="0" y="4137816"/>
                  </a:lnTo>
                  <a:lnTo>
                    <a:pt x="15171" y="4137816"/>
                  </a:lnTo>
                  <a:lnTo>
                    <a:pt x="6348951" y="4137816"/>
                  </a:lnTo>
                  <a:lnTo>
                    <a:pt x="6364122" y="4137816"/>
                  </a:lnTo>
                  <a:lnTo>
                    <a:pt x="6364122" y="4122645"/>
                  </a:lnTo>
                  <a:lnTo>
                    <a:pt x="6364122" y="15171"/>
                  </a:lnTo>
                  <a:lnTo>
                    <a:pt x="6364122" y="0"/>
                  </a:lnTo>
                  <a:lnTo>
                    <a:pt x="6348951" y="0"/>
                  </a:lnTo>
                  <a:close/>
                  <a:moveTo>
                    <a:pt x="6348951" y="4122645"/>
                  </a:moveTo>
                  <a:lnTo>
                    <a:pt x="15171" y="4122645"/>
                  </a:lnTo>
                  <a:lnTo>
                    <a:pt x="15171" y="15171"/>
                  </a:lnTo>
                  <a:lnTo>
                    <a:pt x="6348951" y="15171"/>
                  </a:lnTo>
                  <a:lnTo>
                    <a:pt x="6348951" y="4122645"/>
                  </a:lnTo>
                  <a:close/>
                </a:path>
              </a:pathLst>
            </a:custGeom>
            <a:solidFill>
              <a:srgbClr val="000000"/>
            </a:solidFill>
            <a:ln w="18962" cap="flat">
              <a:noFill/>
              <a:prstDash val="solid"/>
              <a:miter/>
            </a:ln>
          </p:spPr>
          <p:txBody>
            <a:bodyPr rtlCol="0" anchor="ctr"/>
            <a:lstStyle/>
            <a:p>
              <a:endParaRPr lang="en-US"/>
            </a:p>
          </p:txBody>
        </p:sp>
      </p:grpSp>
      <p:grpSp>
        <p:nvGrpSpPr>
          <p:cNvPr id="659" name="Graphic 284">
            <a:extLst>
              <a:ext uri="{FF2B5EF4-FFF2-40B4-BE49-F238E27FC236}">
                <a16:creationId xmlns:a16="http://schemas.microsoft.com/office/drawing/2014/main" id="{E7BD2563-1477-4EF6-941E-130908F85F13}"/>
              </a:ext>
            </a:extLst>
          </p:cNvPr>
          <p:cNvGrpSpPr/>
          <p:nvPr/>
        </p:nvGrpSpPr>
        <p:grpSpPr>
          <a:xfrm>
            <a:off x="8880474" y="1127413"/>
            <a:ext cx="927337" cy="706543"/>
            <a:chOff x="8474012" y="1449220"/>
            <a:chExt cx="796463" cy="606829"/>
          </a:xfrm>
          <a:solidFill>
            <a:schemeClr val="accent1"/>
          </a:solidFill>
        </p:grpSpPr>
        <p:sp>
          <p:nvSpPr>
            <p:cNvPr id="660" name="Freeform: Shape 659">
              <a:extLst>
                <a:ext uri="{FF2B5EF4-FFF2-40B4-BE49-F238E27FC236}">
                  <a16:creationId xmlns:a16="http://schemas.microsoft.com/office/drawing/2014/main" id="{C0FC5649-2824-444A-BEC5-EEB9861EC445}"/>
                </a:ext>
              </a:extLst>
            </p:cNvPr>
            <p:cNvSpPr/>
            <p:nvPr/>
          </p:nvSpPr>
          <p:spPr>
            <a:xfrm>
              <a:off x="8474012" y="1449220"/>
              <a:ext cx="796463" cy="606829"/>
            </a:xfrm>
            <a:custGeom>
              <a:avLst/>
              <a:gdLst>
                <a:gd name="connsiteX0" fmla="*/ 37927 w 796463"/>
                <a:gd name="connsiteY0" fmla="*/ 612518 h 606829"/>
                <a:gd name="connsiteX1" fmla="*/ 766122 w 796463"/>
                <a:gd name="connsiteY1" fmla="*/ 612518 h 606829"/>
                <a:gd name="connsiteX2" fmla="*/ 804049 w 796463"/>
                <a:gd name="connsiteY2" fmla="*/ 574591 h 606829"/>
                <a:gd name="connsiteX3" fmla="*/ 804049 w 796463"/>
                <a:gd name="connsiteY3" fmla="*/ 37927 h 606829"/>
                <a:gd name="connsiteX4" fmla="*/ 766122 w 796463"/>
                <a:gd name="connsiteY4" fmla="*/ 0 h 606829"/>
                <a:gd name="connsiteX5" fmla="*/ 37927 w 796463"/>
                <a:gd name="connsiteY5" fmla="*/ 0 h 606829"/>
                <a:gd name="connsiteX6" fmla="*/ 0 w 796463"/>
                <a:gd name="connsiteY6" fmla="*/ 37927 h 606829"/>
                <a:gd name="connsiteX7" fmla="*/ 0 w 796463"/>
                <a:gd name="connsiteY7" fmla="*/ 576488 h 606829"/>
                <a:gd name="connsiteX8" fmla="*/ 37927 w 796463"/>
                <a:gd name="connsiteY8" fmla="*/ 612518 h 6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463" h="606829">
                  <a:moveTo>
                    <a:pt x="37927" y="612518"/>
                  </a:moveTo>
                  <a:lnTo>
                    <a:pt x="766122" y="612518"/>
                  </a:lnTo>
                  <a:cubicBezTo>
                    <a:pt x="790775" y="612518"/>
                    <a:pt x="804049" y="599244"/>
                    <a:pt x="804049" y="574591"/>
                  </a:cubicBezTo>
                  <a:lnTo>
                    <a:pt x="804049" y="37927"/>
                  </a:lnTo>
                  <a:cubicBezTo>
                    <a:pt x="804049" y="13274"/>
                    <a:pt x="790775" y="0"/>
                    <a:pt x="766122" y="0"/>
                  </a:cubicBezTo>
                  <a:lnTo>
                    <a:pt x="37927" y="0"/>
                  </a:lnTo>
                  <a:cubicBezTo>
                    <a:pt x="13275" y="0"/>
                    <a:pt x="0" y="13274"/>
                    <a:pt x="0" y="37927"/>
                  </a:cubicBezTo>
                  <a:lnTo>
                    <a:pt x="0" y="576488"/>
                  </a:lnTo>
                  <a:cubicBezTo>
                    <a:pt x="0" y="599244"/>
                    <a:pt x="13275" y="612518"/>
                    <a:pt x="37927" y="612518"/>
                  </a:cubicBezTo>
                  <a:close/>
                </a:path>
              </a:pathLst>
            </a:custGeom>
            <a:solidFill>
              <a:srgbClr val="FFFFFF">
                <a:alpha val="80000"/>
              </a:srgbClr>
            </a:solidFill>
            <a:ln w="18962" cap="flat">
              <a:solidFill>
                <a:srgbClr val="CCCCCC">
                  <a:alpha val="80000"/>
                </a:srgbClr>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0164568-81D9-46EB-8994-631A496A6B0F}"/>
                </a:ext>
              </a:extLst>
            </p:cNvPr>
            <p:cNvSpPr/>
            <p:nvPr/>
          </p:nvSpPr>
          <p:spPr>
            <a:xfrm>
              <a:off x="8682609" y="1561104"/>
              <a:ext cx="113780" cy="113780"/>
            </a:xfrm>
            <a:custGeom>
              <a:avLst/>
              <a:gdLst>
                <a:gd name="connsiteX0" fmla="*/ 56890 w 113780"/>
                <a:gd name="connsiteY0" fmla="*/ 113780 h 113780"/>
                <a:gd name="connsiteX1" fmla="*/ 96714 w 113780"/>
                <a:gd name="connsiteY1" fmla="*/ 96713 h 113780"/>
                <a:gd name="connsiteX2" fmla="*/ 113780 w 113780"/>
                <a:gd name="connsiteY2" fmla="*/ 56890 h 113780"/>
                <a:gd name="connsiteX3" fmla="*/ 96714 w 113780"/>
                <a:gd name="connsiteY3" fmla="*/ 17067 h 113780"/>
                <a:gd name="connsiteX4" fmla="*/ 56890 w 113780"/>
                <a:gd name="connsiteY4" fmla="*/ 0 h 113780"/>
                <a:gd name="connsiteX5" fmla="*/ 17067 w 113780"/>
                <a:gd name="connsiteY5" fmla="*/ 17067 h 113780"/>
                <a:gd name="connsiteX6" fmla="*/ 0 w 113780"/>
                <a:gd name="connsiteY6" fmla="*/ 56890 h 113780"/>
                <a:gd name="connsiteX7" fmla="*/ 17067 w 113780"/>
                <a:gd name="connsiteY7" fmla="*/ 96713 h 113780"/>
                <a:gd name="connsiteX8" fmla="*/ 56890 w 113780"/>
                <a:gd name="connsiteY8" fmla="*/ 113780 h 11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80" h="113780">
                  <a:moveTo>
                    <a:pt x="56890" y="113780"/>
                  </a:moveTo>
                  <a:cubicBezTo>
                    <a:pt x="72061" y="113780"/>
                    <a:pt x="87232" y="108091"/>
                    <a:pt x="96714" y="96713"/>
                  </a:cubicBezTo>
                  <a:cubicBezTo>
                    <a:pt x="108092" y="85335"/>
                    <a:pt x="113780" y="72061"/>
                    <a:pt x="113780" y="56890"/>
                  </a:cubicBezTo>
                  <a:cubicBezTo>
                    <a:pt x="113780" y="41720"/>
                    <a:pt x="108092" y="26549"/>
                    <a:pt x="96714" y="17067"/>
                  </a:cubicBezTo>
                  <a:cubicBezTo>
                    <a:pt x="85335" y="5689"/>
                    <a:pt x="72061" y="0"/>
                    <a:pt x="56890" y="0"/>
                  </a:cubicBezTo>
                  <a:cubicBezTo>
                    <a:pt x="41720" y="0"/>
                    <a:pt x="26549" y="5689"/>
                    <a:pt x="17067" y="17067"/>
                  </a:cubicBezTo>
                  <a:cubicBezTo>
                    <a:pt x="5689" y="28445"/>
                    <a:pt x="0" y="41720"/>
                    <a:pt x="0" y="56890"/>
                  </a:cubicBezTo>
                  <a:cubicBezTo>
                    <a:pt x="0" y="72061"/>
                    <a:pt x="5689" y="87232"/>
                    <a:pt x="17067" y="96713"/>
                  </a:cubicBezTo>
                  <a:cubicBezTo>
                    <a:pt x="28445" y="108091"/>
                    <a:pt x="41720" y="113780"/>
                    <a:pt x="56890" y="113780"/>
                  </a:cubicBezTo>
                  <a:close/>
                </a:path>
              </a:pathLst>
            </a:custGeom>
            <a:solidFill>
              <a:schemeClr val="accent3"/>
            </a:solidFill>
            <a:ln w="18962" cap="flat">
              <a:noFill/>
              <a:prstDash val="solid"/>
              <a:round/>
            </a:ln>
          </p:spPr>
          <p:txBody>
            <a:bodyPr rtlCol="0" anchor="ctr"/>
            <a:lstStyle/>
            <a:p>
              <a:endParaRPr lang="en-US" dirty="0"/>
            </a:p>
          </p:txBody>
        </p:sp>
        <p:sp>
          <p:nvSpPr>
            <p:cNvPr id="662" name="Freeform: Shape 661">
              <a:extLst>
                <a:ext uri="{FF2B5EF4-FFF2-40B4-BE49-F238E27FC236}">
                  <a16:creationId xmlns:a16="http://schemas.microsoft.com/office/drawing/2014/main" id="{503DE1A8-66DE-4323-B405-56998520FF3D}"/>
                </a:ext>
              </a:extLst>
            </p:cNvPr>
            <p:cNvSpPr/>
            <p:nvPr/>
          </p:nvSpPr>
          <p:spPr>
            <a:xfrm>
              <a:off x="9094068" y="1527699"/>
              <a:ext cx="94817" cy="132744"/>
            </a:xfrm>
            <a:custGeom>
              <a:avLst/>
              <a:gdLst>
                <a:gd name="connsiteX0" fmla="*/ 47788 w 94817"/>
                <a:gd name="connsiteY0" fmla="*/ 14791 h 132743"/>
                <a:gd name="connsiteX1" fmla="*/ 25980 w 94817"/>
                <a:gd name="connsiteY1" fmla="*/ 29014 h 132743"/>
                <a:gd name="connsiteX2" fmla="*/ 18774 w 94817"/>
                <a:gd name="connsiteY2" fmla="*/ 71682 h 132743"/>
                <a:gd name="connsiteX3" fmla="*/ 25980 w 94817"/>
                <a:gd name="connsiteY3" fmla="*/ 114349 h 132743"/>
                <a:gd name="connsiteX4" fmla="*/ 47788 w 94817"/>
                <a:gd name="connsiteY4" fmla="*/ 128572 h 132743"/>
                <a:gd name="connsiteX5" fmla="*/ 69596 w 94817"/>
                <a:gd name="connsiteY5" fmla="*/ 114349 h 132743"/>
                <a:gd name="connsiteX6" fmla="*/ 76802 w 94817"/>
                <a:gd name="connsiteY6" fmla="*/ 71682 h 132743"/>
                <a:gd name="connsiteX7" fmla="*/ 69596 w 94817"/>
                <a:gd name="connsiteY7" fmla="*/ 29014 h 132743"/>
                <a:gd name="connsiteX8" fmla="*/ 47788 w 94817"/>
                <a:gd name="connsiteY8" fmla="*/ 14791 h 132743"/>
                <a:gd name="connsiteX9" fmla="*/ 47788 w 94817"/>
                <a:gd name="connsiteY9" fmla="*/ 0 h 132743"/>
                <a:gd name="connsiteX10" fmla="*/ 83249 w 94817"/>
                <a:gd name="connsiteY10" fmla="*/ 18395 h 132743"/>
                <a:gd name="connsiteX11" fmla="*/ 95576 w 94817"/>
                <a:gd name="connsiteY11" fmla="*/ 71682 h 132743"/>
                <a:gd name="connsiteX12" fmla="*/ 83249 w 94817"/>
                <a:gd name="connsiteY12" fmla="*/ 124969 h 132743"/>
                <a:gd name="connsiteX13" fmla="*/ 47788 w 94817"/>
                <a:gd name="connsiteY13" fmla="*/ 143363 h 132743"/>
                <a:gd name="connsiteX14" fmla="*/ 12326 w 94817"/>
                <a:gd name="connsiteY14" fmla="*/ 124969 h 132743"/>
                <a:gd name="connsiteX15" fmla="*/ 0 w 94817"/>
                <a:gd name="connsiteY15" fmla="*/ 71682 h 132743"/>
                <a:gd name="connsiteX16" fmla="*/ 12326 w 94817"/>
                <a:gd name="connsiteY16" fmla="*/ 18395 h 132743"/>
                <a:gd name="connsiteX17" fmla="*/ 47788 w 94817"/>
                <a:gd name="connsiteY17" fmla="*/ 0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817" h="132743">
                  <a:moveTo>
                    <a:pt x="47788" y="14791"/>
                  </a:moveTo>
                  <a:cubicBezTo>
                    <a:pt x="38116" y="14791"/>
                    <a:pt x="30910" y="19532"/>
                    <a:pt x="25980" y="29014"/>
                  </a:cubicBezTo>
                  <a:cubicBezTo>
                    <a:pt x="21049" y="38496"/>
                    <a:pt x="18774" y="52718"/>
                    <a:pt x="18774" y="71682"/>
                  </a:cubicBezTo>
                  <a:cubicBezTo>
                    <a:pt x="18774" y="90645"/>
                    <a:pt x="21239" y="104868"/>
                    <a:pt x="25980" y="114349"/>
                  </a:cubicBezTo>
                  <a:cubicBezTo>
                    <a:pt x="30910" y="123831"/>
                    <a:pt x="38116" y="128572"/>
                    <a:pt x="47788" y="128572"/>
                  </a:cubicBezTo>
                  <a:cubicBezTo>
                    <a:pt x="57459" y="128572"/>
                    <a:pt x="64665" y="123831"/>
                    <a:pt x="69596" y="114349"/>
                  </a:cubicBezTo>
                  <a:cubicBezTo>
                    <a:pt x="74526" y="104868"/>
                    <a:pt x="76802" y="90645"/>
                    <a:pt x="76802" y="71682"/>
                  </a:cubicBezTo>
                  <a:cubicBezTo>
                    <a:pt x="76802" y="52718"/>
                    <a:pt x="74337" y="38496"/>
                    <a:pt x="69596" y="29014"/>
                  </a:cubicBezTo>
                  <a:cubicBezTo>
                    <a:pt x="64665" y="19532"/>
                    <a:pt x="57459" y="14791"/>
                    <a:pt x="47788" y="14791"/>
                  </a:cubicBezTo>
                  <a:close/>
                  <a:moveTo>
                    <a:pt x="47788" y="0"/>
                  </a:moveTo>
                  <a:cubicBezTo>
                    <a:pt x="63338" y="0"/>
                    <a:pt x="75095" y="6068"/>
                    <a:pt x="83249" y="18395"/>
                  </a:cubicBezTo>
                  <a:cubicBezTo>
                    <a:pt x="91404" y="30721"/>
                    <a:pt x="95576" y="48357"/>
                    <a:pt x="95576" y="71682"/>
                  </a:cubicBezTo>
                  <a:cubicBezTo>
                    <a:pt x="95576" y="95007"/>
                    <a:pt x="91404" y="112643"/>
                    <a:pt x="83249" y="124969"/>
                  </a:cubicBezTo>
                  <a:cubicBezTo>
                    <a:pt x="75095" y="137295"/>
                    <a:pt x="63338" y="143363"/>
                    <a:pt x="47788" y="143363"/>
                  </a:cubicBezTo>
                  <a:cubicBezTo>
                    <a:pt x="32238" y="143363"/>
                    <a:pt x="20480" y="137295"/>
                    <a:pt x="12326" y="124969"/>
                  </a:cubicBezTo>
                  <a:cubicBezTo>
                    <a:pt x="4172" y="112643"/>
                    <a:pt x="0" y="95007"/>
                    <a:pt x="0" y="71682"/>
                  </a:cubicBezTo>
                  <a:cubicBezTo>
                    <a:pt x="0" y="48357"/>
                    <a:pt x="4172" y="30531"/>
                    <a:pt x="12326" y="18395"/>
                  </a:cubicBezTo>
                  <a:cubicBezTo>
                    <a:pt x="20480" y="6068"/>
                    <a:pt x="32238" y="0"/>
                    <a:pt x="47788" y="0"/>
                  </a:cubicBezTo>
                  <a:close/>
                </a:path>
              </a:pathLst>
            </a:custGeom>
            <a:solidFill>
              <a:srgbClr val="000000"/>
            </a:solidFill>
            <a:ln w="1896"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4B20DFE4-47C1-4D52-B8D4-EDD4083FC8F8}"/>
                </a:ext>
              </a:extLst>
            </p:cNvPr>
            <p:cNvSpPr/>
            <p:nvPr/>
          </p:nvSpPr>
          <p:spPr>
            <a:xfrm>
              <a:off x="8682609" y="1839866"/>
              <a:ext cx="113780" cy="94817"/>
            </a:xfrm>
            <a:custGeom>
              <a:avLst/>
              <a:gdLst>
                <a:gd name="connsiteX0" fmla="*/ 0 w 113780"/>
                <a:gd name="connsiteY0" fmla="*/ 113780 h 94817"/>
                <a:gd name="connsiteX1" fmla="*/ 113780 w 113780"/>
                <a:gd name="connsiteY1" fmla="*/ 113780 h 94817"/>
                <a:gd name="connsiteX2" fmla="*/ 113780 w 113780"/>
                <a:gd name="connsiteY2" fmla="*/ 0 h 94817"/>
                <a:gd name="connsiteX3" fmla="*/ 0 w 113780"/>
                <a:gd name="connsiteY3" fmla="*/ 0 h 94817"/>
                <a:gd name="connsiteX4" fmla="*/ 0 w 113780"/>
                <a:gd name="connsiteY4" fmla="*/ 113780 h 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0" h="94817">
                  <a:moveTo>
                    <a:pt x="0" y="113780"/>
                  </a:moveTo>
                  <a:lnTo>
                    <a:pt x="113780" y="113780"/>
                  </a:lnTo>
                  <a:lnTo>
                    <a:pt x="113780" y="0"/>
                  </a:lnTo>
                  <a:lnTo>
                    <a:pt x="0" y="0"/>
                  </a:lnTo>
                  <a:lnTo>
                    <a:pt x="0" y="113780"/>
                  </a:lnTo>
                  <a:close/>
                </a:path>
              </a:pathLst>
            </a:custGeom>
            <a:solidFill>
              <a:schemeClr val="accent6"/>
            </a:solidFill>
            <a:ln w="18962" cap="flat">
              <a:noFill/>
              <a:prstDash val="solid"/>
              <a:round/>
            </a:ln>
          </p:spPr>
          <p:txBody>
            <a:bodyPr rtlCol="0" anchor="ctr"/>
            <a:lstStyle/>
            <a:p>
              <a:endParaRPr lang="en-US" dirty="0"/>
            </a:p>
          </p:txBody>
        </p:sp>
        <p:sp>
          <p:nvSpPr>
            <p:cNvPr id="664" name="Freeform: Shape 663">
              <a:extLst>
                <a:ext uri="{FF2B5EF4-FFF2-40B4-BE49-F238E27FC236}">
                  <a16:creationId xmlns:a16="http://schemas.microsoft.com/office/drawing/2014/main" id="{77870477-A64F-495D-A9DB-9B848E4F8FB0}"/>
                </a:ext>
              </a:extLst>
            </p:cNvPr>
            <p:cNvSpPr/>
            <p:nvPr/>
          </p:nvSpPr>
          <p:spPr>
            <a:xfrm>
              <a:off x="9102412" y="1808511"/>
              <a:ext cx="75854" cy="132744"/>
            </a:xfrm>
            <a:custGeom>
              <a:avLst/>
              <a:gdLst>
                <a:gd name="connsiteX0" fmla="*/ 2655 w 75853"/>
                <a:gd name="connsiteY0" fmla="*/ 122504 h 132743"/>
                <a:gd name="connsiteX1" fmla="*/ 33186 w 75853"/>
                <a:gd name="connsiteY1" fmla="*/ 122504 h 132743"/>
                <a:gd name="connsiteX2" fmla="*/ 33186 w 75853"/>
                <a:gd name="connsiteY2" fmla="*/ 17067 h 132743"/>
                <a:gd name="connsiteX3" fmla="*/ 0 w 75853"/>
                <a:gd name="connsiteY3" fmla="*/ 23704 h 132743"/>
                <a:gd name="connsiteX4" fmla="*/ 0 w 75853"/>
                <a:gd name="connsiteY4" fmla="*/ 6637 h 132743"/>
                <a:gd name="connsiteX5" fmla="*/ 32996 w 75853"/>
                <a:gd name="connsiteY5" fmla="*/ 0 h 132743"/>
                <a:gd name="connsiteX6" fmla="*/ 51770 w 75853"/>
                <a:gd name="connsiteY6" fmla="*/ 0 h 132743"/>
                <a:gd name="connsiteX7" fmla="*/ 51770 w 75853"/>
                <a:gd name="connsiteY7" fmla="*/ 122504 h 132743"/>
                <a:gd name="connsiteX8" fmla="*/ 82301 w 75853"/>
                <a:gd name="connsiteY8" fmla="*/ 122504 h 132743"/>
                <a:gd name="connsiteX9" fmla="*/ 82301 w 75853"/>
                <a:gd name="connsiteY9" fmla="*/ 138243 h 132743"/>
                <a:gd name="connsiteX10" fmla="*/ 2655 w 75853"/>
                <a:gd name="connsiteY10" fmla="*/ 138243 h 132743"/>
                <a:gd name="connsiteX11" fmla="*/ 2655 w 75853"/>
                <a:gd name="connsiteY11" fmla="*/ 122504 h 1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853" h="132743">
                  <a:moveTo>
                    <a:pt x="2655" y="122504"/>
                  </a:moveTo>
                  <a:lnTo>
                    <a:pt x="33186" y="122504"/>
                  </a:lnTo>
                  <a:lnTo>
                    <a:pt x="33186" y="17067"/>
                  </a:lnTo>
                  <a:lnTo>
                    <a:pt x="0" y="23704"/>
                  </a:lnTo>
                  <a:lnTo>
                    <a:pt x="0" y="6637"/>
                  </a:lnTo>
                  <a:lnTo>
                    <a:pt x="32996" y="0"/>
                  </a:lnTo>
                  <a:lnTo>
                    <a:pt x="51770" y="0"/>
                  </a:lnTo>
                  <a:lnTo>
                    <a:pt x="51770" y="122504"/>
                  </a:lnTo>
                  <a:lnTo>
                    <a:pt x="82301" y="122504"/>
                  </a:lnTo>
                  <a:lnTo>
                    <a:pt x="82301" y="138243"/>
                  </a:lnTo>
                  <a:lnTo>
                    <a:pt x="2655" y="138243"/>
                  </a:lnTo>
                  <a:lnTo>
                    <a:pt x="2655" y="122504"/>
                  </a:lnTo>
                  <a:close/>
                </a:path>
              </a:pathLst>
            </a:custGeom>
            <a:solidFill>
              <a:srgbClr val="000000"/>
            </a:solidFill>
            <a:ln w="1896" cap="flat">
              <a:noFill/>
              <a:prstDash val="solid"/>
              <a:miter/>
            </a:ln>
          </p:spPr>
          <p:txBody>
            <a:bodyPr rtlCol="0" anchor="ctr"/>
            <a:lstStyle/>
            <a:p>
              <a:endParaRPr lang="en-US"/>
            </a:p>
          </p:txBody>
        </p:sp>
      </p:grpSp>
      <p:sp>
        <p:nvSpPr>
          <p:cNvPr id="275" name="Freeform: Shape 274">
            <a:extLst>
              <a:ext uri="{FF2B5EF4-FFF2-40B4-BE49-F238E27FC236}">
                <a16:creationId xmlns:a16="http://schemas.microsoft.com/office/drawing/2014/main" id="{8EB76950-52D5-433E-B163-75DBFE679EEA}"/>
              </a:ext>
            </a:extLst>
          </p:cNvPr>
          <p:cNvSpPr/>
          <p:nvPr/>
        </p:nvSpPr>
        <p:spPr>
          <a:xfrm>
            <a:off x="3314116" y="1192541"/>
            <a:ext cx="6293192" cy="4442253"/>
          </a:xfrm>
          <a:custGeom>
            <a:avLst/>
            <a:gdLst>
              <a:gd name="connsiteX0" fmla="*/ 2775314 w 6293192"/>
              <a:gd name="connsiteY0" fmla="*/ 4310824 h 4442253"/>
              <a:gd name="connsiteX1" fmla="*/ 2821314 w 6293192"/>
              <a:gd name="connsiteY1" fmla="*/ 4330538 h 4442253"/>
              <a:gd name="connsiteX2" fmla="*/ 2841028 w 6293192"/>
              <a:gd name="connsiteY2" fmla="*/ 4376539 h 4442253"/>
              <a:gd name="connsiteX3" fmla="*/ 2821314 w 6293192"/>
              <a:gd name="connsiteY3" fmla="*/ 4422539 h 4442253"/>
              <a:gd name="connsiteX4" fmla="*/ 2775314 w 6293192"/>
              <a:gd name="connsiteY4" fmla="*/ 4442253 h 4442253"/>
              <a:gd name="connsiteX5" fmla="*/ 2729313 w 6293192"/>
              <a:gd name="connsiteY5" fmla="*/ 4422539 h 4442253"/>
              <a:gd name="connsiteX6" fmla="*/ 2709599 w 6293192"/>
              <a:gd name="connsiteY6" fmla="*/ 4376539 h 4442253"/>
              <a:gd name="connsiteX7" fmla="*/ 2729313 w 6293192"/>
              <a:gd name="connsiteY7" fmla="*/ 4330538 h 4442253"/>
              <a:gd name="connsiteX8" fmla="*/ 2775314 w 6293192"/>
              <a:gd name="connsiteY8" fmla="*/ 4310824 h 4442253"/>
              <a:gd name="connsiteX9" fmla="*/ 987898 w 6293192"/>
              <a:gd name="connsiteY9" fmla="*/ 4113682 h 4442253"/>
              <a:gd name="connsiteX10" fmla="*/ 1033898 w 6293192"/>
              <a:gd name="connsiteY10" fmla="*/ 4133396 h 4442253"/>
              <a:gd name="connsiteX11" fmla="*/ 1053613 w 6293192"/>
              <a:gd name="connsiteY11" fmla="*/ 4179397 h 4442253"/>
              <a:gd name="connsiteX12" fmla="*/ 1033898 w 6293192"/>
              <a:gd name="connsiteY12" fmla="*/ 4225397 h 4442253"/>
              <a:gd name="connsiteX13" fmla="*/ 987898 w 6293192"/>
              <a:gd name="connsiteY13" fmla="*/ 4245111 h 4442253"/>
              <a:gd name="connsiteX14" fmla="*/ 941898 w 6293192"/>
              <a:gd name="connsiteY14" fmla="*/ 4225397 h 4442253"/>
              <a:gd name="connsiteX15" fmla="*/ 922184 w 6293192"/>
              <a:gd name="connsiteY15" fmla="*/ 4179397 h 4442253"/>
              <a:gd name="connsiteX16" fmla="*/ 941898 w 6293192"/>
              <a:gd name="connsiteY16" fmla="*/ 4133396 h 4442253"/>
              <a:gd name="connsiteX17" fmla="*/ 987898 w 6293192"/>
              <a:gd name="connsiteY17" fmla="*/ 4113682 h 4442253"/>
              <a:gd name="connsiteX18" fmla="*/ 3272548 w 6293192"/>
              <a:gd name="connsiteY18" fmla="*/ 3986636 h 4442253"/>
              <a:gd name="connsiteX19" fmla="*/ 3318548 w 6293192"/>
              <a:gd name="connsiteY19" fmla="*/ 4006350 h 4442253"/>
              <a:gd name="connsiteX20" fmla="*/ 3338262 w 6293192"/>
              <a:gd name="connsiteY20" fmla="*/ 4052351 h 4442253"/>
              <a:gd name="connsiteX21" fmla="*/ 3318548 w 6293192"/>
              <a:gd name="connsiteY21" fmla="*/ 4098351 h 4442253"/>
              <a:gd name="connsiteX22" fmla="*/ 3272548 w 6293192"/>
              <a:gd name="connsiteY22" fmla="*/ 4118065 h 4442253"/>
              <a:gd name="connsiteX23" fmla="*/ 3226547 w 6293192"/>
              <a:gd name="connsiteY23" fmla="*/ 4098351 h 4442253"/>
              <a:gd name="connsiteX24" fmla="*/ 3206833 w 6293192"/>
              <a:gd name="connsiteY24" fmla="*/ 4052351 h 4442253"/>
              <a:gd name="connsiteX25" fmla="*/ 3226547 w 6293192"/>
              <a:gd name="connsiteY25" fmla="*/ 4006350 h 4442253"/>
              <a:gd name="connsiteX26" fmla="*/ 3272548 w 6293192"/>
              <a:gd name="connsiteY26" fmla="*/ 3986636 h 4442253"/>
              <a:gd name="connsiteX27" fmla="*/ 2034937 w 6293192"/>
              <a:gd name="connsiteY27" fmla="*/ 3975683 h 4442253"/>
              <a:gd name="connsiteX28" fmla="*/ 2080938 w 6293192"/>
              <a:gd name="connsiteY28" fmla="*/ 3995397 h 4442253"/>
              <a:gd name="connsiteX29" fmla="*/ 2100652 w 6293192"/>
              <a:gd name="connsiteY29" fmla="*/ 4041398 h 4442253"/>
              <a:gd name="connsiteX30" fmla="*/ 2080938 w 6293192"/>
              <a:gd name="connsiteY30" fmla="*/ 4087398 h 4442253"/>
              <a:gd name="connsiteX31" fmla="*/ 2034937 w 6293192"/>
              <a:gd name="connsiteY31" fmla="*/ 4107112 h 4442253"/>
              <a:gd name="connsiteX32" fmla="*/ 1988937 w 6293192"/>
              <a:gd name="connsiteY32" fmla="*/ 4087398 h 4442253"/>
              <a:gd name="connsiteX33" fmla="*/ 1969223 w 6293192"/>
              <a:gd name="connsiteY33" fmla="*/ 4041398 h 4442253"/>
              <a:gd name="connsiteX34" fmla="*/ 1988937 w 6293192"/>
              <a:gd name="connsiteY34" fmla="*/ 3995397 h 4442253"/>
              <a:gd name="connsiteX35" fmla="*/ 2034937 w 6293192"/>
              <a:gd name="connsiteY35" fmla="*/ 3975683 h 4442253"/>
              <a:gd name="connsiteX36" fmla="*/ 3412738 w 6293192"/>
              <a:gd name="connsiteY36" fmla="*/ 3796066 h 4442253"/>
              <a:gd name="connsiteX37" fmla="*/ 3458737 w 6293192"/>
              <a:gd name="connsiteY37" fmla="*/ 3815780 h 4442253"/>
              <a:gd name="connsiteX38" fmla="*/ 3478452 w 6293192"/>
              <a:gd name="connsiteY38" fmla="*/ 3861781 h 4442253"/>
              <a:gd name="connsiteX39" fmla="*/ 3458737 w 6293192"/>
              <a:gd name="connsiteY39" fmla="*/ 3907781 h 4442253"/>
              <a:gd name="connsiteX40" fmla="*/ 3412738 w 6293192"/>
              <a:gd name="connsiteY40" fmla="*/ 3927495 h 4442253"/>
              <a:gd name="connsiteX41" fmla="*/ 3366737 w 6293192"/>
              <a:gd name="connsiteY41" fmla="*/ 3907781 h 4442253"/>
              <a:gd name="connsiteX42" fmla="*/ 3347023 w 6293192"/>
              <a:gd name="connsiteY42" fmla="*/ 3861781 h 4442253"/>
              <a:gd name="connsiteX43" fmla="*/ 3366737 w 6293192"/>
              <a:gd name="connsiteY43" fmla="*/ 3815780 h 4442253"/>
              <a:gd name="connsiteX44" fmla="*/ 3412738 w 6293192"/>
              <a:gd name="connsiteY44" fmla="*/ 3796066 h 4442253"/>
              <a:gd name="connsiteX45" fmla="*/ 5064345 w 6293192"/>
              <a:gd name="connsiteY45" fmla="*/ 3785113 h 4442253"/>
              <a:gd name="connsiteX46" fmla="*/ 5110344 w 6293192"/>
              <a:gd name="connsiteY46" fmla="*/ 3804827 h 4442253"/>
              <a:gd name="connsiteX47" fmla="*/ 5130059 w 6293192"/>
              <a:gd name="connsiteY47" fmla="*/ 3850828 h 4442253"/>
              <a:gd name="connsiteX48" fmla="*/ 5110344 w 6293192"/>
              <a:gd name="connsiteY48" fmla="*/ 3896828 h 4442253"/>
              <a:gd name="connsiteX49" fmla="*/ 5064345 w 6293192"/>
              <a:gd name="connsiteY49" fmla="*/ 3916542 h 4442253"/>
              <a:gd name="connsiteX50" fmla="*/ 5018344 w 6293192"/>
              <a:gd name="connsiteY50" fmla="*/ 3896828 h 4442253"/>
              <a:gd name="connsiteX51" fmla="*/ 4998630 w 6293192"/>
              <a:gd name="connsiteY51" fmla="*/ 3850828 h 4442253"/>
              <a:gd name="connsiteX52" fmla="*/ 5018344 w 6293192"/>
              <a:gd name="connsiteY52" fmla="*/ 3804827 h 4442253"/>
              <a:gd name="connsiteX53" fmla="*/ 5064345 w 6293192"/>
              <a:gd name="connsiteY53" fmla="*/ 3785113 h 4442253"/>
              <a:gd name="connsiteX54" fmla="*/ 4529872 w 6293192"/>
              <a:gd name="connsiteY54" fmla="*/ 3682162 h 4442253"/>
              <a:gd name="connsiteX55" fmla="*/ 4575872 w 6293192"/>
              <a:gd name="connsiteY55" fmla="*/ 3701876 h 4442253"/>
              <a:gd name="connsiteX56" fmla="*/ 4595586 w 6293192"/>
              <a:gd name="connsiteY56" fmla="*/ 3747877 h 4442253"/>
              <a:gd name="connsiteX57" fmla="*/ 4575872 w 6293192"/>
              <a:gd name="connsiteY57" fmla="*/ 3793877 h 4442253"/>
              <a:gd name="connsiteX58" fmla="*/ 4529872 w 6293192"/>
              <a:gd name="connsiteY58" fmla="*/ 3813591 h 4442253"/>
              <a:gd name="connsiteX59" fmla="*/ 4483872 w 6293192"/>
              <a:gd name="connsiteY59" fmla="*/ 3793877 h 4442253"/>
              <a:gd name="connsiteX60" fmla="*/ 4464157 w 6293192"/>
              <a:gd name="connsiteY60" fmla="*/ 3747877 h 4442253"/>
              <a:gd name="connsiteX61" fmla="*/ 4483872 w 6293192"/>
              <a:gd name="connsiteY61" fmla="*/ 3701876 h 4442253"/>
              <a:gd name="connsiteX62" fmla="*/ 4529872 w 6293192"/>
              <a:gd name="connsiteY62" fmla="*/ 3682162 h 4442253"/>
              <a:gd name="connsiteX63" fmla="*/ 6227478 w 6293192"/>
              <a:gd name="connsiteY63" fmla="*/ 3666829 h 4442253"/>
              <a:gd name="connsiteX64" fmla="*/ 6273478 w 6293192"/>
              <a:gd name="connsiteY64" fmla="*/ 3686543 h 4442253"/>
              <a:gd name="connsiteX65" fmla="*/ 6293192 w 6293192"/>
              <a:gd name="connsiteY65" fmla="*/ 3732544 h 4442253"/>
              <a:gd name="connsiteX66" fmla="*/ 6273478 w 6293192"/>
              <a:gd name="connsiteY66" fmla="*/ 3778543 h 4442253"/>
              <a:gd name="connsiteX67" fmla="*/ 6227478 w 6293192"/>
              <a:gd name="connsiteY67" fmla="*/ 3798258 h 4442253"/>
              <a:gd name="connsiteX68" fmla="*/ 6181478 w 6293192"/>
              <a:gd name="connsiteY68" fmla="*/ 3778543 h 4442253"/>
              <a:gd name="connsiteX69" fmla="*/ 6161763 w 6293192"/>
              <a:gd name="connsiteY69" fmla="*/ 3732544 h 4442253"/>
              <a:gd name="connsiteX70" fmla="*/ 6181478 w 6293192"/>
              <a:gd name="connsiteY70" fmla="*/ 3686543 h 4442253"/>
              <a:gd name="connsiteX71" fmla="*/ 6227478 w 6293192"/>
              <a:gd name="connsiteY71" fmla="*/ 3666829 h 4442253"/>
              <a:gd name="connsiteX72" fmla="*/ 2295602 w 6293192"/>
              <a:gd name="connsiteY72" fmla="*/ 3660257 h 4442253"/>
              <a:gd name="connsiteX73" fmla="*/ 2341602 w 6293192"/>
              <a:gd name="connsiteY73" fmla="*/ 3679971 h 4442253"/>
              <a:gd name="connsiteX74" fmla="*/ 2361317 w 6293192"/>
              <a:gd name="connsiteY74" fmla="*/ 3725972 h 4442253"/>
              <a:gd name="connsiteX75" fmla="*/ 2341602 w 6293192"/>
              <a:gd name="connsiteY75" fmla="*/ 3771972 h 4442253"/>
              <a:gd name="connsiteX76" fmla="*/ 2295602 w 6293192"/>
              <a:gd name="connsiteY76" fmla="*/ 3791686 h 4442253"/>
              <a:gd name="connsiteX77" fmla="*/ 2249602 w 6293192"/>
              <a:gd name="connsiteY77" fmla="*/ 3771972 h 4442253"/>
              <a:gd name="connsiteX78" fmla="*/ 2229888 w 6293192"/>
              <a:gd name="connsiteY78" fmla="*/ 3725972 h 4442253"/>
              <a:gd name="connsiteX79" fmla="*/ 2249602 w 6293192"/>
              <a:gd name="connsiteY79" fmla="*/ 3679971 h 4442253"/>
              <a:gd name="connsiteX80" fmla="*/ 2295602 w 6293192"/>
              <a:gd name="connsiteY80" fmla="*/ 3660257 h 4442253"/>
              <a:gd name="connsiteX81" fmla="*/ 2733695 w 6293192"/>
              <a:gd name="connsiteY81" fmla="*/ 3509116 h 4442253"/>
              <a:gd name="connsiteX82" fmla="*/ 2779694 w 6293192"/>
              <a:gd name="connsiteY82" fmla="*/ 3528830 h 4442253"/>
              <a:gd name="connsiteX83" fmla="*/ 2799409 w 6293192"/>
              <a:gd name="connsiteY83" fmla="*/ 3574831 h 4442253"/>
              <a:gd name="connsiteX84" fmla="*/ 2779694 w 6293192"/>
              <a:gd name="connsiteY84" fmla="*/ 3620830 h 4442253"/>
              <a:gd name="connsiteX85" fmla="*/ 2733695 w 6293192"/>
              <a:gd name="connsiteY85" fmla="*/ 3640545 h 4442253"/>
              <a:gd name="connsiteX86" fmla="*/ 2687694 w 6293192"/>
              <a:gd name="connsiteY86" fmla="*/ 3620830 h 4442253"/>
              <a:gd name="connsiteX87" fmla="*/ 2667980 w 6293192"/>
              <a:gd name="connsiteY87" fmla="*/ 3574831 h 4442253"/>
              <a:gd name="connsiteX88" fmla="*/ 2687694 w 6293192"/>
              <a:gd name="connsiteY88" fmla="*/ 3528830 h 4442253"/>
              <a:gd name="connsiteX89" fmla="*/ 2733695 w 6293192"/>
              <a:gd name="connsiteY89" fmla="*/ 3509116 h 4442253"/>
              <a:gd name="connsiteX90" fmla="*/ 2508077 w 6293192"/>
              <a:gd name="connsiteY90" fmla="*/ 3487211 h 4442253"/>
              <a:gd name="connsiteX91" fmla="*/ 2554078 w 6293192"/>
              <a:gd name="connsiteY91" fmla="*/ 3506925 h 4442253"/>
              <a:gd name="connsiteX92" fmla="*/ 2573792 w 6293192"/>
              <a:gd name="connsiteY92" fmla="*/ 3552926 h 4442253"/>
              <a:gd name="connsiteX93" fmla="*/ 2554078 w 6293192"/>
              <a:gd name="connsiteY93" fmla="*/ 3598925 h 4442253"/>
              <a:gd name="connsiteX94" fmla="*/ 2508077 w 6293192"/>
              <a:gd name="connsiteY94" fmla="*/ 3618640 h 4442253"/>
              <a:gd name="connsiteX95" fmla="*/ 2483434 w 6293192"/>
              <a:gd name="connsiteY95" fmla="*/ 3612890 h 4442253"/>
              <a:gd name="connsiteX96" fmla="*/ 2478258 w 6293192"/>
              <a:gd name="connsiteY96" fmla="*/ 3609505 h 4442253"/>
              <a:gd name="connsiteX97" fmla="*/ 2479602 w 6293192"/>
              <a:gd name="connsiteY97" fmla="*/ 3616449 h 4442253"/>
              <a:gd name="connsiteX98" fmla="*/ 2459888 w 6293192"/>
              <a:gd name="connsiteY98" fmla="*/ 3662449 h 4442253"/>
              <a:gd name="connsiteX99" fmla="*/ 2413887 w 6293192"/>
              <a:gd name="connsiteY99" fmla="*/ 3682163 h 4442253"/>
              <a:gd name="connsiteX100" fmla="*/ 2367887 w 6293192"/>
              <a:gd name="connsiteY100" fmla="*/ 3662449 h 4442253"/>
              <a:gd name="connsiteX101" fmla="*/ 2348173 w 6293192"/>
              <a:gd name="connsiteY101" fmla="*/ 3616449 h 4442253"/>
              <a:gd name="connsiteX102" fmla="*/ 2367887 w 6293192"/>
              <a:gd name="connsiteY102" fmla="*/ 3570448 h 4442253"/>
              <a:gd name="connsiteX103" fmla="*/ 2413887 w 6293192"/>
              <a:gd name="connsiteY103" fmla="*/ 3550734 h 4442253"/>
              <a:gd name="connsiteX104" fmla="*/ 2438530 w 6293192"/>
              <a:gd name="connsiteY104" fmla="*/ 3556484 h 4442253"/>
              <a:gd name="connsiteX105" fmla="*/ 2443707 w 6293192"/>
              <a:gd name="connsiteY105" fmla="*/ 3559869 h 4442253"/>
              <a:gd name="connsiteX106" fmla="*/ 2442363 w 6293192"/>
              <a:gd name="connsiteY106" fmla="*/ 3552926 h 4442253"/>
              <a:gd name="connsiteX107" fmla="*/ 2462077 w 6293192"/>
              <a:gd name="connsiteY107" fmla="*/ 3506925 h 4442253"/>
              <a:gd name="connsiteX108" fmla="*/ 2508077 w 6293192"/>
              <a:gd name="connsiteY108" fmla="*/ 3487211 h 4442253"/>
              <a:gd name="connsiteX109" fmla="*/ 4518920 w 6293192"/>
              <a:gd name="connsiteY109" fmla="*/ 3463116 h 4442253"/>
              <a:gd name="connsiteX110" fmla="*/ 4564920 w 6293192"/>
              <a:gd name="connsiteY110" fmla="*/ 3482830 h 4442253"/>
              <a:gd name="connsiteX111" fmla="*/ 4584634 w 6293192"/>
              <a:gd name="connsiteY111" fmla="*/ 3528831 h 4442253"/>
              <a:gd name="connsiteX112" fmla="*/ 4564920 w 6293192"/>
              <a:gd name="connsiteY112" fmla="*/ 3574831 h 4442253"/>
              <a:gd name="connsiteX113" fmla="*/ 4518920 w 6293192"/>
              <a:gd name="connsiteY113" fmla="*/ 3594545 h 4442253"/>
              <a:gd name="connsiteX114" fmla="*/ 4472920 w 6293192"/>
              <a:gd name="connsiteY114" fmla="*/ 3574831 h 4442253"/>
              <a:gd name="connsiteX115" fmla="*/ 4453205 w 6293192"/>
              <a:gd name="connsiteY115" fmla="*/ 3528831 h 4442253"/>
              <a:gd name="connsiteX116" fmla="*/ 4472920 w 6293192"/>
              <a:gd name="connsiteY116" fmla="*/ 3482830 h 4442253"/>
              <a:gd name="connsiteX117" fmla="*/ 4518920 w 6293192"/>
              <a:gd name="connsiteY117" fmla="*/ 3463116 h 4442253"/>
              <a:gd name="connsiteX118" fmla="*/ 3265977 w 6293192"/>
              <a:gd name="connsiteY118" fmla="*/ 3421497 h 4442253"/>
              <a:gd name="connsiteX119" fmla="*/ 3311976 w 6293192"/>
              <a:gd name="connsiteY119" fmla="*/ 3441211 h 4442253"/>
              <a:gd name="connsiteX120" fmla="*/ 3331691 w 6293192"/>
              <a:gd name="connsiteY120" fmla="*/ 3487211 h 4442253"/>
              <a:gd name="connsiteX121" fmla="*/ 3311976 w 6293192"/>
              <a:gd name="connsiteY121" fmla="*/ 3533211 h 4442253"/>
              <a:gd name="connsiteX122" fmla="*/ 3265977 w 6293192"/>
              <a:gd name="connsiteY122" fmla="*/ 3552926 h 4442253"/>
              <a:gd name="connsiteX123" fmla="*/ 3219976 w 6293192"/>
              <a:gd name="connsiteY123" fmla="*/ 3533211 h 4442253"/>
              <a:gd name="connsiteX124" fmla="*/ 3200262 w 6293192"/>
              <a:gd name="connsiteY124" fmla="*/ 3487211 h 4442253"/>
              <a:gd name="connsiteX125" fmla="*/ 3219976 w 6293192"/>
              <a:gd name="connsiteY125" fmla="*/ 3441211 h 4442253"/>
              <a:gd name="connsiteX126" fmla="*/ 3265977 w 6293192"/>
              <a:gd name="connsiteY126" fmla="*/ 3421497 h 4442253"/>
              <a:gd name="connsiteX127" fmla="*/ 4034828 w 6293192"/>
              <a:gd name="connsiteY127" fmla="*/ 3373307 h 4442253"/>
              <a:gd name="connsiteX128" fmla="*/ 4080827 w 6293192"/>
              <a:gd name="connsiteY128" fmla="*/ 3393021 h 4442253"/>
              <a:gd name="connsiteX129" fmla="*/ 4100542 w 6293192"/>
              <a:gd name="connsiteY129" fmla="*/ 3439021 h 4442253"/>
              <a:gd name="connsiteX130" fmla="*/ 4080827 w 6293192"/>
              <a:gd name="connsiteY130" fmla="*/ 3485022 h 4442253"/>
              <a:gd name="connsiteX131" fmla="*/ 4034828 w 6293192"/>
              <a:gd name="connsiteY131" fmla="*/ 3504736 h 4442253"/>
              <a:gd name="connsiteX132" fmla="*/ 3988827 w 6293192"/>
              <a:gd name="connsiteY132" fmla="*/ 3485022 h 4442253"/>
              <a:gd name="connsiteX133" fmla="*/ 3969113 w 6293192"/>
              <a:gd name="connsiteY133" fmla="*/ 3439021 h 4442253"/>
              <a:gd name="connsiteX134" fmla="*/ 3988827 w 6293192"/>
              <a:gd name="connsiteY134" fmla="*/ 3393021 h 4442253"/>
              <a:gd name="connsiteX135" fmla="*/ 4034828 w 6293192"/>
              <a:gd name="connsiteY135" fmla="*/ 3373307 h 4442253"/>
              <a:gd name="connsiteX136" fmla="*/ 3412738 w 6293192"/>
              <a:gd name="connsiteY136" fmla="*/ 3202452 h 4442253"/>
              <a:gd name="connsiteX137" fmla="*/ 3458737 w 6293192"/>
              <a:gd name="connsiteY137" fmla="*/ 3222166 h 4442253"/>
              <a:gd name="connsiteX138" fmla="*/ 3478452 w 6293192"/>
              <a:gd name="connsiteY138" fmla="*/ 3268166 h 4442253"/>
              <a:gd name="connsiteX139" fmla="*/ 3458737 w 6293192"/>
              <a:gd name="connsiteY139" fmla="*/ 3314166 h 4442253"/>
              <a:gd name="connsiteX140" fmla="*/ 3412738 w 6293192"/>
              <a:gd name="connsiteY140" fmla="*/ 3333881 h 4442253"/>
              <a:gd name="connsiteX141" fmla="*/ 3366737 w 6293192"/>
              <a:gd name="connsiteY141" fmla="*/ 3314166 h 4442253"/>
              <a:gd name="connsiteX142" fmla="*/ 3347023 w 6293192"/>
              <a:gd name="connsiteY142" fmla="*/ 3268166 h 4442253"/>
              <a:gd name="connsiteX143" fmla="*/ 3366737 w 6293192"/>
              <a:gd name="connsiteY143" fmla="*/ 3222166 h 4442253"/>
              <a:gd name="connsiteX144" fmla="*/ 3412738 w 6293192"/>
              <a:gd name="connsiteY144" fmla="*/ 3202452 h 4442253"/>
              <a:gd name="connsiteX145" fmla="*/ 4269207 w 6293192"/>
              <a:gd name="connsiteY145" fmla="*/ 3189309 h 4442253"/>
              <a:gd name="connsiteX146" fmla="*/ 4315207 w 6293192"/>
              <a:gd name="connsiteY146" fmla="*/ 3209023 h 4442253"/>
              <a:gd name="connsiteX147" fmla="*/ 4334921 w 6293192"/>
              <a:gd name="connsiteY147" fmla="*/ 3255023 h 4442253"/>
              <a:gd name="connsiteX148" fmla="*/ 4315207 w 6293192"/>
              <a:gd name="connsiteY148" fmla="*/ 3301024 h 4442253"/>
              <a:gd name="connsiteX149" fmla="*/ 4269207 w 6293192"/>
              <a:gd name="connsiteY149" fmla="*/ 3320738 h 4442253"/>
              <a:gd name="connsiteX150" fmla="*/ 4223206 w 6293192"/>
              <a:gd name="connsiteY150" fmla="*/ 3301024 h 4442253"/>
              <a:gd name="connsiteX151" fmla="*/ 4203492 w 6293192"/>
              <a:gd name="connsiteY151" fmla="*/ 3255023 h 4442253"/>
              <a:gd name="connsiteX152" fmla="*/ 4223206 w 6293192"/>
              <a:gd name="connsiteY152" fmla="*/ 3209023 h 4442253"/>
              <a:gd name="connsiteX153" fmla="*/ 4269207 w 6293192"/>
              <a:gd name="connsiteY153" fmla="*/ 3189309 h 4442253"/>
              <a:gd name="connsiteX154" fmla="*/ 2529981 w 6293192"/>
              <a:gd name="connsiteY154" fmla="*/ 3171785 h 4442253"/>
              <a:gd name="connsiteX155" fmla="*/ 2575982 w 6293192"/>
              <a:gd name="connsiteY155" fmla="*/ 3191499 h 4442253"/>
              <a:gd name="connsiteX156" fmla="*/ 2595696 w 6293192"/>
              <a:gd name="connsiteY156" fmla="*/ 3237499 h 4442253"/>
              <a:gd name="connsiteX157" fmla="*/ 2575982 w 6293192"/>
              <a:gd name="connsiteY157" fmla="*/ 3283500 h 4442253"/>
              <a:gd name="connsiteX158" fmla="*/ 2529981 w 6293192"/>
              <a:gd name="connsiteY158" fmla="*/ 3303214 h 4442253"/>
              <a:gd name="connsiteX159" fmla="*/ 2483981 w 6293192"/>
              <a:gd name="connsiteY159" fmla="*/ 3283500 h 4442253"/>
              <a:gd name="connsiteX160" fmla="*/ 2464267 w 6293192"/>
              <a:gd name="connsiteY160" fmla="*/ 3237499 h 4442253"/>
              <a:gd name="connsiteX161" fmla="*/ 2483981 w 6293192"/>
              <a:gd name="connsiteY161" fmla="*/ 3191499 h 4442253"/>
              <a:gd name="connsiteX162" fmla="*/ 2529981 w 6293192"/>
              <a:gd name="connsiteY162" fmla="*/ 3171785 h 4442253"/>
              <a:gd name="connsiteX163" fmla="*/ 2115985 w 6293192"/>
              <a:gd name="connsiteY163" fmla="*/ 3081976 h 4442253"/>
              <a:gd name="connsiteX164" fmla="*/ 2161985 w 6293192"/>
              <a:gd name="connsiteY164" fmla="*/ 3101690 h 4442253"/>
              <a:gd name="connsiteX165" fmla="*/ 2181700 w 6293192"/>
              <a:gd name="connsiteY165" fmla="*/ 3147690 h 4442253"/>
              <a:gd name="connsiteX166" fmla="*/ 2161985 w 6293192"/>
              <a:gd name="connsiteY166" fmla="*/ 3193690 h 4442253"/>
              <a:gd name="connsiteX167" fmla="*/ 2115985 w 6293192"/>
              <a:gd name="connsiteY167" fmla="*/ 3213405 h 4442253"/>
              <a:gd name="connsiteX168" fmla="*/ 2107035 w 6293192"/>
              <a:gd name="connsiteY168" fmla="*/ 3211316 h 4442253"/>
              <a:gd name="connsiteX169" fmla="*/ 2115438 w 6293192"/>
              <a:gd name="connsiteY169" fmla="*/ 3222987 h 4442253"/>
              <a:gd name="connsiteX170" fmla="*/ 2120367 w 6293192"/>
              <a:gd name="connsiteY170" fmla="*/ 3248451 h 4442253"/>
              <a:gd name="connsiteX171" fmla="*/ 2100652 w 6293192"/>
              <a:gd name="connsiteY171" fmla="*/ 3294452 h 4442253"/>
              <a:gd name="connsiteX172" fmla="*/ 2054652 w 6293192"/>
              <a:gd name="connsiteY172" fmla="*/ 3314166 h 4442253"/>
              <a:gd name="connsiteX173" fmla="*/ 2008652 w 6293192"/>
              <a:gd name="connsiteY173" fmla="*/ 3294452 h 4442253"/>
              <a:gd name="connsiteX174" fmla="*/ 1988938 w 6293192"/>
              <a:gd name="connsiteY174" fmla="*/ 3248451 h 4442253"/>
              <a:gd name="connsiteX175" fmla="*/ 2008652 w 6293192"/>
              <a:gd name="connsiteY175" fmla="*/ 3202451 h 4442253"/>
              <a:gd name="connsiteX176" fmla="*/ 2054652 w 6293192"/>
              <a:gd name="connsiteY176" fmla="*/ 3182737 h 4442253"/>
              <a:gd name="connsiteX177" fmla="*/ 2063602 w 6293192"/>
              <a:gd name="connsiteY177" fmla="*/ 3184825 h 4442253"/>
              <a:gd name="connsiteX178" fmla="*/ 2055199 w 6293192"/>
              <a:gd name="connsiteY178" fmla="*/ 3173154 h 4442253"/>
              <a:gd name="connsiteX179" fmla="*/ 2050271 w 6293192"/>
              <a:gd name="connsiteY179" fmla="*/ 3147690 h 4442253"/>
              <a:gd name="connsiteX180" fmla="*/ 2069985 w 6293192"/>
              <a:gd name="connsiteY180" fmla="*/ 3101690 h 4442253"/>
              <a:gd name="connsiteX181" fmla="*/ 2115985 w 6293192"/>
              <a:gd name="connsiteY181" fmla="*/ 3081976 h 4442253"/>
              <a:gd name="connsiteX182" fmla="*/ 2370078 w 6293192"/>
              <a:gd name="connsiteY182" fmla="*/ 3068833 h 4442253"/>
              <a:gd name="connsiteX183" fmla="*/ 2416079 w 6293192"/>
              <a:gd name="connsiteY183" fmla="*/ 3088547 h 4442253"/>
              <a:gd name="connsiteX184" fmla="*/ 2435793 w 6293192"/>
              <a:gd name="connsiteY184" fmla="*/ 3134547 h 4442253"/>
              <a:gd name="connsiteX185" fmla="*/ 2416079 w 6293192"/>
              <a:gd name="connsiteY185" fmla="*/ 3180548 h 4442253"/>
              <a:gd name="connsiteX186" fmla="*/ 2370078 w 6293192"/>
              <a:gd name="connsiteY186" fmla="*/ 3200262 h 4442253"/>
              <a:gd name="connsiteX187" fmla="*/ 2324078 w 6293192"/>
              <a:gd name="connsiteY187" fmla="*/ 3180548 h 4442253"/>
              <a:gd name="connsiteX188" fmla="*/ 2304364 w 6293192"/>
              <a:gd name="connsiteY188" fmla="*/ 3134547 h 4442253"/>
              <a:gd name="connsiteX189" fmla="*/ 2324078 w 6293192"/>
              <a:gd name="connsiteY189" fmla="*/ 3088547 h 4442253"/>
              <a:gd name="connsiteX190" fmla="*/ 2370078 w 6293192"/>
              <a:gd name="connsiteY190" fmla="*/ 3068833 h 4442253"/>
              <a:gd name="connsiteX191" fmla="*/ 584854 w 6293192"/>
              <a:gd name="connsiteY191" fmla="*/ 3000929 h 4442253"/>
              <a:gd name="connsiteX192" fmla="*/ 630854 w 6293192"/>
              <a:gd name="connsiteY192" fmla="*/ 3020643 h 4442253"/>
              <a:gd name="connsiteX193" fmla="*/ 650568 w 6293192"/>
              <a:gd name="connsiteY193" fmla="*/ 3066643 h 4442253"/>
              <a:gd name="connsiteX194" fmla="*/ 630854 w 6293192"/>
              <a:gd name="connsiteY194" fmla="*/ 3112644 h 4442253"/>
              <a:gd name="connsiteX195" fmla="*/ 584854 w 6293192"/>
              <a:gd name="connsiteY195" fmla="*/ 3132358 h 4442253"/>
              <a:gd name="connsiteX196" fmla="*/ 538853 w 6293192"/>
              <a:gd name="connsiteY196" fmla="*/ 3112644 h 4442253"/>
              <a:gd name="connsiteX197" fmla="*/ 519139 w 6293192"/>
              <a:gd name="connsiteY197" fmla="*/ 3066643 h 4442253"/>
              <a:gd name="connsiteX198" fmla="*/ 538853 w 6293192"/>
              <a:gd name="connsiteY198" fmla="*/ 3020643 h 4442253"/>
              <a:gd name="connsiteX199" fmla="*/ 584854 w 6293192"/>
              <a:gd name="connsiteY199" fmla="*/ 3000929 h 4442253"/>
              <a:gd name="connsiteX200" fmla="*/ 952850 w 6293192"/>
              <a:gd name="connsiteY200" fmla="*/ 2948358 h 4442253"/>
              <a:gd name="connsiteX201" fmla="*/ 998851 w 6293192"/>
              <a:gd name="connsiteY201" fmla="*/ 2968072 h 4442253"/>
              <a:gd name="connsiteX202" fmla="*/ 1018565 w 6293192"/>
              <a:gd name="connsiteY202" fmla="*/ 3014072 h 4442253"/>
              <a:gd name="connsiteX203" fmla="*/ 998851 w 6293192"/>
              <a:gd name="connsiteY203" fmla="*/ 3060073 h 4442253"/>
              <a:gd name="connsiteX204" fmla="*/ 952850 w 6293192"/>
              <a:gd name="connsiteY204" fmla="*/ 3079787 h 4442253"/>
              <a:gd name="connsiteX205" fmla="*/ 906850 w 6293192"/>
              <a:gd name="connsiteY205" fmla="*/ 3060073 h 4442253"/>
              <a:gd name="connsiteX206" fmla="*/ 887136 w 6293192"/>
              <a:gd name="connsiteY206" fmla="*/ 3014072 h 4442253"/>
              <a:gd name="connsiteX207" fmla="*/ 906850 w 6293192"/>
              <a:gd name="connsiteY207" fmla="*/ 2968072 h 4442253"/>
              <a:gd name="connsiteX208" fmla="*/ 952850 w 6293192"/>
              <a:gd name="connsiteY208" fmla="*/ 2948358 h 4442253"/>
              <a:gd name="connsiteX209" fmla="*/ 3200263 w 6293192"/>
              <a:gd name="connsiteY209" fmla="*/ 2884835 h 4442253"/>
              <a:gd name="connsiteX210" fmla="*/ 3246262 w 6293192"/>
              <a:gd name="connsiteY210" fmla="*/ 2904549 h 4442253"/>
              <a:gd name="connsiteX211" fmla="*/ 3265977 w 6293192"/>
              <a:gd name="connsiteY211" fmla="*/ 2950549 h 4442253"/>
              <a:gd name="connsiteX212" fmla="*/ 3246262 w 6293192"/>
              <a:gd name="connsiteY212" fmla="*/ 2996549 h 4442253"/>
              <a:gd name="connsiteX213" fmla="*/ 3200263 w 6293192"/>
              <a:gd name="connsiteY213" fmla="*/ 3016264 h 4442253"/>
              <a:gd name="connsiteX214" fmla="*/ 3154262 w 6293192"/>
              <a:gd name="connsiteY214" fmla="*/ 2996549 h 4442253"/>
              <a:gd name="connsiteX215" fmla="*/ 3134548 w 6293192"/>
              <a:gd name="connsiteY215" fmla="*/ 2950549 h 4442253"/>
              <a:gd name="connsiteX216" fmla="*/ 3154262 w 6293192"/>
              <a:gd name="connsiteY216" fmla="*/ 2904549 h 4442253"/>
              <a:gd name="connsiteX217" fmla="*/ 3200263 w 6293192"/>
              <a:gd name="connsiteY217" fmla="*/ 2884835 h 4442253"/>
              <a:gd name="connsiteX218" fmla="*/ 2109413 w 6293192"/>
              <a:gd name="connsiteY218" fmla="*/ 2805978 h 4442253"/>
              <a:gd name="connsiteX219" fmla="*/ 2155413 w 6293192"/>
              <a:gd name="connsiteY219" fmla="*/ 2825692 h 4442253"/>
              <a:gd name="connsiteX220" fmla="*/ 2175128 w 6293192"/>
              <a:gd name="connsiteY220" fmla="*/ 2871692 h 4442253"/>
              <a:gd name="connsiteX221" fmla="*/ 2155413 w 6293192"/>
              <a:gd name="connsiteY221" fmla="*/ 2917693 h 4442253"/>
              <a:gd name="connsiteX222" fmla="*/ 2109413 w 6293192"/>
              <a:gd name="connsiteY222" fmla="*/ 2937407 h 4442253"/>
              <a:gd name="connsiteX223" fmla="*/ 2063413 w 6293192"/>
              <a:gd name="connsiteY223" fmla="*/ 2917693 h 4442253"/>
              <a:gd name="connsiteX224" fmla="*/ 2043699 w 6293192"/>
              <a:gd name="connsiteY224" fmla="*/ 2871692 h 4442253"/>
              <a:gd name="connsiteX225" fmla="*/ 2063413 w 6293192"/>
              <a:gd name="connsiteY225" fmla="*/ 2825692 h 4442253"/>
              <a:gd name="connsiteX226" fmla="*/ 2109413 w 6293192"/>
              <a:gd name="connsiteY226" fmla="*/ 2805978 h 4442253"/>
              <a:gd name="connsiteX227" fmla="*/ 4387492 w 6293192"/>
              <a:gd name="connsiteY227" fmla="*/ 2781883 h 4442253"/>
              <a:gd name="connsiteX228" fmla="*/ 4433492 w 6293192"/>
              <a:gd name="connsiteY228" fmla="*/ 2801597 h 4442253"/>
              <a:gd name="connsiteX229" fmla="*/ 4453206 w 6293192"/>
              <a:gd name="connsiteY229" fmla="*/ 2847597 h 4442253"/>
              <a:gd name="connsiteX230" fmla="*/ 4433492 w 6293192"/>
              <a:gd name="connsiteY230" fmla="*/ 2893598 h 4442253"/>
              <a:gd name="connsiteX231" fmla="*/ 4387492 w 6293192"/>
              <a:gd name="connsiteY231" fmla="*/ 2913312 h 4442253"/>
              <a:gd name="connsiteX232" fmla="*/ 4341492 w 6293192"/>
              <a:gd name="connsiteY232" fmla="*/ 2893598 h 4442253"/>
              <a:gd name="connsiteX233" fmla="*/ 4321777 w 6293192"/>
              <a:gd name="connsiteY233" fmla="*/ 2847597 h 4442253"/>
              <a:gd name="connsiteX234" fmla="*/ 4341492 w 6293192"/>
              <a:gd name="connsiteY234" fmla="*/ 2801597 h 4442253"/>
              <a:gd name="connsiteX235" fmla="*/ 4387492 w 6293192"/>
              <a:gd name="connsiteY235" fmla="*/ 2781883 h 4442253"/>
              <a:gd name="connsiteX236" fmla="*/ 2643885 w 6293192"/>
              <a:gd name="connsiteY236" fmla="*/ 2766550 h 4442253"/>
              <a:gd name="connsiteX237" fmla="*/ 2689886 w 6293192"/>
              <a:gd name="connsiteY237" fmla="*/ 2786264 h 4442253"/>
              <a:gd name="connsiteX238" fmla="*/ 2709600 w 6293192"/>
              <a:gd name="connsiteY238" fmla="*/ 2832264 h 4442253"/>
              <a:gd name="connsiteX239" fmla="*/ 2689886 w 6293192"/>
              <a:gd name="connsiteY239" fmla="*/ 2878265 h 4442253"/>
              <a:gd name="connsiteX240" fmla="*/ 2643885 w 6293192"/>
              <a:gd name="connsiteY240" fmla="*/ 2897979 h 4442253"/>
              <a:gd name="connsiteX241" fmla="*/ 2597885 w 6293192"/>
              <a:gd name="connsiteY241" fmla="*/ 2878265 h 4442253"/>
              <a:gd name="connsiteX242" fmla="*/ 2578171 w 6293192"/>
              <a:gd name="connsiteY242" fmla="*/ 2832264 h 4442253"/>
              <a:gd name="connsiteX243" fmla="*/ 2597885 w 6293192"/>
              <a:gd name="connsiteY243" fmla="*/ 2786264 h 4442253"/>
              <a:gd name="connsiteX244" fmla="*/ 2643885 w 6293192"/>
              <a:gd name="connsiteY244" fmla="*/ 2766550 h 4442253"/>
              <a:gd name="connsiteX245" fmla="*/ 1544274 w 6293192"/>
              <a:gd name="connsiteY245" fmla="*/ 2744645 h 4442253"/>
              <a:gd name="connsiteX246" fmla="*/ 1590275 w 6293192"/>
              <a:gd name="connsiteY246" fmla="*/ 2764359 h 4442253"/>
              <a:gd name="connsiteX247" fmla="*/ 1609989 w 6293192"/>
              <a:gd name="connsiteY247" fmla="*/ 2810359 h 4442253"/>
              <a:gd name="connsiteX248" fmla="*/ 1590275 w 6293192"/>
              <a:gd name="connsiteY248" fmla="*/ 2856360 h 4442253"/>
              <a:gd name="connsiteX249" fmla="*/ 1544274 w 6293192"/>
              <a:gd name="connsiteY249" fmla="*/ 2876074 h 4442253"/>
              <a:gd name="connsiteX250" fmla="*/ 1498274 w 6293192"/>
              <a:gd name="connsiteY250" fmla="*/ 2856360 h 4442253"/>
              <a:gd name="connsiteX251" fmla="*/ 1478560 w 6293192"/>
              <a:gd name="connsiteY251" fmla="*/ 2810359 h 4442253"/>
              <a:gd name="connsiteX252" fmla="*/ 1498274 w 6293192"/>
              <a:gd name="connsiteY252" fmla="*/ 2764359 h 4442253"/>
              <a:gd name="connsiteX253" fmla="*/ 1544274 w 6293192"/>
              <a:gd name="connsiteY253" fmla="*/ 2744645 h 4442253"/>
              <a:gd name="connsiteX254" fmla="*/ 3901210 w 6293192"/>
              <a:gd name="connsiteY254" fmla="*/ 2681122 h 4442253"/>
              <a:gd name="connsiteX255" fmla="*/ 3947210 w 6293192"/>
              <a:gd name="connsiteY255" fmla="*/ 2700836 h 4442253"/>
              <a:gd name="connsiteX256" fmla="*/ 3966924 w 6293192"/>
              <a:gd name="connsiteY256" fmla="*/ 2746836 h 4442253"/>
              <a:gd name="connsiteX257" fmla="*/ 3947210 w 6293192"/>
              <a:gd name="connsiteY257" fmla="*/ 2792836 h 4442253"/>
              <a:gd name="connsiteX258" fmla="*/ 3901210 w 6293192"/>
              <a:gd name="connsiteY258" fmla="*/ 2812551 h 4442253"/>
              <a:gd name="connsiteX259" fmla="*/ 3855209 w 6293192"/>
              <a:gd name="connsiteY259" fmla="*/ 2792836 h 4442253"/>
              <a:gd name="connsiteX260" fmla="*/ 3835495 w 6293192"/>
              <a:gd name="connsiteY260" fmla="*/ 2746836 h 4442253"/>
              <a:gd name="connsiteX261" fmla="*/ 3855209 w 6293192"/>
              <a:gd name="connsiteY261" fmla="*/ 2700836 h 4442253"/>
              <a:gd name="connsiteX262" fmla="*/ 3901210 w 6293192"/>
              <a:gd name="connsiteY262" fmla="*/ 2681122 h 4442253"/>
              <a:gd name="connsiteX263" fmla="*/ 2431411 w 6293192"/>
              <a:gd name="connsiteY263" fmla="*/ 2650456 h 4442253"/>
              <a:gd name="connsiteX264" fmla="*/ 2477412 w 6293192"/>
              <a:gd name="connsiteY264" fmla="*/ 2670170 h 4442253"/>
              <a:gd name="connsiteX265" fmla="*/ 2497126 w 6293192"/>
              <a:gd name="connsiteY265" fmla="*/ 2716170 h 4442253"/>
              <a:gd name="connsiteX266" fmla="*/ 2491376 w 6293192"/>
              <a:gd name="connsiteY266" fmla="*/ 2740813 h 4442253"/>
              <a:gd name="connsiteX267" fmla="*/ 2490212 w 6293192"/>
              <a:gd name="connsiteY267" fmla="*/ 2742594 h 4442253"/>
              <a:gd name="connsiteX268" fmla="*/ 2495482 w 6293192"/>
              <a:gd name="connsiteY268" fmla="*/ 2743824 h 4442253"/>
              <a:gd name="connsiteX269" fmla="*/ 2516839 w 6293192"/>
              <a:gd name="connsiteY269" fmla="*/ 2757788 h 4442253"/>
              <a:gd name="connsiteX270" fmla="*/ 2536554 w 6293192"/>
              <a:gd name="connsiteY270" fmla="*/ 2803788 h 4442253"/>
              <a:gd name="connsiteX271" fmla="*/ 2516839 w 6293192"/>
              <a:gd name="connsiteY271" fmla="*/ 2849789 h 4442253"/>
              <a:gd name="connsiteX272" fmla="*/ 2470839 w 6293192"/>
              <a:gd name="connsiteY272" fmla="*/ 2869503 h 4442253"/>
              <a:gd name="connsiteX273" fmla="*/ 2424839 w 6293192"/>
              <a:gd name="connsiteY273" fmla="*/ 2849789 h 4442253"/>
              <a:gd name="connsiteX274" fmla="*/ 2405125 w 6293192"/>
              <a:gd name="connsiteY274" fmla="*/ 2803788 h 4442253"/>
              <a:gd name="connsiteX275" fmla="*/ 2410875 w 6293192"/>
              <a:gd name="connsiteY275" fmla="*/ 2779145 h 4442253"/>
              <a:gd name="connsiteX276" fmla="*/ 2412039 w 6293192"/>
              <a:gd name="connsiteY276" fmla="*/ 2777365 h 4442253"/>
              <a:gd name="connsiteX277" fmla="*/ 2406768 w 6293192"/>
              <a:gd name="connsiteY277" fmla="*/ 2776135 h 4442253"/>
              <a:gd name="connsiteX278" fmla="*/ 2385411 w 6293192"/>
              <a:gd name="connsiteY278" fmla="*/ 2762171 h 4442253"/>
              <a:gd name="connsiteX279" fmla="*/ 2365697 w 6293192"/>
              <a:gd name="connsiteY279" fmla="*/ 2716170 h 4442253"/>
              <a:gd name="connsiteX280" fmla="*/ 2385411 w 6293192"/>
              <a:gd name="connsiteY280" fmla="*/ 2670170 h 4442253"/>
              <a:gd name="connsiteX281" fmla="*/ 2431411 w 6293192"/>
              <a:gd name="connsiteY281" fmla="*/ 2650456 h 4442253"/>
              <a:gd name="connsiteX282" fmla="*/ 4091780 w 6293192"/>
              <a:gd name="connsiteY282" fmla="*/ 2641694 h 4442253"/>
              <a:gd name="connsiteX283" fmla="*/ 4137780 w 6293192"/>
              <a:gd name="connsiteY283" fmla="*/ 2661408 h 4442253"/>
              <a:gd name="connsiteX284" fmla="*/ 4157494 w 6293192"/>
              <a:gd name="connsiteY284" fmla="*/ 2707408 h 4442253"/>
              <a:gd name="connsiteX285" fmla="*/ 4137780 w 6293192"/>
              <a:gd name="connsiteY285" fmla="*/ 2753409 h 4442253"/>
              <a:gd name="connsiteX286" fmla="*/ 4091780 w 6293192"/>
              <a:gd name="connsiteY286" fmla="*/ 2773123 h 4442253"/>
              <a:gd name="connsiteX287" fmla="*/ 4045780 w 6293192"/>
              <a:gd name="connsiteY287" fmla="*/ 2753409 h 4442253"/>
              <a:gd name="connsiteX288" fmla="*/ 4026065 w 6293192"/>
              <a:gd name="connsiteY288" fmla="*/ 2707408 h 4442253"/>
              <a:gd name="connsiteX289" fmla="*/ 4045780 w 6293192"/>
              <a:gd name="connsiteY289" fmla="*/ 2661408 h 4442253"/>
              <a:gd name="connsiteX290" fmla="*/ 4091780 w 6293192"/>
              <a:gd name="connsiteY290" fmla="*/ 2641694 h 4442253"/>
              <a:gd name="connsiteX291" fmla="*/ 65714 w 6293192"/>
              <a:gd name="connsiteY291" fmla="*/ 2641694 h 4442253"/>
              <a:gd name="connsiteX292" fmla="*/ 111714 w 6293192"/>
              <a:gd name="connsiteY292" fmla="*/ 2661408 h 4442253"/>
              <a:gd name="connsiteX293" fmla="*/ 131429 w 6293192"/>
              <a:gd name="connsiteY293" fmla="*/ 2707408 h 4442253"/>
              <a:gd name="connsiteX294" fmla="*/ 111714 w 6293192"/>
              <a:gd name="connsiteY294" fmla="*/ 2753409 h 4442253"/>
              <a:gd name="connsiteX295" fmla="*/ 65714 w 6293192"/>
              <a:gd name="connsiteY295" fmla="*/ 2773123 h 4442253"/>
              <a:gd name="connsiteX296" fmla="*/ 19714 w 6293192"/>
              <a:gd name="connsiteY296" fmla="*/ 2753409 h 4442253"/>
              <a:gd name="connsiteX297" fmla="*/ 0 w 6293192"/>
              <a:gd name="connsiteY297" fmla="*/ 2707408 h 4442253"/>
              <a:gd name="connsiteX298" fmla="*/ 19714 w 6293192"/>
              <a:gd name="connsiteY298" fmla="*/ 2661408 h 4442253"/>
              <a:gd name="connsiteX299" fmla="*/ 65714 w 6293192"/>
              <a:gd name="connsiteY299" fmla="*/ 2641694 h 4442253"/>
              <a:gd name="connsiteX300" fmla="*/ 2630743 w 6293192"/>
              <a:gd name="connsiteY300" fmla="*/ 2595694 h 4442253"/>
              <a:gd name="connsiteX301" fmla="*/ 2676743 w 6293192"/>
              <a:gd name="connsiteY301" fmla="*/ 2615408 h 4442253"/>
              <a:gd name="connsiteX302" fmla="*/ 2696458 w 6293192"/>
              <a:gd name="connsiteY302" fmla="*/ 2661408 h 4442253"/>
              <a:gd name="connsiteX303" fmla="*/ 2676743 w 6293192"/>
              <a:gd name="connsiteY303" fmla="*/ 2707409 h 4442253"/>
              <a:gd name="connsiteX304" fmla="*/ 2630743 w 6293192"/>
              <a:gd name="connsiteY304" fmla="*/ 2727123 h 4442253"/>
              <a:gd name="connsiteX305" fmla="*/ 2584743 w 6293192"/>
              <a:gd name="connsiteY305" fmla="*/ 2707409 h 4442253"/>
              <a:gd name="connsiteX306" fmla="*/ 2565029 w 6293192"/>
              <a:gd name="connsiteY306" fmla="*/ 2661408 h 4442253"/>
              <a:gd name="connsiteX307" fmla="*/ 2584743 w 6293192"/>
              <a:gd name="connsiteY307" fmla="*/ 2615408 h 4442253"/>
              <a:gd name="connsiteX308" fmla="*/ 2630743 w 6293192"/>
              <a:gd name="connsiteY308" fmla="*/ 2595694 h 4442253"/>
              <a:gd name="connsiteX309" fmla="*/ 545425 w 6293192"/>
              <a:gd name="connsiteY309" fmla="*/ 2593504 h 4442253"/>
              <a:gd name="connsiteX310" fmla="*/ 591425 w 6293192"/>
              <a:gd name="connsiteY310" fmla="*/ 2613218 h 4442253"/>
              <a:gd name="connsiteX311" fmla="*/ 611140 w 6293192"/>
              <a:gd name="connsiteY311" fmla="*/ 2659218 h 4442253"/>
              <a:gd name="connsiteX312" fmla="*/ 591425 w 6293192"/>
              <a:gd name="connsiteY312" fmla="*/ 2705218 h 4442253"/>
              <a:gd name="connsiteX313" fmla="*/ 545425 w 6293192"/>
              <a:gd name="connsiteY313" fmla="*/ 2724933 h 4442253"/>
              <a:gd name="connsiteX314" fmla="*/ 499425 w 6293192"/>
              <a:gd name="connsiteY314" fmla="*/ 2705218 h 4442253"/>
              <a:gd name="connsiteX315" fmla="*/ 479711 w 6293192"/>
              <a:gd name="connsiteY315" fmla="*/ 2659218 h 4442253"/>
              <a:gd name="connsiteX316" fmla="*/ 499425 w 6293192"/>
              <a:gd name="connsiteY316" fmla="*/ 2613218 h 4442253"/>
              <a:gd name="connsiteX317" fmla="*/ 545425 w 6293192"/>
              <a:gd name="connsiteY317" fmla="*/ 2593504 h 4442253"/>
              <a:gd name="connsiteX318" fmla="*/ 3206834 w 6293192"/>
              <a:gd name="connsiteY318" fmla="*/ 2580361 h 4442253"/>
              <a:gd name="connsiteX319" fmla="*/ 3252834 w 6293192"/>
              <a:gd name="connsiteY319" fmla="*/ 2600075 h 4442253"/>
              <a:gd name="connsiteX320" fmla="*/ 3272548 w 6293192"/>
              <a:gd name="connsiteY320" fmla="*/ 2646075 h 4442253"/>
              <a:gd name="connsiteX321" fmla="*/ 3252834 w 6293192"/>
              <a:gd name="connsiteY321" fmla="*/ 2692076 h 4442253"/>
              <a:gd name="connsiteX322" fmla="*/ 3206834 w 6293192"/>
              <a:gd name="connsiteY322" fmla="*/ 2711790 h 4442253"/>
              <a:gd name="connsiteX323" fmla="*/ 3160833 w 6293192"/>
              <a:gd name="connsiteY323" fmla="*/ 2692076 h 4442253"/>
              <a:gd name="connsiteX324" fmla="*/ 3141119 w 6293192"/>
              <a:gd name="connsiteY324" fmla="*/ 2646075 h 4442253"/>
              <a:gd name="connsiteX325" fmla="*/ 3160833 w 6293192"/>
              <a:gd name="connsiteY325" fmla="*/ 2600075 h 4442253"/>
              <a:gd name="connsiteX326" fmla="*/ 3206834 w 6293192"/>
              <a:gd name="connsiteY326" fmla="*/ 2580361 h 4442253"/>
              <a:gd name="connsiteX327" fmla="*/ 3165216 w 6293192"/>
              <a:gd name="connsiteY327" fmla="*/ 2455505 h 4442253"/>
              <a:gd name="connsiteX328" fmla="*/ 3211216 w 6293192"/>
              <a:gd name="connsiteY328" fmla="*/ 2475219 h 4442253"/>
              <a:gd name="connsiteX329" fmla="*/ 3230930 w 6293192"/>
              <a:gd name="connsiteY329" fmla="*/ 2521219 h 4442253"/>
              <a:gd name="connsiteX330" fmla="*/ 3211216 w 6293192"/>
              <a:gd name="connsiteY330" fmla="*/ 2567220 h 4442253"/>
              <a:gd name="connsiteX331" fmla="*/ 3165216 w 6293192"/>
              <a:gd name="connsiteY331" fmla="*/ 2586934 h 4442253"/>
              <a:gd name="connsiteX332" fmla="*/ 3119215 w 6293192"/>
              <a:gd name="connsiteY332" fmla="*/ 2567220 h 4442253"/>
              <a:gd name="connsiteX333" fmla="*/ 3099501 w 6293192"/>
              <a:gd name="connsiteY333" fmla="*/ 2521219 h 4442253"/>
              <a:gd name="connsiteX334" fmla="*/ 3119215 w 6293192"/>
              <a:gd name="connsiteY334" fmla="*/ 2475219 h 4442253"/>
              <a:gd name="connsiteX335" fmla="*/ 3165216 w 6293192"/>
              <a:gd name="connsiteY335" fmla="*/ 2455505 h 4442253"/>
              <a:gd name="connsiteX336" fmla="*/ 2240841 w 6293192"/>
              <a:gd name="connsiteY336" fmla="*/ 2442362 h 4442253"/>
              <a:gd name="connsiteX337" fmla="*/ 2286841 w 6293192"/>
              <a:gd name="connsiteY337" fmla="*/ 2462076 h 4442253"/>
              <a:gd name="connsiteX338" fmla="*/ 2306556 w 6293192"/>
              <a:gd name="connsiteY338" fmla="*/ 2508076 h 4442253"/>
              <a:gd name="connsiteX339" fmla="*/ 2286841 w 6293192"/>
              <a:gd name="connsiteY339" fmla="*/ 2554077 h 4442253"/>
              <a:gd name="connsiteX340" fmla="*/ 2240841 w 6293192"/>
              <a:gd name="connsiteY340" fmla="*/ 2573791 h 4442253"/>
              <a:gd name="connsiteX341" fmla="*/ 2216198 w 6293192"/>
              <a:gd name="connsiteY341" fmla="*/ 2568041 h 4442253"/>
              <a:gd name="connsiteX342" fmla="*/ 2202254 w 6293192"/>
              <a:gd name="connsiteY342" fmla="*/ 2558924 h 4442253"/>
              <a:gd name="connsiteX343" fmla="*/ 2202235 w 6293192"/>
              <a:gd name="connsiteY343" fmla="*/ 2559005 h 4442253"/>
              <a:gd name="connsiteX344" fmla="*/ 2188270 w 6293192"/>
              <a:gd name="connsiteY344" fmla="*/ 2580362 h 4442253"/>
              <a:gd name="connsiteX345" fmla="*/ 2142270 w 6293192"/>
              <a:gd name="connsiteY345" fmla="*/ 2600077 h 4442253"/>
              <a:gd name="connsiteX346" fmla="*/ 2096270 w 6293192"/>
              <a:gd name="connsiteY346" fmla="*/ 2580362 h 4442253"/>
              <a:gd name="connsiteX347" fmla="*/ 2076556 w 6293192"/>
              <a:gd name="connsiteY347" fmla="*/ 2534362 h 4442253"/>
              <a:gd name="connsiteX348" fmla="*/ 2096270 w 6293192"/>
              <a:gd name="connsiteY348" fmla="*/ 2488362 h 4442253"/>
              <a:gd name="connsiteX349" fmla="*/ 2142270 w 6293192"/>
              <a:gd name="connsiteY349" fmla="*/ 2468648 h 4442253"/>
              <a:gd name="connsiteX350" fmla="*/ 2166913 w 6293192"/>
              <a:gd name="connsiteY350" fmla="*/ 2474398 h 4442253"/>
              <a:gd name="connsiteX351" fmla="*/ 2180858 w 6293192"/>
              <a:gd name="connsiteY351" fmla="*/ 2483516 h 4442253"/>
              <a:gd name="connsiteX352" fmla="*/ 2180877 w 6293192"/>
              <a:gd name="connsiteY352" fmla="*/ 2483433 h 4442253"/>
              <a:gd name="connsiteX353" fmla="*/ 2194841 w 6293192"/>
              <a:gd name="connsiteY353" fmla="*/ 2462076 h 4442253"/>
              <a:gd name="connsiteX354" fmla="*/ 2240841 w 6293192"/>
              <a:gd name="connsiteY354" fmla="*/ 2442362 h 4442253"/>
              <a:gd name="connsiteX355" fmla="*/ 2556267 w 6293192"/>
              <a:gd name="connsiteY355" fmla="*/ 2433600 h 4442253"/>
              <a:gd name="connsiteX356" fmla="*/ 2602268 w 6293192"/>
              <a:gd name="connsiteY356" fmla="*/ 2453314 h 4442253"/>
              <a:gd name="connsiteX357" fmla="*/ 2621982 w 6293192"/>
              <a:gd name="connsiteY357" fmla="*/ 2499314 h 4442253"/>
              <a:gd name="connsiteX358" fmla="*/ 2602268 w 6293192"/>
              <a:gd name="connsiteY358" fmla="*/ 2545315 h 4442253"/>
              <a:gd name="connsiteX359" fmla="*/ 2556267 w 6293192"/>
              <a:gd name="connsiteY359" fmla="*/ 2565029 h 4442253"/>
              <a:gd name="connsiteX360" fmla="*/ 2510267 w 6293192"/>
              <a:gd name="connsiteY360" fmla="*/ 2545315 h 4442253"/>
              <a:gd name="connsiteX361" fmla="*/ 2490553 w 6293192"/>
              <a:gd name="connsiteY361" fmla="*/ 2499314 h 4442253"/>
              <a:gd name="connsiteX362" fmla="*/ 2510267 w 6293192"/>
              <a:gd name="connsiteY362" fmla="*/ 2453314 h 4442253"/>
              <a:gd name="connsiteX363" fmla="*/ 2556267 w 6293192"/>
              <a:gd name="connsiteY363" fmla="*/ 2433600 h 4442253"/>
              <a:gd name="connsiteX364" fmla="*/ 3923115 w 6293192"/>
              <a:gd name="connsiteY364" fmla="*/ 2427029 h 4442253"/>
              <a:gd name="connsiteX365" fmla="*/ 3969115 w 6293192"/>
              <a:gd name="connsiteY365" fmla="*/ 2446743 h 4442253"/>
              <a:gd name="connsiteX366" fmla="*/ 3988829 w 6293192"/>
              <a:gd name="connsiteY366" fmla="*/ 2492743 h 4442253"/>
              <a:gd name="connsiteX367" fmla="*/ 3969115 w 6293192"/>
              <a:gd name="connsiteY367" fmla="*/ 2538744 h 4442253"/>
              <a:gd name="connsiteX368" fmla="*/ 3923115 w 6293192"/>
              <a:gd name="connsiteY368" fmla="*/ 2558458 h 4442253"/>
              <a:gd name="connsiteX369" fmla="*/ 3877114 w 6293192"/>
              <a:gd name="connsiteY369" fmla="*/ 2538744 h 4442253"/>
              <a:gd name="connsiteX370" fmla="*/ 3857400 w 6293192"/>
              <a:gd name="connsiteY370" fmla="*/ 2492743 h 4442253"/>
              <a:gd name="connsiteX371" fmla="*/ 3877114 w 6293192"/>
              <a:gd name="connsiteY371" fmla="*/ 2446743 h 4442253"/>
              <a:gd name="connsiteX372" fmla="*/ 3923115 w 6293192"/>
              <a:gd name="connsiteY372" fmla="*/ 2427029 h 4442253"/>
              <a:gd name="connsiteX373" fmla="*/ 1726083 w 6293192"/>
              <a:gd name="connsiteY373" fmla="*/ 2370077 h 4442253"/>
              <a:gd name="connsiteX374" fmla="*/ 1772083 w 6293192"/>
              <a:gd name="connsiteY374" fmla="*/ 2389791 h 4442253"/>
              <a:gd name="connsiteX375" fmla="*/ 1791798 w 6293192"/>
              <a:gd name="connsiteY375" fmla="*/ 2435791 h 4442253"/>
              <a:gd name="connsiteX376" fmla="*/ 1772083 w 6293192"/>
              <a:gd name="connsiteY376" fmla="*/ 2481791 h 4442253"/>
              <a:gd name="connsiteX377" fmla="*/ 1726083 w 6293192"/>
              <a:gd name="connsiteY377" fmla="*/ 2501506 h 4442253"/>
              <a:gd name="connsiteX378" fmla="*/ 1680083 w 6293192"/>
              <a:gd name="connsiteY378" fmla="*/ 2481791 h 4442253"/>
              <a:gd name="connsiteX379" fmla="*/ 1660369 w 6293192"/>
              <a:gd name="connsiteY379" fmla="*/ 2435791 h 4442253"/>
              <a:gd name="connsiteX380" fmla="*/ 1680083 w 6293192"/>
              <a:gd name="connsiteY380" fmla="*/ 2389791 h 4442253"/>
              <a:gd name="connsiteX381" fmla="*/ 1726083 w 6293192"/>
              <a:gd name="connsiteY381" fmla="*/ 2370077 h 4442253"/>
              <a:gd name="connsiteX382" fmla="*/ 3121406 w 6293192"/>
              <a:gd name="connsiteY382" fmla="*/ 2304363 h 4442253"/>
              <a:gd name="connsiteX383" fmla="*/ 3167406 w 6293192"/>
              <a:gd name="connsiteY383" fmla="*/ 2324077 h 4442253"/>
              <a:gd name="connsiteX384" fmla="*/ 3187120 w 6293192"/>
              <a:gd name="connsiteY384" fmla="*/ 2370077 h 4442253"/>
              <a:gd name="connsiteX385" fmla="*/ 3167406 w 6293192"/>
              <a:gd name="connsiteY385" fmla="*/ 2416077 h 4442253"/>
              <a:gd name="connsiteX386" fmla="*/ 3121406 w 6293192"/>
              <a:gd name="connsiteY386" fmla="*/ 2435792 h 4442253"/>
              <a:gd name="connsiteX387" fmla="*/ 3075405 w 6293192"/>
              <a:gd name="connsiteY387" fmla="*/ 2416077 h 4442253"/>
              <a:gd name="connsiteX388" fmla="*/ 3055691 w 6293192"/>
              <a:gd name="connsiteY388" fmla="*/ 2370077 h 4442253"/>
              <a:gd name="connsiteX389" fmla="*/ 3075405 w 6293192"/>
              <a:gd name="connsiteY389" fmla="*/ 2324077 h 4442253"/>
              <a:gd name="connsiteX390" fmla="*/ 3121406 w 6293192"/>
              <a:gd name="connsiteY390" fmla="*/ 2304363 h 4442253"/>
              <a:gd name="connsiteX391" fmla="*/ 1938557 w 6293192"/>
              <a:gd name="connsiteY391" fmla="*/ 2297792 h 4442253"/>
              <a:gd name="connsiteX392" fmla="*/ 1984558 w 6293192"/>
              <a:gd name="connsiteY392" fmla="*/ 2317506 h 4442253"/>
              <a:gd name="connsiteX393" fmla="*/ 2004272 w 6293192"/>
              <a:gd name="connsiteY393" fmla="*/ 2363506 h 4442253"/>
              <a:gd name="connsiteX394" fmla="*/ 1984558 w 6293192"/>
              <a:gd name="connsiteY394" fmla="*/ 2409506 h 4442253"/>
              <a:gd name="connsiteX395" fmla="*/ 1938557 w 6293192"/>
              <a:gd name="connsiteY395" fmla="*/ 2429221 h 4442253"/>
              <a:gd name="connsiteX396" fmla="*/ 1892557 w 6293192"/>
              <a:gd name="connsiteY396" fmla="*/ 2409506 h 4442253"/>
              <a:gd name="connsiteX397" fmla="*/ 1872843 w 6293192"/>
              <a:gd name="connsiteY397" fmla="*/ 2363506 h 4442253"/>
              <a:gd name="connsiteX398" fmla="*/ 1892557 w 6293192"/>
              <a:gd name="connsiteY398" fmla="*/ 2317506 h 4442253"/>
              <a:gd name="connsiteX399" fmla="*/ 1938557 w 6293192"/>
              <a:gd name="connsiteY399" fmla="*/ 2297792 h 4442253"/>
              <a:gd name="connsiteX400" fmla="*/ 3441214 w 6293192"/>
              <a:gd name="connsiteY400" fmla="*/ 2212364 h 4442253"/>
              <a:gd name="connsiteX401" fmla="*/ 3487213 w 6293192"/>
              <a:gd name="connsiteY401" fmla="*/ 2232078 h 4442253"/>
              <a:gd name="connsiteX402" fmla="*/ 3506928 w 6293192"/>
              <a:gd name="connsiteY402" fmla="*/ 2278078 h 4442253"/>
              <a:gd name="connsiteX403" fmla="*/ 3487213 w 6293192"/>
              <a:gd name="connsiteY403" fmla="*/ 2324079 h 4442253"/>
              <a:gd name="connsiteX404" fmla="*/ 3441214 w 6293192"/>
              <a:gd name="connsiteY404" fmla="*/ 2343793 h 4442253"/>
              <a:gd name="connsiteX405" fmla="*/ 3395213 w 6293192"/>
              <a:gd name="connsiteY405" fmla="*/ 2324079 h 4442253"/>
              <a:gd name="connsiteX406" fmla="*/ 3375499 w 6293192"/>
              <a:gd name="connsiteY406" fmla="*/ 2278078 h 4442253"/>
              <a:gd name="connsiteX407" fmla="*/ 3395213 w 6293192"/>
              <a:gd name="connsiteY407" fmla="*/ 2232078 h 4442253"/>
              <a:gd name="connsiteX408" fmla="*/ 3441214 w 6293192"/>
              <a:gd name="connsiteY408" fmla="*/ 2212364 h 4442253"/>
              <a:gd name="connsiteX409" fmla="*/ 4626253 w 6293192"/>
              <a:gd name="connsiteY409" fmla="*/ 2186078 h 4442253"/>
              <a:gd name="connsiteX410" fmla="*/ 4672252 w 6293192"/>
              <a:gd name="connsiteY410" fmla="*/ 2205792 h 4442253"/>
              <a:gd name="connsiteX411" fmla="*/ 4691967 w 6293192"/>
              <a:gd name="connsiteY411" fmla="*/ 2251792 h 4442253"/>
              <a:gd name="connsiteX412" fmla="*/ 4672252 w 6293192"/>
              <a:gd name="connsiteY412" fmla="*/ 2297793 h 4442253"/>
              <a:gd name="connsiteX413" fmla="*/ 4666539 w 6293192"/>
              <a:gd name="connsiteY413" fmla="*/ 2301906 h 4442253"/>
              <a:gd name="connsiteX414" fmla="*/ 4681561 w 6293192"/>
              <a:gd name="connsiteY414" fmla="*/ 2304910 h 4442253"/>
              <a:gd name="connsiteX415" fmla="*/ 4702919 w 6293192"/>
              <a:gd name="connsiteY415" fmla="*/ 2319696 h 4442253"/>
              <a:gd name="connsiteX416" fmla="*/ 4722633 w 6293192"/>
              <a:gd name="connsiteY416" fmla="*/ 2365696 h 4442253"/>
              <a:gd name="connsiteX417" fmla="*/ 4702919 w 6293192"/>
              <a:gd name="connsiteY417" fmla="*/ 2411697 h 4442253"/>
              <a:gd name="connsiteX418" fmla="*/ 4656919 w 6293192"/>
              <a:gd name="connsiteY418" fmla="*/ 2431411 h 4442253"/>
              <a:gd name="connsiteX419" fmla="*/ 4610918 w 6293192"/>
              <a:gd name="connsiteY419" fmla="*/ 2411697 h 4442253"/>
              <a:gd name="connsiteX420" fmla="*/ 4591204 w 6293192"/>
              <a:gd name="connsiteY420" fmla="*/ 2365696 h 4442253"/>
              <a:gd name="connsiteX421" fmla="*/ 4610918 w 6293192"/>
              <a:gd name="connsiteY421" fmla="*/ 2319696 h 4442253"/>
              <a:gd name="connsiteX422" fmla="*/ 4616564 w 6293192"/>
              <a:gd name="connsiteY422" fmla="*/ 2315631 h 4442253"/>
              <a:gd name="connsiteX423" fmla="*/ 4600788 w 6293192"/>
              <a:gd name="connsiteY423" fmla="*/ 2312578 h 4442253"/>
              <a:gd name="connsiteX424" fmla="*/ 4580252 w 6293192"/>
              <a:gd name="connsiteY424" fmla="*/ 2297793 h 4442253"/>
              <a:gd name="connsiteX425" fmla="*/ 4560538 w 6293192"/>
              <a:gd name="connsiteY425" fmla="*/ 2251792 h 4442253"/>
              <a:gd name="connsiteX426" fmla="*/ 4580252 w 6293192"/>
              <a:gd name="connsiteY426" fmla="*/ 2205792 h 4442253"/>
              <a:gd name="connsiteX427" fmla="*/ 4626253 w 6293192"/>
              <a:gd name="connsiteY427" fmla="*/ 2186078 h 4442253"/>
              <a:gd name="connsiteX428" fmla="*/ 2670172 w 6293192"/>
              <a:gd name="connsiteY428" fmla="*/ 2153221 h 4442253"/>
              <a:gd name="connsiteX429" fmla="*/ 2716172 w 6293192"/>
              <a:gd name="connsiteY429" fmla="*/ 2172935 h 4442253"/>
              <a:gd name="connsiteX430" fmla="*/ 2735886 w 6293192"/>
              <a:gd name="connsiteY430" fmla="*/ 2218935 h 4442253"/>
              <a:gd name="connsiteX431" fmla="*/ 2716172 w 6293192"/>
              <a:gd name="connsiteY431" fmla="*/ 2264936 h 4442253"/>
              <a:gd name="connsiteX432" fmla="*/ 2670172 w 6293192"/>
              <a:gd name="connsiteY432" fmla="*/ 2284650 h 4442253"/>
              <a:gd name="connsiteX433" fmla="*/ 2624171 w 6293192"/>
              <a:gd name="connsiteY433" fmla="*/ 2264936 h 4442253"/>
              <a:gd name="connsiteX434" fmla="*/ 2604457 w 6293192"/>
              <a:gd name="connsiteY434" fmla="*/ 2218935 h 4442253"/>
              <a:gd name="connsiteX435" fmla="*/ 2624171 w 6293192"/>
              <a:gd name="connsiteY435" fmla="*/ 2172935 h 4442253"/>
              <a:gd name="connsiteX436" fmla="*/ 2670172 w 6293192"/>
              <a:gd name="connsiteY436" fmla="*/ 2153221 h 4442253"/>
              <a:gd name="connsiteX437" fmla="*/ 950660 w 6293192"/>
              <a:gd name="connsiteY437" fmla="*/ 2144460 h 4442253"/>
              <a:gd name="connsiteX438" fmla="*/ 996661 w 6293192"/>
              <a:gd name="connsiteY438" fmla="*/ 2164174 h 4442253"/>
              <a:gd name="connsiteX439" fmla="*/ 1016375 w 6293192"/>
              <a:gd name="connsiteY439" fmla="*/ 2210174 h 4442253"/>
              <a:gd name="connsiteX440" fmla="*/ 996661 w 6293192"/>
              <a:gd name="connsiteY440" fmla="*/ 2256174 h 4442253"/>
              <a:gd name="connsiteX441" fmla="*/ 950660 w 6293192"/>
              <a:gd name="connsiteY441" fmla="*/ 2275889 h 4442253"/>
              <a:gd name="connsiteX442" fmla="*/ 904660 w 6293192"/>
              <a:gd name="connsiteY442" fmla="*/ 2256174 h 4442253"/>
              <a:gd name="connsiteX443" fmla="*/ 884946 w 6293192"/>
              <a:gd name="connsiteY443" fmla="*/ 2210174 h 4442253"/>
              <a:gd name="connsiteX444" fmla="*/ 904660 w 6293192"/>
              <a:gd name="connsiteY444" fmla="*/ 2164174 h 4442253"/>
              <a:gd name="connsiteX445" fmla="*/ 950660 w 6293192"/>
              <a:gd name="connsiteY445" fmla="*/ 2144460 h 4442253"/>
              <a:gd name="connsiteX446" fmla="*/ 3106073 w 6293192"/>
              <a:gd name="connsiteY446" fmla="*/ 2142269 h 4442253"/>
              <a:gd name="connsiteX447" fmla="*/ 3152072 w 6293192"/>
              <a:gd name="connsiteY447" fmla="*/ 2161983 h 4442253"/>
              <a:gd name="connsiteX448" fmla="*/ 3171787 w 6293192"/>
              <a:gd name="connsiteY448" fmla="*/ 2207983 h 4442253"/>
              <a:gd name="connsiteX449" fmla="*/ 3152072 w 6293192"/>
              <a:gd name="connsiteY449" fmla="*/ 2253984 h 4442253"/>
              <a:gd name="connsiteX450" fmla="*/ 3106073 w 6293192"/>
              <a:gd name="connsiteY450" fmla="*/ 2273698 h 4442253"/>
              <a:gd name="connsiteX451" fmla="*/ 3060072 w 6293192"/>
              <a:gd name="connsiteY451" fmla="*/ 2253984 h 4442253"/>
              <a:gd name="connsiteX452" fmla="*/ 3040358 w 6293192"/>
              <a:gd name="connsiteY452" fmla="*/ 2207983 h 4442253"/>
              <a:gd name="connsiteX453" fmla="*/ 3060072 w 6293192"/>
              <a:gd name="connsiteY453" fmla="*/ 2161983 h 4442253"/>
              <a:gd name="connsiteX454" fmla="*/ 3106073 w 6293192"/>
              <a:gd name="connsiteY454" fmla="*/ 2142269 h 4442253"/>
              <a:gd name="connsiteX455" fmla="*/ 1557417 w 6293192"/>
              <a:gd name="connsiteY455" fmla="*/ 2107222 h 4442253"/>
              <a:gd name="connsiteX456" fmla="*/ 1603417 w 6293192"/>
              <a:gd name="connsiteY456" fmla="*/ 2126936 h 4442253"/>
              <a:gd name="connsiteX457" fmla="*/ 1623132 w 6293192"/>
              <a:gd name="connsiteY457" fmla="*/ 2172936 h 4442253"/>
              <a:gd name="connsiteX458" fmla="*/ 1603417 w 6293192"/>
              <a:gd name="connsiteY458" fmla="*/ 2218936 h 4442253"/>
              <a:gd name="connsiteX459" fmla="*/ 1557417 w 6293192"/>
              <a:gd name="connsiteY459" fmla="*/ 2238651 h 4442253"/>
              <a:gd name="connsiteX460" fmla="*/ 1511417 w 6293192"/>
              <a:gd name="connsiteY460" fmla="*/ 2218936 h 4442253"/>
              <a:gd name="connsiteX461" fmla="*/ 1491703 w 6293192"/>
              <a:gd name="connsiteY461" fmla="*/ 2172936 h 4442253"/>
              <a:gd name="connsiteX462" fmla="*/ 1511417 w 6293192"/>
              <a:gd name="connsiteY462" fmla="*/ 2126936 h 4442253"/>
              <a:gd name="connsiteX463" fmla="*/ 1557417 w 6293192"/>
              <a:gd name="connsiteY463" fmla="*/ 2107222 h 4442253"/>
              <a:gd name="connsiteX464" fmla="*/ 4663490 w 6293192"/>
              <a:gd name="connsiteY464" fmla="*/ 2059032 h 4442253"/>
              <a:gd name="connsiteX465" fmla="*/ 4709490 w 6293192"/>
              <a:gd name="connsiteY465" fmla="*/ 2078746 h 4442253"/>
              <a:gd name="connsiteX466" fmla="*/ 4729204 w 6293192"/>
              <a:gd name="connsiteY466" fmla="*/ 2124746 h 4442253"/>
              <a:gd name="connsiteX467" fmla="*/ 4709490 w 6293192"/>
              <a:gd name="connsiteY467" fmla="*/ 2170747 h 4442253"/>
              <a:gd name="connsiteX468" fmla="*/ 4663490 w 6293192"/>
              <a:gd name="connsiteY468" fmla="*/ 2190461 h 4442253"/>
              <a:gd name="connsiteX469" fmla="*/ 4617489 w 6293192"/>
              <a:gd name="connsiteY469" fmla="*/ 2170747 h 4442253"/>
              <a:gd name="connsiteX470" fmla="*/ 4597775 w 6293192"/>
              <a:gd name="connsiteY470" fmla="*/ 2124746 h 4442253"/>
              <a:gd name="connsiteX471" fmla="*/ 4617489 w 6293192"/>
              <a:gd name="connsiteY471" fmla="*/ 2078746 h 4442253"/>
              <a:gd name="connsiteX472" fmla="*/ 4663490 w 6293192"/>
              <a:gd name="connsiteY472" fmla="*/ 2059032 h 4442253"/>
              <a:gd name="connsiteX473" fmla="*/ 3399595 w 6293192"/>
              <a:gd name="connsiteY473" fmla="*/ 2052461 h 4442253"/>
              <a:gd name="connsiteX474" fmla="*/ 3445595 w 6293192"/>
              <a:gd name="connsiteY474" fmla="*/ 2072175 h 4442253"/>
              <a:gd name="connsiteX475" fmla="*/ 3465309 w 6293192"/>
              <a:gd name="connsiteY475" fmla="*/ 2118175 h 4442253"/>
              <a:gd name="connsiteX476" fmla="*/ 3445595 w 6293192"/>
              <a:gd name="connsiteY476" fmla="*/ 2164175 h 4442253"/>
              <a:gd name="connsiteX477" fmla="*/ 3399595 w 6293192"/>
              <a:gd name="connsiteY477" fmla="*/ 2183890 h 4442253"/>
              <a:gd name="connsiteX478" fmla="*/ 3353594 w 6293192"/>
              <a:gd name="connsiteY478" fmla="*/ 2164175 h 4442253"/>
              <a:gd name="connsiteX479" fmla="*/ 3333880 w 6293192"/>
              <a:gd name="connsiteY479" fmla="*/ 2118175 h 4442253"/>
              <a:gd name="connsiteX480" fmla="*/ 3353594 w 6293192"/>
              <a:gd name="connsiteY480" fmla="*/ 2072175 h 4442253"/>
              <a:gd name="connsiteX481" fmla="*/ 3399595 w 6293192"/>
              <a:gd name="connsiteY481" fmla="*/ 2052461 h 4442253"/>
              <a:gd name="connsiteX482" fmla="*/ 2367887 w 6293192"/>
              <a:gd name="connsiteY482" fmla="*/ 2023985 h 4442253"/>
              <a:gd name="connsiteX483" fmla="*/ 2413887 w 6293192"/>
              <a:gd name="connsiteY483" fmla="*/ 2043699 h 4442253"/>
              <a:gd name="connsiteX484" fmla="*/ 2433602 w 6293192"/>
              <a:gd name="connsiteY484" fmla="*/ 2089699 h 4442253"/>
              <a:gd name="connsiteX485" fmla="*/ 2413887 w 6293192"/>
              <a:gd name="connsiteY485" fmla="*/ 2135699 h 4442253"/>
              <a:gd name="connsiteX486" fmla="*/ 2367887 w 6293192"/>
              <a:gd name="connsiteY486" fmla="*/ 2155414 h 4442253"/>
              <a:gd name="connsiteX487" fmla="*/ 2321887 w 6293192"/>
              <a:gd name="connsiteY487" fmla="*/ 2135699 h 4442253"/>
              <a:gd name="connsiteX488" fmla="*/ 2302173 w 6293192"/>
              <a:gd name="connsiteY488" fmla="*/ 2089699 h 4442253"/>
              <a:gd name="connsiteX489" fmla="*/ 2321887 w 6293192"/>
              <a:gd name="connsiteY489" fmla="*/ 2043699 h 4442253"/>
              <a:gd name="connsiteX490" fmla="*/ 2367887 w 6293192"/>
              <a:gd name="connsiteY490" fmla="*/ 2023985 h 4442253"/>
              <a:gd name="connsiteX491" fmla="*/ 4218827 w 6293192"/>
              <a:gd name="connsiteY491" fmla="*/ 1988937 h 4442253"/>
              <a:gd name="connsiteX492" fmla="*/ 4264827 w 6293192"/>
              <a:gd name="connsiteY492" fmla="*/ 2008651 h 4442253"/>
              <a:gd name="connsiteX493" fmla="*/ 4284541 w 6293192"/>
              <a:gd name="connsiteY493" fmla="*/ 2054651 h 4442253"/>
              <a:gd name="connsiteX494" fmla="*/ 4277105 w 6293192"/>
              <a:gd name="connsiteY494" fmla="*/ 2072002 h 4442253"/>
              <a:gd name="connsiteX495" fmla="*/ 4280707 w 6293192"/>
              <a:gd name="connsiteY495" fmla="*/ 2072722 h 4442253"/>
              <a:gd name="connsiteX496" fmla="*/ 4302064 w 6293192"/>
              <a:gd name="connsiteY496" fmla="*/ 2087508 h 4442253"/>
              <a:gd name="connsiteX497" fmla="*/ 4321778 w 6293192"/>
              <a:gd name="connsiteY497" fmla="*/ 2133508 h 4442253"/>
              <a:gd name="connsiteX498" fmla="*/ 4302064 w 6293192"/>
              <a:gd name="connsiteY498" fmla="*/ 2179508 h 4442253"/>
              <a:gd name="connsiteX499" fmla="*/ 4256064 w 6293192"/>
              <a:gd name="connsiteY499" fmla="*/ 2199223 h 4442253"/>
              <a:gd name="connsiteX500" fmla="*/ 4210064 w 6293192"/>
              <a:gd name="connsiteY500" fmla="*/ 2179508 h 4442253"/>
              <a:gd name="connsiteX501" fmla="*/ 4190349 w 6293192"/>
              <a:gd name="connsiteY501" fmla="*/ 2133508 h 4442253"/>
              <a:gd name="connsiteX502" fmla="*/ 4197786 w 6293192"/>
              <a:gd name="connsiteY502" fmla="*/ 2116158 h 4442253"/>
              <a:gd name="connsiteX503" fmla="*/ 4194184 w 6293192"/>
              <a:gd name="connsiteY503" fmla="*/ 2115437 h 4442253"/>
              <a:gd name="connsiteX504" fmla="*/ 4187548 w 6293192"/>
              <a:gd name="connsiteY504" fmla="*/ 2110843 h 4442253"/>
              <a:gd name="connsiteX505" fmla="*/ 4175018 w 6293192"/>
              <a:gd name="connsiteY505" fmla="*/ 2140080 h 4442253"/>
              <a:gd name="connsiteX506" fmla="*/ 4129018 w 6293192"/>
              <a:gd name="connsiteY506" fmla="*/ 2159794 h 4442253"/>
              <a:gd name="connsiteX507" fmla="*/ 4083017 w 6293192"/>
              <a:gd name="connsiteY507" fmla="*/ 2140080 h 4442253"/>
              <a:gd name="connsiteX508" fmla="*/ 4063303 w 6293192"/>
              <a:gd name="connsiteY508" fmla="*/ 2094079 h 4442253"/>
              <a:gd name="connsiteX509" fmla="*/ 4083017 w 6293192"/>
              <a:gd name="connsiteY509" fmla="*/ 2048079 h 4442253"/>
              <a:gd name="connsiteX510" fmla="*/ 4129018 w 6293192"/>
              <a:gd name="connsiteY510" fmla="*/ 2028365 h 4442253"/>
              <a:gd name="connsiteX511" fmla="*/ 4153660 w 6293192"/>
              <a:gd name="connsiteY511" fmla="*/ 2033293 h 4442253"/>
              <a:gd name="connsiteX512" fmla="*/ 4160297 w 6293192"/>
              <a:gd name="connsiteY512" fmla="*/ 2037888 h 4442253"/>
              <a:gd name="connsiteX513" fmla="*/ 4172826 w 6293192"/>
              <a:gd name="connsiteY513" fmla="*/ 2008651 h 4442253"/>
              <a:gd name="connsiteX514" fmla="*/ 4218827 w 6293192"/>
              <a:gd name="connsiteY514" fmla="*/ 1988937 h 4442253"/>
              <a:gd name="connsiteX515" fmla="*/ 1583703 w 6293192"/>
              <a:gd name="connsiteY515" fmla="*/ 1894747 h 4442253"/>
              <a:gd name="connsiteX516" fmla="*/ 1629703 w 6293192"/>
              <a:gd name="connsiteY516" fmla="*/ 1914461 h 4442253"/>
              <a:gd name="connsiteX517" fmla="*/ 1649418 w 6293192"/>
              <a:gd name="connsiteY517" fmla="*/ 1960461 h 4442253"/>
              <a:gd name="connsiteX518" fmla="*/ 1629703 w 6293192"/>
              <a:gd name="connsiteY518" fmla="*/ 2006462 h 4442253"/>
              <a:gd name="connsiteX519" fmla="*/ 1583703 w 6293192"/>
              <a:gd name="connsiteY519" fmla="*/ 2026176 h 4442253"/>
              <a:gd name="connsiteX520" fmla="*/ 1537703 w 6293192"/>
              <a:gd name="connsiteY520" fmla="*/ 2006462 h 4442253"/>
              <a:gd name="connsiteX521" fmla="*/ 1517989 w 6293192"/>
              <a:gd name="connsiteY521" fmla="*/ 1960461 h 4442253"/>
              <a:gd name="connsiteX522" fmla="*/ 1537703 w 6293192"/>
              <a:gd name="connsiteY522" fmla="*/ 1914461 h 4442253"/>
              <a:gd name="connsiteX523" fmla="*/ 1583703 w 6293192"/>
              <a:gd name="connsiteY523" fmla="*/ 1894747 h 4442253"/>
              <a:gd name="connsiteX524" fmla="*/ 2291221 w 6293192"/>
              <a:gd name="connsiteY524" fmla="*/ 1870652 h 4442253"/>
              <a:gd name="connsiteX525" fmla="*/ 2337221 w 6293192"/>
              <a:gd name="connsiteY525" fmla="*/ 1890366 h 4442253"/>
              <a:gd name="connsiteX526" fmla="*/ 2356936 w 6293192"/>
              <a:gd name="connsiteY526" fmla="*/ 1936366 h 4442253"/>
              <a:gd name="connsiteX527" fmla="*/ 2337221 w 6293192"/>
              <a:gd name="connsiteY527" fmla="*/ 1982366 h 4442253"/>
              <a:gd name="connsiteX528" fmla="*/ 2316685 w 6293192"/>
              <a:gd name="connsiteY528" fmla="*/ 1997152 h 4442253"/>
              <a:gd name="connsiteX529" fmla="*/ 2296807 w 6293192"/>
              <a:gd name="connsiteY529" fmla="*/ 2001000 h 4442253"/>
              <a:gd name="connsiteX530" fmla="*/ 2299984 w 6293192"/>
              <a:gd name="connsiteY530" fmla="*/ 2017413 h 4442253"/>
              <a:gd name="connsiteX531" fmla="*/ 2280270 w 6293192"/>
              <a:gd name="connsiteY531" fmla="*/ 2063414 h 4442253"/>
              <a:gd name="connsiteX532" fmla="*/ 2234269 w 6293192"/>
              <a:gd name="connsiteY532" fmla="*/ 2083128 h 4442253"/>
              <a:gd name="connsiteX533" fmla="*/ 2188269 w 6293192"/>
              <a:gd name="connsiteY533" fmla="*/ 2063414 h 4442253"/>
              <a:gd name="connsiteX534" fmla="*/ 2168555 w 6293192"/>
              <a:gd name="connsiteY534" fmla="*/ 2017413 h 4442253"/>
              <a:gd name="connsiteX535" fmla="*/ 2188269 w 6293192"/>
              <a:gd name="connsiteY535" fmla="*/ 1971413 h 4442253"/>
              <a:gd name="connsiteX536" fmla="*/ 2208805 w 6293192"/>
              <a:gd name="connsiteY536" fmla="*/ 1956627 h 4442253"/>
              <a:gd name="connsiteX537" fmla="*/ 2228684 w 6293192"/>
              <a:gd name="connsiteY537" fmla="*/ 1952780 h 4442253"/>
              <a:gd name="connsiteX538" fmla="*/ 2225507 w 6293192"/>
              <a:gd name="connsiteY538" fmla="*/ 1936366 h 4442253"/>
              <a:gd name="connsiteX539" fmla="*/ 2245221 w 6293192"/>
              <a:gd name="connsiteY539" fmla="*/ 1890366 h 4442253"/>
              <a:gd name="connsiteX540" fmla="*/ 2291221 w 6293192"/>
              <a:gd name="connsiteY540" fmla="*/ 1870652 h 4442253"/>
              <a:gd name="connsiteX541" fmla="*/ 2933027 w 6293192"/>
              <a:gd name="connsiteY541" fmla="*/ 1807129 h 4442253"/>
              <a:gd name="connsiteX542" fmla="*/ 2979027 w 6293192"/>
              <a:gd name="connsiteY542" fmla="*/ 1826843 h 4442253"/>
              <a:gd name="connsiteX543" fmla="*/ 2998741 w 6293192"/>
              <a:gd name="connsiteY543" fmla="*/ 1872843 h 4442253"/>
              <a:gd name="connsiteX544" fmla="*/ 2979027 w 6293192"/>
              <a:gd name="connsiteY544" fmla="*/ 1918843 h 4442253"/>
              <a:gd name="connsiteX545" fmla="*/ 2933027 w 6293192"/>
              <a:gd name="connsiteY545" fmla="*/ 1938557 h 4442253"/>
              <a:gd name="connsiteX546" fmla="*/ 2887026 w 6293192"/>
              <a:gd name="connsiteY546" fmla="*/ 1918843 h 4442253"/>
              <a:gd name="connsiteX547" fmla="*/ 2867312 w 6293192"/>
              <a:gd name="connsiteY547" fmla="*/ 1872843 h 4442253"/>
              <a:gd name="connsiteX548" fmla="*/ 2887026 w 6293192"/>
              <a:gd name="connsiteY548" fmla="*/ 1826843 h 4442253"/>
              <a:gd name="connsiteX549" fmla="*/ 2933027 w 6293192"/>
              <a:gd name="connsiteY549" fmla="*/ 1807129 h 4442253"/>
              <a:gd name="connsiteX550" fmla="*/ 1813701 w 6293192"/>
              <a:gd name="connsiteY550" fmla="*/ 1763320 h 4442253"/>
              <a:gd name="connsiteX551" fmla="*/ 1859701 w 6293192"/>
              <a:gd name="connsiteY551" fmla="*/ 1783034 h 4442253"/>
              <a:gd name="connsiteX552" fmla="*/ 1879416 w 6293192"/>
              <a:gd name="connsiteY552" fmla="*/ 1829034 h 4442253"/>
              <a:gd name="connsiteX553" fmla="*/ 1859701 w 6293192"/>
              <a:gd name="connsiteY553" fmla="*/ 1875034 h 4442253"/>
              <a:gd name="connsiteX554" fmla="*/ 1813701 w 6293192"/>
              <a:gd name="connsiteY554" fmla="*/ 1894748 h 4442253"/>
              <a:gd name="connsiteX555" fmla="*/ 1767701 w 6293192"/>
              <a:gd name="connsiteY555" fmla="*/ 1875034 h 4442253"/>
              <a:gd name="connsiteX556" fmla="*/ 1747987 w 6293192"/>
              <a:gd name="connsiteY556" fmla="*/ 1829034 h 4442253"/>
              <a:gd name="connsiteX557" fmla="*/ 1767701 w 6293192"/>
              <a:gd name="connsiteY557" fmla="*/ 1783034 h 4442253"/>
              <a:gd name="connsiteX558" fmla="*/ 1813701 w 6293192"/>
              <a:gd name="connsiteY558" fmla="*/ 1763320 h 4442253"/>
              <a:gd name="connsiteX559" fmla="*/ 3298834 w 6293192"/>
              <a:gd name="connsiteY559" fmla="*/ 1761129 h 4442253"/>
              <a:gd name="connsiteX560" fmla="*/ 3344833 w 6293192"/>
              <a:gd name="connsiteY560" fmla="*/ 1780843 h 4442253"/>
              <a:gd name="connsiteX561" fmla="*/ 3364548 w 6293192"/>
              <a:gd name="connsiteY561" fmla="*/ 1826843 h 4442253"/>
              <a:gd name="connsiteX562" fmla="*/ 3344833 w 6293192"/>
              <a:gd name="connsiteY562" fmla="*/ 1872843 h 4442253"/>
              <a:gd name="connsiteX563" fmla="*/ 3298834 w 6293192"/>
              <a:gd name="connsiteY563" fmla="*/ 1892558 h 4442253"/>
              <a:gd name="connsiteX564" fmla="*/ 3252833 w 6293192"/>
              <a:gd name="connsiteY564" fmla="*/ 1872843 h 4442253"/>
              <a:gd name="connsiteX565" fmla="*/ 3233119 w 6293192"/>
              <a:gd name="connsiteY565" fmla="*/ 1826843 h 4442253"/>
              <a:gd name="connsiteX566" fmla="*/ 3252833 w 6293192"/>
              <a:gd name="connsiteY566" fmla="*/ 1780843 h 4442253"/>
              <a:gd name="connsiteX567" fmla="*/ 3298834 w 6293192"/>
              <a:gd name="connsiteY567" fmla="*/ 1761129 h 4442253"/>
              <a:gd name="connsiteX568" fmla="*/ 4205684 w 6293192"/>
              <a:gd name="connsiteY568" fmla="*/ 1666940 h 4442253"/>
              <a:gd name="connsiteX569" fmla="*/ 4251684 w 6293192"/>
              <a:gd name="connsiteY569" fmla="*/ 1686654 h 4442253"/>
              <a:gd name="connsiteX570" fmla="*/ 4265168 w 6293192"/>
              <a:gd name="connsiteY570" fmla="*/ 1705383 h 4442253"/>
              <a:gd name="connsiteX571" fmla="*/ 4271398 w 6293192"/>
              <a:gd name="connsiteY571" fmla="*/ 1704177 h 4442253"/>
              <a:gd name="connsiteX572" fmla="*/ 4317398 w 6293192"/>
              <a:gd name="connsiteY572" fmla="*/ 1723891 h 4442253"/>
              <a:gd name="connsiteX573" fmla="*/ 4337112 w 6293192"/>
              <a:gd name="connsiteY573" fmla="*/ 1769891 h 4442253"/>
              <a:gd name="connsiteX574" fmla="*/ 4317398 w 6293192"/>
              <a:gd name="connsiteY574" fmla="*/ 1815892 h 4442253"/>
              <a:gd name="connsiteX575" fmla="*/ 4271398 w 6293192"/>
              <a:gd name="connsiteY575" fmla="*/ 1835606 h 4442253"/>
              <a:gd name="connsiteX576" fmla="*/ 4225397 w 6293192"/>
              <a:gd name="connsiteY576" fmla="*/ 1815892 h 4442253"/>
              <a:gd name="connsiteX577" fmla="*/ 4211913 w 6293192"/>
              <a:gd name="connsiteY577" fmla="*/ 1797163 h 4442253"/>
              <a:gd name="connsiteX578" fmla="*/ 4205684 w 6293192"/>
              <a:gd name="connsiteY578" fmla="*/ 1798369 h 4442253"/>
              <a:gd name="connsiteX579" fmla="*/ 4159683 w 6293192"/>
              <a:gd name="connsiteY579" fmla="*/ 1778654 h 4442253"/>
              <a:gd name="connsiteX580" fmla="*/ 4139969 w 6293192"/>
              <a:gd name="connsiteY580" fmla="*/ 1732654 h 4442253"/>
              <a:gd name="connsiteX581" fmla="*/ 4159683 w 6293192"/>
              <a:gd name="connsiteY581" fmla="*/ 1686654 h 4442253"/>
              <a:gd name="connsiteX582" fmla="*/ 4205684 w 6293192"/>
              <a:gd name="connsiteY582" fmla="*/ 1666940 h 4442253"/>
              <a:gd name="connsiteX583" fmla="*/ 2271507 w 6293192"/>
              <a:gd name="connsiteY583" fmla="*/ 1443513 h 4442253"/>
              <a:gd name="connsiteX584" fmla="*/ 2317508 w 6293192"/>
              <a:gd name="connsiteY584" fmla="*/ 1463227 h 4442253"/>
              <a:gd name="connsiteX585" fmla="*/ 2337222 w 6293192"/>
              <a:gd name="connsiteY585" fmla="*/ 1509227 h 4442253"/>
              <a:gd name="connsiteX586" fmla="*/ 2317508 w 6293192"/>
              <a:gd name="connsiteY586" fmla="*/ 1555227 h 4442253"/>
              <a:gd name="connsiteX587" fmla="*/ 2271507 w 6293192"/>
              <a:gd name="connsiteY587" fmla="*/ 1574942 h 4442253"/>
              <a:gd name="connsiteX588" fmla="*/ 2225507 w 6293192"/>
              <a:gd name="connsiteY588" fmla="*/ 1555227 h 4442253"/>
              <a:gd name="connsiteX589" fmla="*/ 2205793 w 6293192"/>
              <a:gd name="connsiteY589" fmla="*/ 1509227 h 4442253"/>
              <a:gd name="connsiteX590" fmla="*/ 2225507 w 6293192"/>
              <a:gd name="connsiteY590" fmla="*/ 1463227 h 4442253"/>
              <a:gd name="connsiteX591" fmla="*/ 2271507 w 6293192"/>
              <a:gd name="connsiteY591" fmla="*/ 1443513 h 4442253"/>
              <a:gd name="connsiteX592" fmla="*/ 3763211 w 6293192"/>
              <a:gd name="connsiteY592" fmla="*/ 1386561 h 4442253"/>
              <a:gd name="connsiteX593" fmla="*/ 3809211 w 6293192"/>
              <a:gd name="connsiteY593" fmla="*/ 1406275 h 4442253"/>
              <a:gd name="connsiteX594" fmla="*/ 3828925 w 6293192"/>
              <a:gd name="connsiteY594" fmla="*/ 1452275 h 4442253"/>
              <a:gd name="connsiteX595" fmla="*/ 3809211 w 6293192"/>
              <a:gd name="connsiteY595" fmla="*/ 1498276 h 4442253"/>
              <a:gd name="connsiteX596" fmla="*/ 3763211 w 6293192"/>
              <a:gd name="connsiteY596" fmla="*/ 1517990 h 4442253"/>
              <a:gd name="connsiteX597" fmla="*/ 3717211 w 6293192"/>
              <a:gd name="connsiteY597" fmla="*/ 1498276 h 4442253"/>
              <a:gd name="connsiteX598" fmla="*/ 3697496 w 6293192"/>
              <a:gd name="connsiteY598" fmla="*/ 1452275 h 4442253"/>
              <a:gd name="connsiteX599" fmla="*/ 3717211 w 6293192"/>
              <a:gd name="connsiteY599" fmla="*/ 1406275 h 4442253"/>
              <a:gd name="connsiteX600" fmla="*/ 3763211 w 6293192"/>
              <a:gd name="connsiteY600" fmla="*/ 1386561 h 4442253"/>
              <a:gd name="connsiteX601" fmla="*/ 2094080 w 6293192"/>
              <a:gd name="connsiteY601" fmla="*/ 1296752 h 4442253"/>
              <a:gd name="connsiteX602" fmla="*/ 2140080 w 6293192"/>
              <a:gd name="connsiteY602" fmla="*/ 1316466 h 4442253"/>
              <a:gd name="connsiteX603" fmla="*/ 2159795 w 6293192"/>
              <a:gd name="connsiteY603" fmla="*/ 1362466 h 4442253"/>
              <a:gd name="connsiteX604" fmla="*/ 2140080 w 6293192"/>
              <a:gd name="connsiteY604" fmla="*/ 1408466 h 4442253"/>
              <a:gd name="connsiteX605" fmla="*/ 2094080 w 6293192"/>
              <a:gd name="connsiteY605" fmla="*/ 1428181 h 4442253"/>
              <a:gd name="connsiteX606" fmla="*/ 2048080 w 6293192"/>
              <a:gd name="connsiteY606" fmla="*/ 1408466 h 4442253"/>
              <a:gd name="connsiteX607" fmla="*/ 2028366 w 6293192"/>
              <a:gd name="connsiteY607" fmla="*/ 1362466 h 4442253"/>
              <a:gd name="connsiteX608" fmla="*/ 2048080 w 6293192"/>
              <a:gd name="connsiteY608" fmla="*/ 1316466 h 4442253"/>
              <a:gd name="connsiteX609" fmla="*/ 2094080 w 6293192"/>
              <a:gd name="connsiteY609" fmla="*/ 1296752 h 4442253"/>
              <a:gd name="connsiteX610" fmla="*/ 2584743 w 6293192"/>
              <a:gd name="connsiteY610" fmla="*/ 1268276 h 4442253"/>
              <a:gd name="connsiteX611" fmla="*/ 2630744 w 6293192"/>
              <a:gd name="connsiteY611" fmla="*/ 1287990 h 4442253"/>
              <a:gd name="connsiteX612" fmla="*/ 2650458 w 6293192"/>
              <a:gd name="connsiteY612" fmla="*/ 1333990 h 4442253"/>
              <a:gd name="connsiteX613" fmla="*/ 2630744 w 6293192"/>
              <a:gd name="connsiteY613" fmla="*/ 1379990 h 4442253"/>
              <a:gd name="connsiteX614" fmla="*/ 2584743 w 6293192"/>
              <a:gd name="connsiteY614" fmla="*/ 1399705 h 4442253"/>
              <a:gd name="connsiteX615" fmla="*/ 2538743 w 6293192"/>
              <a:gd name="connsiteY615" fmla="*/ 1379990 h 4442253"/>
              <a:gd name="connsiteX616" fmla="*/ 2519029 w 6293192"/>
              <a:gd name="connsiteY616" fmla="*/ 1333990 h 4442253"/>
              <a:gd name="connsiteX617" fmla="*/ 2538743 w 6293192"/>
              <a:gd name="connsiteY617" fmla="*/ 1287990 h 4442253"/>
              <a:gd name="connsiteX618" fmla="*/ 2584743 w 6293192"/>
              <a:gd name="connsiteY618" fmla="*/ 1268276 h 4442253"/>
              <a:gd name="connsiteX619" fmla="*/ 3281310 w 6293192"/>
              <a:gd name="connsiteY619" fmla="*/ 1176277 h 4442253"/>
              <a:gd name="connsiteX620" fmla="*/ 3327309 w 6293192"/>
              <a:gd name="connsiteY620" fmla="*/ 1195991 h 4442253"/>
              <a:gd name="connsiteX621" fmla="*/ 3347024 w 6293192"/>
              <a:gd name="connsiteY621" fmla="*/ 1241991 h 4442253"/>
              <a:gd name="connsiteX622" fmla="*/ 3327309 w 6293192"/>
              <a:gd name="connsiteY622" fmla="*/ 1287991 h 4442253"/>
              <a:gd name="connsiteX623" fmla="*/ 3281310 w 6293192"/>
              <a:gd name="connsiteY623" fmla="*/ 1307706 h 4442253"/>
              <a:gd name="connsiteX624" fmla="*/ 3235309 w 6293192"/>
              <a:gd name="connsiteY624" fmla="*/ 1287991 h 4442253"/>
              <a:gd name="connsiteX625" fmla="*/ 3215595 w 6293192"/>
              <a:gd name="connsiteY625" fmla="*/ 1241991 h 4442253"/>
              <a:gd name="connsiteX626" fmla="*/ 3235309 w 6293192"/>
              <a:gd name="connsiteY626" fmla="*/ 1195991 h 4442253"/>
              <a:gd name="connsiteX627" fmla="*/ 3281310 w 6293192"/>
              <a:gd name="connsiteY627" fmla="*/ 1176277 h 4442253"/>
              <a:gd name="connsiteX628" fmla="*/ 2983407 w 6293192"/>
              <a:gd name="connsiteY628" fmla="*/ 1158753 h 4442253"/>
              <a:gd name="connsiteX629" fmla="*/ 3029407 w 6293192"/>
              <a:gd name="connsiteY629" fmla="*/ 1178467 h 4442253"/>
              <a:gd name="connsiteX630" fmla="*/ 3049121 w 6293192"/>
              <a:gd name="connsiteY630" fmla="*/ 1224467 h 4442253"/>
              <a:gd name="connsiteX631" fmla="*/ 3029407 w 6293192"/>
              <a:gd name="connsiteY631" fmla="*/ 1270467 h 4442253"/>
              <a:gd name="connsiteX632" fmla="*/ 3008871 w 6293192"/>
              <a:gd name="connsiteY632" fmla="*/ 1285253 h 4442253"/>
              <a:gd name="connsiteX633" fmla="*/ 3006804 w 6293192"/>
              <a:gd name="connsiteY633" fmla="*/ 1285653 h 4442253"/>
              <a:gd name="connsiteX634" fmla="*/ 3022836 w 6293192"/>
              <a:gd name="connsiteY634" fmla="*/ 1296752 h 4442253"/>
              <a:gd name="connsiteX635" fmla="*/ 3042550 w 6293192"/>
              <a:gd name="connsiteY635" fmla="*/ 1342752 h 4442253"/>
              <a:gd name="connsiteX636" fmla="*/ 3038026 w 6293192"/>
              <a:gd name="connsiteY636" fmla="*/ 1365372 h 4442253"/>
              <a:gd name="connsiteX637" fmla="*/ 3056513 w 6293192"/>
              <a:gd name="connsiteY637" fmla="*/ 1352061 h 4442253"/>
              <a:gd name="connsiteX638" fmla="*/ 3081978 w 6293192"/>
              <a:gd name="connsiteY638" fmla="*/ 1347133 h 4442253"/>
              <a:gd name="connsiteX639" fmla="*/ 3127978 w 6293192"/>
              <a:gd name="connsiteY639" fmla="*/ 1366847 h 4442253"/>
              <a:gd name="connsiteX640" fmla="*/ 3147692 w 6293192"/>
              <a:gd name="connsiteY640" fmla="*/ 1412847 h 4442253"/>
              <a:gd name="connsiteX641" fmla="*/ 3127978 w 6293192"/>
              <a:gd name="connsiteY641" fmla="*/ 1458847 h 4442253"/>
              <a:gd name="connsiteX642" fmla="*/ 3081978 w 6293192"/>
              <a:gd name="connsiteY642" fmla="*/ 1478562 h 4442253"/>
              <a:gd name="connsiteX643" fmla="*/ 3035977 w 6293192"/>
              <a:gd name="connsiteY643" fmla="*/ 1458847 h 4442253"/>
              <a:gd name="connsiteX644" fmla="*/ 3016263 w 6293192"/>
              <a:gd name="connsiteY644" fmla="*/ 1412847 h 4442253"/>
              <a:gd name="connsiteX645" fmla="*/ 3020787 w 6293192"/>
              <a:gd name="connsiteY645" fmla="*/ 1390228 h 4442253"/>
              <a:gd name="connsiteX646" fmla="*/ 3002300 w 6293192"/>
              <a:gd name="connsiteY646" fmla="*/ 1403538 h 4442253"/>
              <a:gd name="connsiteX647" fmla="*/ 2976836 w 6293192"/>
              <a:gd name="connsiteY647" fmla="*/ 1408467 h 4442253"/>
              <a:gd name="connsiteX648" fmla="*/ 2930835 w 6293192"/>
              <a:gd name="connsiteY648" fmla="*/ 1388753 h 4442253"/>
              <a:gd name="connsiteX649" fmla="*/ 2911121 w 6293192"/>
              <a:gd name="connsiteY649" fmla="*/ 1342752 h 4442253"/>
              <a:gd name="connsiteX650" fmla="*/ 2930835 w 6293192"/>
              <a:gd name="connsiteY650" fmla="*/ 1296752 h 4442253"/>
              <a:gd name="connsiteX651" fmla="*/ 2951371 w 6293192"/>
              <a:gd name="connsiteY651" fmla="*/ 1281966 h 4442253"/>
              <a:gd name="connsiteX652" fmla="*/ 2952953 w 6293192"/>
              <a:gd name="connsiteY652" fmla="*/ 1281660 h 4442253"/>
              <a:gd name="connsiteX653" fmla="*/ 2937406 w 6293192"/>
              <a:gd name="connsiteY653" fmla="*/ 1270467 h 4442253"/>
              <a:gd name="connsiteX654" fmla="*/ 2917692 w 6293192"/>
              <a:gd name="connsiteY654" fmla="*/ 1224467 h 4442253"/>
              <a:gd name="connsiteX655" fmla="*/ 2937406 w 6293192"/>
              <a:gd name="connsiteY655" fmla="*/ 1178467 h 4442253"/>
              <a:gd name="connsiteX656" fmla="*/ 2983407 w 6293192"/>
              <a:gd name="connsiteY656" fmla="*/ 1158753 h 4442253"/>
              <a:gd name="connsiteX657" fmla="*/ 2709600 w 6293192"/>
              <a:gd name="connsiteY657" fmla="*/ 1112753 h 4442253"/>
              <a:gd name="connsiteX658" fmla="*/ 2755600 w 6293192"/>
              <a:gd name="connsiteY658" fmla="*/ 1132467 h 4442253"/>
              <a:gd name="connsiteX659" fmla="*/ 2775314 w 6293192"/>
              <a:gd name="connsiteY659" fmla="*/ 1178467 h 4442253"/>
              <a:gd name="connsiteX660" fmla="*/ 2755600 w 6293192"/>
              <a:gd name="connsiteY660" fmla="*/ 1224468 h 4442253"/>
              <a:gd name="connsiteX661" fmla="*/ 2709600 w 6293192"/>
              <a:gd name="connsiteY661" fmla="*/ 1244182 h 4442253"/>
              <a:gd name="connsiteX662" fmla="*/ 2663599 w 6293192"/>
              <a:gd name="connsiteY662" fmla="*/ 1224468 h 4442253"/>
              <a:gd name="connsiteX663" fmla="*/ 2643885 w 6293192"/>
              <a:gd name="connsiteY663" fmla="*/ 1178467 h 4442253"/>
              <a:gd name="connsiteX664" fmla="*/ 2663599 w 6293192"/>
              <a:gd name="connsiteY664" fmla="*/ 1132467 h 4442253"/>
              <a:gd name="connsiteX665" fmla="*/ 2709600 w 6293192"/>
              <a:gd name="connsiteY665" fmla="*/ 1112753 h 4442253"/>
              <a:gd name="connsiteX666" fmla="*/ 3474071 w 6293192"/>
              <a:gd name="connsiteY666" fmla="*/ 1097420 h 4442253"/>
              <a:gd name="connsiteX667" fmla="*/ 3520070 w 6293192"/>
              <a:gd name="connsiteY667" fmla="*/ 1117134 h 4442253"/>
              <a:gd name="connsiteX668" fmla="*/ 3539785 w 6293192"/>
              <a:gd name="connsiteY668" fmla="*/ 1163134 h 4442253"/>
              <a:gd name="connsiteX669" fmla="*/ 3520070 w 6293192"/>
              <a:gd name="connsiteY669" fmla="*/ 1209134 h 4442253"/>
              <a:gd name="connsiteX670" fmla="*/ 3474071 w 6293192"/>
              <a:gd name="connsiteY670" fmla="*/ 1228849 h 4442253"/>
              <a:gd name="connsiteX671" fmla="*/ 3428070 w 6293192"/>
              <a:gd name="connsiteY671" fmla="*/ 1209134 h 4442253"/>
              <a:gd name="connsiteX672" fmla="*/ 3408356 w 6293192"/>
              <a:gd name="connsiteY672" fmla="*/ 1163134 h 4442253"/>
              <a:gd name="connsiteX673" fmla="*/ 3428070 w 6293192"/>
              <a:gd name="connsiteY673" fmla="*/ 1117134 h 4442253"/>
              <a:gd name="connsiteX674" fmla="*/ 3474071 w 6293192"/>
              <a:gd name="connsiteY674" fmla="*/ 1097420 h 4442253"/>
              <a:gd name="connsiteX675" fmla="*/ 3953781 w 6293192"/>
              <a:gd name="connsiteY675" fmla="*/ 1051421 h 4442253"/>
              <a:gd name="connsiteX676" fmla="*/ 3999781 w 6293192"/>
              <a:gd name="connsiteY676" fmla="*/ 1071135 h 4442253"/>
              <a:gd name="connsiteX677" fmla="*/ 4019495 w 6293192"/>
              <a:gd name="connsiteY677" fmla="*/ 1117135 h 4442253"/>
              <a:gd name="connsiteX678" fmla="*/ 3999781 w 6293192"/>
              <a:gd name="connsiteY678" fmla="*/ 1163135 h 4442253"/>
              <a:gd name="connsiteX679" fmla="*/ 3953781 w 6293192"/>
              <a:gd name="connsiteY679" fmla="*/ 1182850 h 4442253"/>
              <a:gd name="connsiteX680" fmla="*/ 3907780 w 6293192"/>
              <a:gd name="connsiteY680" fmla="*/ 1163135 h 4442253"/>
              <a:gd name="connsiteX681" fmla="*/ 3888066 w 6293192"/>
              <a:gd name="connsiteY681" fmla="*/ 1117135 h 4442253"/>
              <a:gd name="connsiteX682" fmla="*/ 3907780 w 6293192"/>
              <a:gd name="connsiteY682" fmla="*/ 1071135 h 4442253"/>
              <a:gd name="connsiteX683" fmla="*/ 3953781 w 6293192"/>
              <a:gd name="connsiteY683" fmla="*/ 1051421 h 4442253"/>
              <a:gd name="connsiteX684" fmla="*/ 2015223 w 6293192"/>
              <a:gd name="connsiteY684" fmla="*/ 1047040 h 4442253"/>
              <a:gd name="connsiteX685" fmla="*/ 2061224 w 6293192"/>
              <a:gd name="connsiteY685" fmla="*/ 1066754 h 4442253"/>
              <a:gd name="connsiteX686" fmla="*/ 2080938 w 6293192"/>
              <a:gd name="connsiteY686" fmla="*/ 1112754 h 4442253"/>
              <a:gd name="connsiteX687" fmla="*/ 2061224 w 6293192"/>
              <a:gd name="connsiteY687" fmla="*/ 1158755 h 4442253"/>
              <a:gd name="connsiteX688" fmla="*/ 2015223 w 6293192"/>
              <a:gd name="connsiteY688" fmla="*/ 1178469 h 4442253"/>
              <a:gd name="connsiteX689" fmla="*/ 1969223 w 6293192"/>
              <a:gd name="connsiteY689" fmla="*/ 1158755 h 4442253"/>
              <a:gd name="connsiteX690" fmla="*/ 1949509 w 6293192"/>
              <a:gd name="connsiteY690" fmla="*/ 1112754 h 4442253"/>
              <a:gd name="connsiteX691" fmla="*/ 1969223 w 6293192"/>
              <a:gd name="connsiteY691" fmla="*/ 1066754 h 4442253"/>
              <a:gd name="connsiteX692" fmla="*/ 2015223 w 6293192"/>
              <a:gd name="connsiteY692" fmla="*/ 1047040 h 4442253"/>
              <a:gd name="connsiteX693" fmla="*/ 1798368 w 6293192"/>
              <a:gd name="connsiteY693" fmla="*/ 1018564 h 4442253"/>
              <a:gd name="connsiteX694" fmla="*/ 1844368 w 6293192"/>
              <a:gd name="connsiteY694" fmla="*/ 1038278 h 4442253"/>
              <a:gd name="connsiteX695" fmla="*/ 1864083 w 6293192"/>
              <a:gd name="connsiteY695" fmla="*/ 1084278 h 4442253"/>
              <a:gd name="connsiteX696" fmla="*/ 1844368 w 6293192"/>
              <a:gd name="connsiteY696" fmla="*/ 1130278 h 4442253"/>
              <a:gd name="connsiteX697" fmla="*/ 1798368 w 6293192"/>
              <a:gd name="connsiteY697" fmla="*/ 1149993 h 4442253"/>
              <a:gd name="connsiteX698" fmla="*/ 1752368 w 6293192"/>
              <a:gd name="connsiteY698" fmla="*/ 1130278 h 4442253"/>
              <a:gd name="connsiteX699" fmla="*/ 1732654 w 6293192"/>
              <a:gd name="connsiteY699" fmla="*/ 1084278 h 4442253"/>
              <a:gd name="connsiteX700" fmla="*/ 1752368 w 6293192"/>
              <a:gd name="connsiteY700" fmla="*/ 1038278 h 4442253"/>
              <a:gd name="connsiteX701" fmla="*/ 1798368 w 6293192"/>
              <a:gd name="connsiteY701" fmla="*/ 1018564 h 4442253"/>
              <a:gd name="connsiteX702" fmla="*/ 2827885 w 6293192"/>
              <a:gd name="connsiteY702" fmla="*/ 887138 h 4442253"/>
              <a:gd name="connsiteX703" fmla="*/ 2873884 w 6293192"/>
              <a:gd name="connsiteY703" fmla="*/ 906850 h 4442253"/>
              <a:gd name="connsiteX704" fmla="*/ 2893599 w 6293192"/>
              <a:gd name="connsiteY704" fmla="*/ 952850 h 4442253"/>
              <a:gd name="connsiteX705" fmla="*/ 2873884 w 6293192"/>
              <a:gd name="connsiteY705" fmla="*/ 998850 h 4442253"/>
              <a:gd name="connsiteX706" fmla="*/ 2827885 w 6293192"/>
              <a:gd name="connsiteY706" fmla="*/ 1018565 h 4442253"/>
              <a:gd name="connsiteX707" fmla="*/ 2781884 w 6293192"/>
              <a:gd name="connsiteY707" fmla="*/ 998850 h 4442253"/>
              <a:gd name="connsiteX708" fmla="*/ 2762170 w 6293192"/>
              <a:gd name="connsiteY708" fmla="*/ 952850 h 4442253"/>
              <a:gd name="connsiteX709" fmla="*/ 2781884 w 6293192"/>
              <a:gd name="connsiteY709" fmla="*/ 906850 h 4442253"/>
              <a:gd name="connsiteX710" fmla="*/ 2827885 w 6293192"/>
              <a:gd name="connsiteY710" fmla="*/ 887138 h 4442253"/>
              <a:gd name="connsiteX711" fmla="*/ 2957122 w 6293192"/>
              <a:gd name="connsiteY711" fmla="*/ 746947 h 4442253"/>
              <a:gd name="connsiteX712" fmla="*/ 3003122 w 6293192"/>
              <a:gd name="connsiteY712" fmla="*/ 766661 h 4442253"/>
              <a:gd name="connsiteX713" fmla="*/ 3022836 w 6293192"/>
              <a:gd name="connsiteY713" fmla="*/ 812662 h 4442253"/>
              <a:gd name="connsiteX714" fmla="*/ 3003122 w 6293192"/>
              <a:gd name="connsiteY714" fmla="*/ 858662 h 4442253"/>
              <a:gd name="connsiteX715" fmla="*/ 2957122 w 6293192"/>
              <a:gd name="connsiteY715" fmla="*/ 878376 h 4442253"/>
              <a:gd name="connsiteX716" fmla="*/ 2911121 w 6293192"/>
              <a:gd name="connsiteY716" fmla="*/ 858662 h 4442253"/>
              <a:gd name="connsiteX717" fmla="*/ 2891407 w 6293192"/>
              <a:gd name="connsiteY717" fmla="*/ 812662 h 4442253"/>
              <a:gd name="connsiteX718" fmla="*/ 2911121 w 6293192"/>
              <a:gd name="connsiteY718" fmla="*/ 766661 h 4442253"/>
              <a:gd name="connsiteX719" fmla="*/ 2957122 w 6293192"/>
              <a:gd name="connsiteY719" fmla="*/ 746947 h 4442253"/>
              <a:gd name="connsiteX720" fmla="*/ 1804939 w 6293192"/>
              <a:gd name="connsiteY720" fmla="*/ 630853 h 4442253"/>
              <a:gd name="connsiteX721" fmla="*/ 1850940 w 6293192"/>
              <a:gd name="connsiteY721" fmla="*/ 650567 h 4442253"/>
              <a:gd name="connsiteX722" fmla="*/ 1870654 w 6293192"/>
              <a:gd name="connsiteY722" fmla="*/ 696568 h 4442253"/>
              <a:gd name="connsiteX723" fmla="*/ 1850940 w 6293192"/>
              <a:gd name="connsiteY723" fmla="*/ 742569 h 4442253"/>
              <a:gd name="connsiteX724" fmla="*/ 1804939 w 6293192"/>
              <a:gd name="connsiteY724" fmla="*/ 762283 h 4442253"/>
              <a:gd name="connsiteX725" fmla="*/ 1758939 w 6293192"/>
              <a:gd name="connsiteY725" fmla="*/ 742569 h 4442253"/>
              <a:gd name="connsiteX726" fmla="*/ 1739225 w 6293192"/>
              <a:gd name="connsiteY726" fmla="*/ 696568 h 4442253"/>
              <a:gd name="connsiteX727" fmla="*/ 1758939 w 6293192"/>
              <a:gd name="connsiteY727" fmla="*/ 650567 h 4442253"/>
              <a:gd name="connsiteX728" fmla="*/ 1804939 w 6293192"/>
              <a:gd name="connsiteY728" fmla="*/ 630853 h 4442253"/>
              <a:gd name="connsiteX729" fmla="*/ 3147692 w 6293192"/>
              <a:gd name="connsiteY729" fmla="*/ 565139 h 4442253"/>
              <a:gd name="connsiteX730" fmla="*/ 3193692 w 6293192"/>
              <a:gd name="connsiteY730" fmla="*/ 584853 h 4442253"/>
              <a:gd name="connsiteX731" fmla="*/ 3213406 w 6293192"/>
              <a:gd name="connsiteY731" fmla="*/ 630854 h 4442253"/>
              <a:gd name="connsiteX732" fmla="*/ 3193692 w 6293192"/>
              <a:gd name="connsiteY732" fmla="*/ 676854 h 4442253"/>
              <a:gd name="connsiteX733" fmla="*/ 3147692 w 6293192"/>
              <a:gd name="connsiteY733" fmla="*/ 696568 h 4442253"/>
              <a:gd name="connsiteX734" fmla="*/ 3101691 w 6293192"/>
              <a:gd name="connsiteY734" fmla="*/ 676854 h 4442253"/>
              <a:gd name="connsiteX735" fmla="*/ 3081977 w 6293192"/>
              <a:gd name="connsiteY735" fmla="*/ 630854 h 4442253"/>
              <a:gd name="connsiteX736" fmla="*/ 3101691 w 6293192"/>
              <a:gd name="connsiteY736" fmla="*/ 584853 h 4442253"/>
              <a:gd name="connsiteX737" fmla="*/ 3147692 w 6293192"/>
              <a:gd name="connsiteY737" fmla="*/ 565139 h 4442253"/>
              <a:gd name="connsiteX738" fmla="*/ 2144460 w 6293192"/>
              <a:gd name="connsiteY738" fmla="*/ 565139 h 4442253"/>
              <a:gd name="connsiteX739" fmla="*/ 2190461 w 6293192"/>
              <a:gd name="connsiteY739" fmla="*/ 584853 h 4442253"/>
              <a:gd name="connsiteX740" fmla="*/ 2210175 w 6293192"/>
              <a:gd name="connsiteY740" fmla="*/ 630854 h 4442253"/>
              <a:gd name="connsiteX741" fmla="*/ 2190461 w 6293192"/>
              <a:gd name="connsiteY741" fmla="*/ 676854 h 4442253"/>
              <a:gd name="connsiteX742" fmla="*/ 2144460 w 6293192"/>
              <a:gd name="connsiteY742" fmla="*/ 696568 h 4442253"/>
              <a:gd name="connsiteX743" fmla="*/ 2098460 w 6293192"/>
              <a:gd name="connsiteY743" fmla="*/ 676854 h 4442253"/>
              <a:gd name="connsiteX744" fmla="*/ 2078746 w 6293192"/>
              <a:gd name="connsiteY744" fmla="*/ 630854 h 4442253"/>
              <a:gd name="connsiteX745" fmla="*/ 2098460 w 6293192"/>
              <a:gd name="connsiteY745" fmla="*/ 584853 h 4442253"/>
              <a:gd name="connsiteX746" fmla="*/ 2144460 w 6293192"/>
              <a:gd name="connsiteY746" fmla="*/ 565139 h 4442253"/>
              <a:gd name="connsiteX747" fmla="*/ 1434751 w 6293192"/>
              <a:gd name="connsiteY747" fmla="*/ 446854 h 4442253"/>
              <a:gd name="connsiteX748" fmla="*/ 1480752 w 6293192"/>
              <a:gd name="connsiteY748" fmla="*/ 466568 h 4442253"/>
              <a:gd name="connsiteX749" fmla="*/ 1500466 w 6293192"/>
              <a:gd name="connsiteY749" fmla="*/ 512569 h 4442253"/>
              <a:gd name="connsiteX750" fmla="*/ 1480752 w 6293192"/>
              <a:gd name="connsiteY750" fmla="*/ 558568 h 4442253"/>
              <a:gd name="connsiteX751" fmla="*/ 1434751 w 6293192"/>
              <a:gd name="connsiteY751" fmla="*/ 578283 h 4442253"/>
              <a:gd name="connsiteX752" fmla="*/ 1388751 w 6293192"/>
              <a:gd name="connsiteY752" fmla="*/ 558568 h 4442253"/>
              <a:gd name="connsiteX753" fmla="*/ 1369037 w 6293192"/>
              <a:gd name="connsiteY753" fmla="*/ 512569 h 4442253"/>
              <a:gd name="connsiteX754" fmla="*/ 1388751 w 6293192"/>
              <a:gd name="connsiteY754" fmla="*/ 466568 h 4442253"/>
              <a:gd name="connsiteX755" fmla="*/ 1434751 w 6293192"/>
              <a:gd name="connsiteY755" fmla="*/ 446854 h 4442253"/>
              <a:gd name="connsiteX756" fmla="*/ 5145390 w 6293192"/>
              <a:gd name="connsiteY756" fmla="*/ 256286 h 4442253"/>
              <a:gd name="connsiteX757" fmla="*/ 5191391 w 6293192"/>
              <a:gd name="connsiteY757" fmla="*/ 276000 h 4442253"/>
              <a:gd name="connsiteX758" fmla="*/ 5211105 w 6293192"/>
              <a:gd name="connsiteY758" fmla="*/ 322002 h 4442253"/>
              <a:gd name="connsiteX759" fmla="*/ 5191391 w 6293192"/>
              <a:gd name="connsiteY759" fmla="*/ 367999 h 4442253"/>
              <a:gd name="connsiteX760" fmla="*/ 5145390 w 6293192"/>
              <a:gd name="connsiteY760" fmla="*/ 387716 h 4442253"/>
              <a:gd name="connsiteX761" fmla="*/ 5099390 w 6293192"/>
              <a:gd name="connsiteY761" fmla="*/ 367999 h 4442253"/>
              <a:gd name="connsiteX762" fmla="*/ 5079676 w 6293192"/>
              <a:gd name="connsiteY762" fmla="*/ 322002 h 4442253"/>
              <a:gd name="connsiteX763" fmla="*/ 5099390 w 6293192"/>
              <a:gd name="connsiteY763" fmla="*/ 276000 h 4442253"/>
              <a:gd name="connsiteX764" fmla="*/ 5145390 w 6293192"/>
              <a:gd name="connsiteY764" fmla="*/ 256286 h 4442253"/>
              <a:gd name="connsiteX765" fmla="*/ 5316246 w 6293192"/>
              <a:gd name="connsiteY765" fmla="*/ 0 h 4442253"/>
              <a:gd name="connsiteX766" fmla="*/ 5362246 w 6293192"/>
              <a:gd name="connsiteY766" fmla="*/ 19715 h 4442253"/>
              <a:gd name="connsiteX767" fmla="*/ 5381961 w 6293192"/>
              <a:gd name="connsiteY767" fmla="*/ 65715 h 4442253"/>
              <a:gd name="connsiteX768" fmla="*/ 5362246 w 6293192"/>
              <a:gd name="connsiteY768" fmla="*/ 111714 h 4442253"/>
              <a:gd name="connsiteX769" fmla="*/ 5316246 w 6293192"/>
              <a:gd name="connsiteY769" fmla="*/ 131430 h 4442253"/>
              <a:gd name="connsiteX770" fmla="*/ 5270246 w 6293192"/>
              <a:gd name="connsiteY770" fmla="*/ 111714 h 4442253"/>
              <a:gd name="connsiteX771" fmla="*/ 5250532 w 6293192"/>
              <a:gd name="connsiteY771" fmla="*/ 65715 h 4442253"/>
              <a:gd name="connsiteX772" fmla="*/ 5270246 w 6293192"/>
              <a:gd name="connsiteY772" fmla="*/ 19715 h 4442253"/>
              <a:gd name="connsiteX773" fmla="*/ 5316246 w 6293192"/>
              <a:gd name="connsiteY773" fmla="*/ 0 h 444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Lst>
            <a:rect l="l" t="t" r="r" b="b"/>
            <a:pathLst>
              <a:path w="6293192" h="4442253">
                <a:moveTo>
                  <a:pt x="2775314" y="4310824"/>
                </a:moveTo>
                <a:cubicBezTo>
                  <a:pt x="2792838" y="4310824"/>
                  <a:pt x="2808171" y="4319586"/>
                  <a:pt x="2821314" y="4330538"/>
                </a:cubicBezTo>
                <a:cubicBezTo>
                  <a:pt x="2834456" y="4341491"/>
                  <a:pt x="2841028" y="4359015"/>
                  <a:pt x="2841028" y="4376539"/>
                </a:cubicBezTo>
                <a:cubicBezTo>
                  <a:pt x="2841028" y="4394063"/>
                  <a:pt x="2832266" y="4409396"/>
                  <a:pt x="2821314" y="4422539"/>
                </a:cubicBezTo>
                <a:cubicBezTo>
                  <a:pt x="2810361" y="4435681"/>
                  <a:pt x="2792838" y="4442253"/>
                  <a:pt x="2775314" y="4442253"/>
                </a:cubicBezTo>
                <a:cubicBezTo>
                  <a:pt x="2757790" y="4442253"/>
                  <a:pt x="2742456" y="4433491"/>
                  <a:pt x="2729313" y="4422539"/>
                </a:cubicBezTo>
                <a:cubicBezTo>
                  <a:pt x="2716170" y="4411586"/>
                  <a:pt x="2709599" y="4394063"/>
                  <a:pt x="2709599" y="4376539"/>
                </a:cubicBezTo>
                <a:cubicBezTo>
                  <a:pt x="2709599" y="4359015"/>
                  <a:pt x="2718361" y="4343681"/>
                  <a:pt x="2729313" y="4330538"/>
                </a:cubicBezTo>
                <a:cubicBezTo>
                  <a:pt x="2740266" y="4317395"/>
                  <a:pt x="2757790" y="4310824"/>
                  <a:pt x="2775314" y="4310824"/>
                </a:cubicBezTo>
                <a:close/>
                <a:moveTo>
                  <a:pt x="987898" y="4113682"/>
                </a:moveTo>
                <a:cubicBezTo>
                  <a:pt x="1005421" y="4113682"/>
                  <a:pt x="1020756" y="4122444"/>
                  <a:pt x="1033898" y="4133396"/>
                </a:cubicBezTo>
                <a:cubicBezTo>
                  <a:pt x="1047041" y="4144349"/>
                  <a:pt x="1053613" y="4161873"/>
                  <a:pt x="1053613" y="4179397"/>
                </a:cubicBezTo>
                <a:cubicBezTo>
                  <a:pt x="1053613" y="4196921"/>
                  <a:pt x="1044851" y="4212254"/>
                  <a:pt x="1033898" y="4225397"/>
                </a:cubicBezTo>
                <a:cubicBezTo>
                  <a:pt x="1022946" y="4238539"/>
                  <a:pt x="1005421" y="4245111"/>
                  <a:pt x="987898" y="4245111"/>
                </a:cubicBezTo>
                <a:cubicBezTo>
                  <a:pt x="970374" y="4245111"/>
                  <a:pt x="955041" y="4236349"/>
                  <a:pt x="941898" y="4225397"/>
                </a:cubicBezTo>
                <a:cubicBezTo>
                  <a:pt x="928755" y="4214444"/>
                  <a:pt x="922184" y="4196921"/>
                  <a:pt x="922184" y="4179397"/>
                </a:cubicBezTo>
                <a:cubicBezTo>
                  <a:pt x="922184" y="4161873"/>
                  <a:pt x="930946" y="4146539"/>
                  <a:pt x="941898" y="4133396"/>
                </a:cubicBezTo>
                <a:cubicBezTo>
                  <a:pt x="952850" y="4120253"/>
                  <a:pt x="970374" y="4113682"/>
                  <a:pt x="987898" y="4113682"/>
                </a:cubicBezTo>
                <a:close/>
                <a:moveTo>
                  <a:pt x="3272548" y="3986636"/>
                </a:moveTo>
                <a:cubicBezTo>
                  <a:pt x="3290072" y="3986636"/>
                  <a:pt x="3305405" y="3995398"/>
                  <a:pt x="3318548" y="4006350"/>
                </a:cubicBezTo>
                <a:cubicBezTo>
                  <a:pt x="3331690" y="4017303"/>
                  <a:pt x="3338262" y="4034827"/>
                  <a:pt x="3338262" y="4052351"/>
                </a:cubicBezTo>
                <a:cubicBezTo>
                  <a:pt x="3338262" y="4069875"/>
                  <a:pt x="3329500" y="4085208"/>
                  <a:pt x="3318548" y="4098351"/>
                </a:cubicBezTo>
                <a:cubicBezTo>
                  <a:pt x="3307595" y="4111493"/>
                  <a:pt x="3290072" y="4118065"/>
                  <a:pt x="3272548" y="4118065"/>
                </a:cubicBezTo>
                <a:cubicBezTo>
                  <a:pt x="3255024" y="4118065"/>
                  <a:pt x="3239690" y="4109303"/>
                  <a:pt x="3226547" y="4098351"/>
                </a:cubicBezTo>
                <a:cubicBezTo>
                  <a:pt x="3213404" y="4087398"/>
                  <a:pt x="3206833" y="4069875"/>
                  <a:pt x="3206833" y="4052351"/>
                </a:cubicBezTo>
                <a:cubicBezTo>
                  <a:pt x="3206833" y="4034827"/>
                  <a:pt x="3215595" y="4019493"/>
                  <a:pt x="3226547" y="4006350"/>
                </a:cubicBezTo>
                <a:cubicBezTo>
                  <a:pt x="3237500" y="3993207"/>
                  <a:pt x="3255024" y="3986636"/>
                  <a:pt x="3272548" y="3986636"/>
                </a:cubicBezTo>
                <a:close/>
                <a:moveTo>
                  <a:pt x="2034937" y="3975683"/>
                </a:moveTo>
                <a:cubicBezTo>
                  <a:pt x="2052461" y="3975683"/>
                  <a:pt x="2067795" y="3984445"/>
                  <a:pt x="2080938" y="3995397"/>
                </a:cubicBezTo>
                <a:cubicBezTo>
                  <a:pt x="2094080" y="4006350"/>
                  <a:pt x="2100652" y="4023874"/>
                  <a:pt x="2100652" y="4041398"/>
                </a:cubicBezTo>
                <a:cubicBezTo>
                  <a:pt x="2100652" y="4058922"/>
                  <a:pt x="2091890" y="4074255"/>
                  <a:pt x="2080938" y="4087398"/>
                </a:cubicBezTo>
                <a:cubicBezTo>
                  <a:pt x="2069985" y="4100540"/>
                  <a:pt x="2052461" y="4107112"/>
                  <a:pt x="2034937" y="4107112"/>
                </a:cubicBezTo>
                <a:cubicBezTo>
                  <a:pt x="2017413" y="4107112"/>
                  <a:pt x="2002080" y="4098350"/>
                  <a:pt x="1988937" y="4087398"/>
                </a:cubicBezTo>
                <a:cubicBezTo>
                  <a:pt x="1975794" y="4076445"/>
                  <a:pt x="1969223" y="4058922"/>
                  <a:pt x="1969223" y="4041398"/>
                </a:cubicBezTo>
                <a:cubicBezTo>
                  <a:pt x="1969223" y="4023874"/>
                  <a:pt x="1977985" y="4008540"/>
                  <a:pt x="1988937" y="3995397"/>
                </a:cubicBezTo>
                <a:cubicBezTo>
                  <a:pt x="1999890" y="3982254"/>
                  <a:pt x="2017413" y="3975683"/>
                  <a:pt x="2034937" y="3975683"/>
                </a:cubicBezTo>
                <a:close/>
                <a:moveTo>
                  <a:pt x="3412738" y="3796066"/>
                </a:moveTo>
                <a:cubicBezTo>
                  <a:pt x="3430262" y="3796066"/>
                  <a:pt x="3445595" y="3804828"/>
                  <a:pt x="3458737" y="3815780"/>
                </a:cubicBezTo>
                <a:cubicBezTo>
                  <a:pt x="3471880" y="3826733"/>
                  <a:pt x="3478452" y="3844257"/>
                  <a:pt x="3478452" y="3861781"/>
                </a:cubicBezTo>
                <a:cubicBezTo>
                  <a:pt x="3478452" y="3879305"/>
                  <a:pt x="3469690" y="3894638"/>
                  <a:pt x="3458737" y="3907781"/>
                </a:cubicBezTo>
                <a:cubicBezTo>
                  <a:pt x="3447785" y="3920923"/>
                  <a:pt x="3430262" y="3927495"/>
                  <a:pt x="3412738" y="3927495"/>
                </a:cubicBezTo>
                <a:cubicBezTo>
                  <a:pt x="3395214" y="3927495"/>
                  <a:pt x="3379880" y="3918733"/>
                  <a:pt x="3366737" y="3907781"/>
                </a:cubicBezTo>
                <a:cubicBezTo>
                  <a:pt x="3353594" y="3896828"/>
                  <a:pt x="3347023" y="3879305"/>
                  <a:pt x="3347023" y="3861781"/>
                </a:cubicBezTo>
                <a:cubicBezTo>
                  <a:pt x="3347023" y="3844257"/>
                  <a:pt x="3355785" y="3828923"/>
                  <a:pt x="3366737" y="3815780"/>
                </a:cubicBezTo>
                <a:cubicBezTo>
                  <a:pt x="3377689" y="3802637"/>
                  <a:pt x="3395214" y="3796066"/>
                  <a:pt x="3412738" y="3796066"/>
                </a:cubicBezTo>
                <a:close/>
                <a:moveTo>
                  <a:pt x="5064345" y="3785113"/>
                </a:moveTo>
                <a:cubicBezTo>
                  <a:pt x="5081868" y="3785113"/>
                  <a:pt x="5097202" y="3791684"/>
                  <a:pt x="5110344" y="3804827"/>
                </a:cubicBezTo>
                <a:cubicBezTo>
                  <a:pt x="5123487" y="3815780"/>
                  <a:pt x="5130059" y="3833304"/>
                  <a:pt x="5130059" y="3850828"/>
                </a:cubicBezTo>
                <a:cubicBezTo>
                  <a:pt x="5130059" y="3868352"/>
                  <a:pt x="5123487" y="3883685"/>
                  <a:pt x="5110344" y="3896828"/>
                </a:cubicBezTo>
                <a:cubicBezTo>
                  <a:pt x="5099392" y="3909970"/>
                  <a:pt x="5081868" y="3916542"/>
                  <a:pt x="5064345" y="3916542"/>
                </a:cubicBezTo>
                <a:cubicBezTo>
                  <a:pt x="5046821" y="3916542"/>
                  <a:pt x="5031487" y="3909970"/>
                  <a:pt x="5018344" y="3896828"/>
                </a:cubicBezTo>
                <a:cubicBezTo>
                  <a:pt x="5005201" y="3885875"/>
                  <a:pt x="4998630" y="3868352"/>
                  <a:pt x="4998630" y="3850828"/>
                </a:cubicBezTo>
                <a:cubicBezTo>
                  <a:pt x="4998630" y="3833304"/>
                  <a:pt x="5005201" y="3817970"/>
                  <a:pt x="5018344" y="3804827"/>
                </a:cubicBezTo>
                <a:cubicBezTo>
                  <a:pt x="5029296" y="3791684"/>
                  <a:pt x="5046821" y="3785113"/>
                  <a:pt x="5064345" y="3785113"/>
                </a:cubicBezTo>
                <a:close/>
                <a:moveTo>
                  <a:pt x="4529872" y="3682162"/>
                </a:moveTo>
                <a:cubicBezTo>
                  <a:pt x="4547396" y="3682162"/>
                  <a:pt x="4562729" y="3688733"/>
                  <a:pt x="4575872" y="3701876"/>
                </a:cubicBezTo>
                <a:cubicBezTo>
                  <a:pt x="4589014" y="3712828"/>
                  <a:pt x="4595586" y="3730353"/>
                  <a:pt x="4595586" y="3747877"/>
                </a:cubicBezTo>
                <a:cubicBezTo>
                  <a:pt x="4595586" y="3765401"/>
                  <a:pt x="4589014" y="3780734"/>
                  <a:pt x="4575872" y="3793877"/>
                </a:cubicBezTo>
                <a:cubicBezTo>
                  <a:pt x="4564919" y="3807019"/>
                  <a:pt x="4547396" y="3813591"/>
                  <a:pt x="4529872" y="3813591"/>
                </a:cubicBezTo>
                <a:cubicBezTo>
                  <a:pt x="4512348" y="3813591"/>
                  <a:pt x="4494824" y="3807019"/>
                  <a:pt x="4483872" y="3793877"/>
                </a:cubicBezTo>
                <a:cubicBezTo>
                  <a:pt x="4470729" y="3782924"/>
                  <a:pt x="4464157" y="3765401"/>
                  <a:pt x="4464157" y="3747877"/>
                </a:cubicBezTo>
                <a:cubicBezTo>
                  <a:pt x="4464157" y="3730353"/>
                  <a:pt x="4470729" y="3715019"/>
                  <a:pt x="4483872" y="3701876"/>
                </a:cubicBezTo>
                <a:cubicBezTo>
                  <a:pt x="4494824" y="3688733"/>
                  <a:pt x="4512348" y="3682162"/>
                  <a:pt x="4529872" y="3682162"/>
                </a:cubicBezTo>
                <a:close/>
                <a:moveTo>
                  <a:pt x="6227478" y="3666829"/>
                </a:moveTo>
                <a:cubicBezTo>
                  <a:pt x="6245002" y="3666829"/>
                  <a:pt x="6260335" y="3673400"/>
                  <a:pt x="6273478" y="3686543"/>
                </a:cubicBezTo>
                <a:cubicBezTo>
                  <a:pt x="6286620" y="3697495"/>
                  <a:pt x="6293192" y="3715020"/>
                  <a:pt x="6293192" y="3732544"/>
                </a:cubicBezTo>
                <a:cubicBezTo>
                  <a:pt x="6293192" y="3750068"/>
                  <a:pt x="6286620" y="3765401"/>
                  <a:pt x="6273478" y="3778543"/>
                </a:cubicBezTo>
                <a:cubicBezTo>
                  <a:pt x="6262525" y="3791686"/>
                  <a:pt x="6245002" y="3798258"/>
                  <a:pt x="6227478" y="3798258"/>
                </a:cubicBezTo>
                <a:cubicBezTo>
                  <a:pt x="6209953" y="3798258"/>
                  <a:pt x="6192430" y="3791686"/>
                  <a:pt x="6181478" y="3778543"/>
                </a:cubicBezTo>
                <a:cubicBezTo>
                  <a:pt x="6168335" y="3767591"/>
                  <a:pt x="6161763" y="3750068"/>
                  <a:pt x="6161763" y="3732544"/>
                </a:cubicBezTo>
                <a:cubicBezTo>
                  <a:pt x="6161763" y="3715020"/>
                  <a:pt x="6168335" y="3699686"/>
                  <a:pt x="6181478" y="3686543"/>
                </a:cubicBezTo>
                <a:cubicBezTo>
                  <a:pt x="6192430" y="3673400"/>
                  <a:pt x="6209953" y="3666829"/>
                  <a:pt x="6227478" y="3666829"/>
                </a:cubicBezTo>
                <a:close/>
                <a:moveTo>
                  <a:pt x="2295602" y="3660257"/>
                </a:moveTo>
                <a:cubicBezTo>
                  <a:pt x="2313126" y="3660257"/>
                  <a:pt x="2328460" y="3669019"/>
                  <a:pt x="2341602" y="3679971"/>
                </a:cubicBezTo>
                <a:cubicBezTo>
                  <a:pt x="2354745" y="3690923"/>
                  <a:pt x="2361317" y="3708448"/>
                  <a:pt x="2361317" y="3725972"/>
                </a:cubicBezTo>
                <a:cubicBezTo>
                  <a:pt x="2361317" y="3743496"/>
                  <a:pt x="2352555" y="3758829"/>
                  <a:pt x="2341602" y="3771972"/>
                </a:cubicBezTo>
                <a:cubicBezTo>
                  <a:pt x="2330650" y="3785114"/>
                  <a:pt x="2313126" y="3791686"/>
                  <a:pt x="2295602" y="3791686"/>
                </a:cubicBezTo>
                <a:cubicBezTo>
                  <a:pt x="2278078" y="3791686"/>
                  <a:pt x="2262745" y="3782924"/>
                  <a:pt x="2249602" y="3771972"/>
                </a:cubicBezTo>
                <a:cubicBezTo>
                  <a:pt x="2236459" y="3761019"/>
                  <a:pt x="2229888" y="3743496"/>
                  <a:pt x="2229888" y="3725972"/>
                </a:cubicBezTo>
                <a:cubicBezTo>
                  <a:pt x="2229888" y="3708448"/>
                  <a:pt x="2238650" y="3693114"/>
                  <a:pt x="2249602" y="3679971"/>
                </a:cubicBezTo>
                <a:cubicBezTo>
                  <a:pt x="2260554" y="3666828"/>
                  <a:pt x="2278078" y="3660257"/>
                  <a:pt x="2295602" y="3660257"/>
                </a:cubicBezTo>
                <a:close/>
                <a:moveTo>
                  <a:pt x="2733695" y="3509116"/>
                </a:moveTo>
                <a:cubicBezTo>
                  <a:pt x="2751219" y="3509116"/>
                  <a:pt x="2766552" y="3517878"/>
                  <a:pt x="2779694" y="3528830"/>
                </a:cubicBezTo>
                <a:cubicBezTo>
                  <a:pt x="2792837" y="3539782"/>
                  <a:pt x="2799409" y="3557307"/>
                  <a:pt x="2799409" y="3574831"/>
                </a:cubicBezTo>
                <a:cubicBezTo>
                  <a:pt x="2799409" y="3592354"/>
                  <a:pt x="2790647" y="3607688"/>
                  <a:pt x="2779694" y="3620830"/>
                </a:cubicBezTo>
                <a:cubicBezTo>
                  <a:pt x="2768742" y="3633973"/>
                  <a:pt x="2751219" y="3640545"/>
                  <a:pt x="2733695" y="3640545"/>
                </a:cubicBezTo>
                <a:cubicBezTo>
                  <a:pt x="2718362" y="3640545"/>
                  <a:pt x="2700837" y="3631783"/>
                  <a:pt x="2687694" y="3620830"/>
                </a:cubicBezTo>
                <a:cubicBezTo>
                  <a:pt x="2674551" y="3609878"/>
                  <a:pt x="2667980" y="3592354"/>
                  <a:pt x="2667980" y="3574831"/>
                </a:cubicBezTo>
                <a:cubicBezTo>
                  <a:pt x="2667980" y="3557307"/>
                  <a:pt x="2676742" y="3541973"/>
                  <a:pt x="2687694" y="3528830"/>
                </a:cubicBezTo>
                <a:cubicBezTo>
                  <a:pt x="2698646" y="3515687"/>
                  <a:pt x="2716171" y="3509116"/>
                  <a:pt x="2733695" y="3509116"/>
                </a:cubicBezTo>
                <a:close/>
                <a:moveTo>
                  <a:pt x="2508077" y="3487211"/>
                </a:moveTo>
                <a:cubicBezTo>
                  <a:pt x="2525601" y="3487211"/>
                  <a:pt x="2540935" y="3495973"/>
                  <a:pt x="2554078" y="3506925"/>
                </a:cubicBezTo>
                <a:cubicBezTo>
                  <a:pt x="2567220" y="3517877"/>
                  <a:pt x="2573792" y="3535402"/>
                  <a:pt x="2573792" y="3552926"/>
                </a:cubicBezTo>
                <a:cubicBezTo>
                  <a:pt x="2573792" y="3570449"/>
                  <a:pt x="2565030" y="3585783"/>
                  <a:pt x="2554078" y="3598925"/>
                </a:cubicBezTo>
                <a:cubicBezTo>
                  <a:pt x="2543125" y="3612068"/>
                  <a:pt x="2525601" y="3618640"/>
                  <a:pt x="2508077" y="3618640"/>
                </a:cubicBezTo>
                <a:cubicBezTo>
                  <a:pt x="2499315" y="3618640"/>
                  <a:pt x="2491101" y="3616450"/>
                  <a:pt x="2483434" y="3612890"/>
                </a:cubicBezTo>
                <a:lnTo>
                  <a:pt x="2478258" y="3609505"/>
                </a:lnTo>
                <a:lnTo>
                  <a:pt x="2479602" y="3616449"/>
                </a:lnTo>
                <a:cubicBezTo>
                  <a:pt x="2479602" y="3633973"/>
                  <a:pt x="2470840" y="3649306"/>
                  <a:pt x="2459888" y="3662449"/>
                </a:cubicBezTo>
                <a:cubicBezTo>
                  <a:pt x="2448935" y="3675591"/>
                  <a:pt x="2431411" y="3682163"/>
                  <a:pt x="2413887" y="3682163"/>
                </a:cubicBezTo>
                <a:cubicBezTo>
                  <a:pt x="2396363" y="3682163"/>
                  <a:pt x="2381030" y="3673401"/>
                  <a:pt x="2367887" y="3662449"/>
                </a:cubicBezTo>
                <a:cubicBezTo>
                  <a:pt x="2354744" y="3651496"/>
                  <a:pt x="2348173" y="3633973"/>
                  <a:pt x="2348173" y="3616449"/>
                </a:cubicBezTo>
                <a:cubicBezTo>
                  <a:pt x="2348173" y="3598925"/>
                  <a:pt x="2356935" y="3583591"/>
                  <a:pt x="2367887" y="3570448"/>
                </a:cubicBezTo>
                <a:cubicBezTo>
                  <a:pt x="2378840" y="3557305"/>
                  <a:pt x="2396363" y="3550734"/>
                  <a:pt x="2413887" y="3550734"/>
                </a:cubicBezTo>
                <a:cubicBezTo>
                  <a:pt x="2422649" y="3550734"/>
                  <a:pt x="2430864" y="3552925"/>
                  <a:pt x="2438530" y="3556484"/>
                </a:cubicBezTo>
                <a:lnTo>
                  <a:pt x="2443707" y="3559869"/>
                </a:lnTo>
                <a:lnTo>
                  <a:pt x="2442363" y="3552926"/>
                </a:lnTo>
                <a:cubicBezTo>
                  <a:pt x="2442363" y="3535402"/>
                  <a:pt x="2451125" y="3520068"/>
                  <a:pt x="2462077" y="3506925"/>
                </a:cubicBezTo>
                <a:cubicBezTo>
                  <a:pt x="2473029" y="3493782"/>
                  <a:pt x="2490553" y="3487211"/>
                  <a:pt x="2508077" y="3487211"/>
                </a:cubicBezTo>
                <a:close/>
                <a:moveTo>
                  <a:pt x="4518920" y="3463116"/>
                </a:moveTo>
                <a:cubicBezTo>
                  <a:pt x="4536444" y="3463116"/>
                  <a:pt x="4551777" y="3469687"/>
                  <a:pt x="4564920" y="3482830"/>
                </a:cubicBezTo>
                <a:cubicBezTo>
                  <a:pt x="4578062" y="3493782"/>
                  <a:pt x="4584634" y="3511307"/>
                  <a:pt x="4584634" y="3528831"/>
                </a:cubicBezTo>
                <a:cubicBezTo>
                  <a:pt x="4584634" y="3546355"/>
                  <a:pt x="4578062" y="3561688"/>
                  <a:pt x="4564920" y="3574831"/>
                </a:cubicBezTo>
                <a:cubicBezTo>
                  <a:pt x="4553967" y="3587973"/>
                  <a:pt x="4536444" y="3594545"/>
                  <a:pt x="4518920" y="3594545"/>
                </a:cubicBezTo>
                <a:cubicBezTo>
                  <a:pt x="4501396" y="3594545"/>
                  <a:pt x="4483872" y="3587973"/>
                  <a:pt x="4472920" y="3574831"/>
                </a:cubicBezTo>
                <a:cubicBezTo>
                  <a:pt x="4459777" y="3563878"/>
                  <a:pt x="4453205" y="3546355"/>
                  <a:pt x="4453205" y="3528831"/>
                </a:cubicBezTo>
                <a:cubicBezTo>
                  <a:pt x="4453205" y="3511307"/>
                  <a:pt x="4459777" y="3495973"/>
                  <a:pt x="4472920" y="3482830"/>
                </a:cubicBezTo>
                <a:cubicBezTo>
                  <a:pt x="4483872" y="3469687"/>
                  <a:pt x="4501396" y="3463116"/>
                  <a:pt x="4518920" y="3463116"/>
                </a:cubicBezTo>
                <a:close/>
                <a:moveTo>
                  <a:pt x="3265977" y="3421497"/>
                </a:moveTo>
                <a:cubicBezTo>
                  <a:pt x="3283500" y="3421497"/>
                  <a:pt x="3298834" y="3430259"/>
                  <a:pt x="3311976" y="3441211"/>
                </a:cubicBezTo>
                <a:cubicBezTo>
                  <a:pt x="3325119" y="3452163"/>
                  <a:pt x="3331691" y="3469687"/>
                  <a:pt x="3331691" y="3487211"/>
                </a:cubicBezTo>
                <a:cubicBezTo>
                  <a:pt x="3331691" y="3504734"/>
                  <a:pt x="3322929" y="3520069"/>
                  <a:pt x="3311976" y="3533211"/>
                </a:cubicBezTo>
                <a:cubicBezTo>
                  <a:pt x="3301024" y="3546354"/>
                  <a:pt x="3283500" y="3552926"/>
                  <a:pt x="3265977" y="3552926"/>
                </a:cubicBezTo>
                <a:cubicBezTo>
                  <a:pt x="3248453" y="3552926"/>
                  <a:pt x="3233119" y="3544164"/>
                  <a:pt x="3219976" y="3533211"/>
                </a:cubicBezTo>
                <a:cubicBezTo>
                  <a:pt x="3206833" y="3522259"/>
                  <a:pt x="3200262" y="3504734"/>
                  <a:pt x="3200262" y="3487211"/>
                </a:cubicBezTo>
                <a:cubicBezTo>
                  <a:pt x="3200262" y="3469687"/>
                  <a:pt x="3209024" y="3454354"/>
                  <a:pt x="3219976" y="3441211"/>
                </a:cubicBezTo>
                <a:cubicBezTo>
                  <a:pt x="3230928" y="3428068"/>
                  <a:pt x="3248453" y="3421497"/>
                  <a:pt x="3265977" y="3421497"/>
                </a:cubicBezTo>
                <a:close/>
                <a:moveTo>
                  <a:pt x="4034828" y="3373307"/>
                </a:moveTo>
                <a:cubicBezTo>
                  <a:pt x="4052351" y="3373307"/>
                  <a:pt x="4067685" y="3379878"/>
                  <a:pt x="4080827" y="3393021"/>
                </a:cubicBezTo>
                <a:cubicBezTo>
                  <a:pt x="4093970" y="3403974"/>
                  <a:pt x="4100542" y="3421497"/>
                  <a:pt x="4100542" y="3439021"/>
                </a:cubicBezTo>
                <a:cubicBezTo>
                  <a:pt x="4100542" y="3456545"/>
                  <a:pt x="4093970" y="3471879"/>
                  <a:pt x="4080827" y="3485022"/>
                </a:cubicBezTo>
                <a:cubicBezTo>
                  <a:pt x="4069875" y="3498164"/>
                  <a:pt x="4052351" y="3504736"/>
                  <a:pt x="4034828" y="3504736"/>
                </a:cubicBezTo>
                <a:cubicBezTo>
                  <a:pt x="4017304" y="3504736"/>
                  <a:pt x="3999779" y="3498164"/>
                  <a:pt x="3988827" y="3485022"/>
                </a:cubicBezTo>
                <a:cubicBezTo>
                  <a:pt x="3975684" y="3474069"/>
                  <a:pt x="3969113" y="3456545"/>
                  <a:pt x="3969113" y="3439021"/>
                </a:cubicBezTo>
                <a:cubicBezTo>
                  <a:pt x="3969113" y="3421497"/>
                  <a:pt x="3975684" y="3406164"/>
                  <a:pt x="3988827" y="3393021"/>
                </a:cubicBezTo>
                <a:cubicBezTo>
                  <a:pt x="3999779" y="3379878"/>
                  <a:pt x="4017304" y="3373307"/>
                  <a:pt x="4034828" y="3373307"/>
                </a:cubicBezTo>
                <a:close/>
                <a:moveTo>
                  <a:pt x="3412738" y="3202452"/>
                </a:moveTo>
                <a:cubicBezTo>
                  <a:pt x="3430262" y="3202452"/>
                  <a:pt x="3445595" y="3211214"/>
                  <a:pt x="3458737" y="3222166"/>
                </a:cubicBezTo>
                <a:cubicBezTo>
                  <a:pt x="3471880" y="3233118"/>
                  <a:pt x="3478452" y="3250642"/>
                  <a:pt x="3478452" y="3268166"/>
                </a:cubicBezTo>
                <a:cubicBezTo>
                  <a:pt x="3478452" y="3285689"/>
                  <a:pt x="3469690" y="3301024"/>
                  <a:pt x="3458737" y="3314166"/>
                </a:cubicBezTo>
                <a:cubicBezTo>
                  <a:pt x="3447785" y="3327309"/>
                  <a:pt x="3430262" y="3333881"/>
                  <a:pt x="3412738" y="3333881"/>
                </a:cubicBezTo>
                <a:cubicBezTo>
                  <a:pt x="3395214" y="3333881"/>
                  <a:pt x="3379880" y="3325119"/>
                  <a:pt x="3366737" y="3314166"/>
                </a:cubicBezTo>
                <a:cubicBezTo>
                  <a:pt x="3353594" y="3303214"/>
                  <a:pt x="3347023" y="3285689"/>
                  <a:pt x="3347023" y="3268166"/>
                </a:cubicBezTo>
                <a:cubicBezTo>
                  <a:pt x="3347023" y="3250642"/>
                  <a:pt x="3355785" y="3235309"/>
                  <a:pt x="3366737" y="3222166"/>
                </a:cubicBezTo>
                <a:cubicBezTo>
                  <a:pt x="3377689" y="3209023"/>
                  <a:pt x="3395214" y="3202452"/>
                  <a:pt x="3412738" y="3202452"/>
                </a:cubicBezTo>
                <a:close/>
                <a:moveTo>
                  <a:pt x="4269207" y="3189309"/>
                </a:moveTo>
                <a:cubicBezTo>
                  <a:pt x="4286731" y="3189309"/>
                  <a:pt x="4302064" y="3195880"/>
                  <a:pt x="4315207" y="3209023"/>
                </a:cubicBezTo>
                <a:cubicBezTo>
                  <a:pt x="4328349" y="3219975"/>
                  <a:pt x="4334921" y="3237499"/>
                  <a:pt x="4334921" y="3255023"/>
                </a:cubicBezTo>
                <a:cubicBezTo>
                  <a:pt x="4334921" y="3272547"/>
                  <a:pt x="4328349" y="3287881"/>
                  <a:pt x="4315207" y="3301024"/>
                </a:cubicBezTo>
                <a:cubicBezTo>
                  <a:pt x="4304254" y="3314166"/>
                  <a:pt x="4286731" y="3320738"/>
                  <a:pt x="4269207" y="3320738"/>
                </a:cubicBezTo>
                <a:cubicBezTo>
                  <a:pt x="4251683" y="3320738"/>
                  <a:pt x="4234158" y="3314166"/>
                  <a:pt x="4223206" y="3301024"/>
                </a:cubicBezTo>
                <a:cubicBezTo>
                  <a:pt x="4210064" y="3290071"/>
                  <a:pt x="4203492" y="3272547"/>
                  <a:pt x="4203492" y="3255023"/>
                </a:cubicBezTo>
                <a:cubicBezTo>
                  <a:pt x="4203492" y="3237499"/>
                  <a:pt x="4210064" y="3222166"/>
                  <a:pt x="4223206" y="3209023"/>
                </a:cubicBezTo>
                <a:cubicBezTo>
                  <a:pt x="4234158" y="3195880"/>
                  <a:pt x="4251683" y="3189309"/>
                  <a:pt x="4269207" y="3189309"/>
                </a:cubicBezTo>
                <a:close/>
                <a:moveTo>
                  <a:pt x="2529981" y="3171785"/>
                </a:moveTo>
                <a:cubicBezTo>
                  <a:pt x="2547505" y="3171785"/>
                  <a:pt x="2562839" y="3180547"/>
                  <a:pt x="2575982" y="3191499"/>
                </a:cubicBezTo>
                <a:cubicBezTo>
                  <a:pt x="2589124" y="3202452"/>
                  <a:pt x="2595696" y="3219975"/>
                  <a:pt x="2595696" y="3237499"/>
                </a:cubicBezTo>
                <a:cubicBezTo>
                  <a:pt x="2595696" y="3255023"/>
                  <a:pt x="2586934" y="3270357"/>
                  <a:pt x="2575982" y="3283500"/>
                </a:cubicBezTo>
                <a:cubicBezTo>
                  <a:pt x="2565029" y="3296642"/>
                  <a:pt x="2547505" y="3303214"/>
                  <a:pt x="2529981" y="3303214"/>
                </a:cubicBezTo>
                <a:cubicBezTo>
                  <a:pt x="2512457" y="3303214"/>
                  <a:pt x="2497124" y="3294452"/>
                  <a:pt x="2483981" y="3283500"/>
                </a:cubicBezTo>
                <a:cubicBezTo>
                  <a:pt x="2470838" y="3272547"/>
                  <a:pt x="2464267" y="3255023"/>
                  <a:pt x="2464267" y="3237499"/>
                </a:cubicBezTo>
                <a:cubicBezTo>
                  <a:pt x="2464267" y="3219975"/>
                  <a:pt x="2473029" y="3204642"/>
                  <a:pt x="2483981" y="3191499"/>
                </a:cubicBezTo>
                <a:cubicBezTo>
                  <a:pt x="2494933" y="3178356"/>
                  <a:pt x="2512457" y="3171785"/>
                  <a:pt x="2529981" y="3171785"/>
                </a:cubicBezTo>
                <a:close/>
                <a:moveTo>
                  <a:pt x="2115985" y="3081976"/>
                </a:moveTo>
                <a:cubicBezTo>
                  <a:pt x="2133508" y="3081976"/>
                  <a:pt x="2148843" y="3090738"/>
                  <a:pt x="2161985" y="3101690"/>
                </a:cubicBezTo>
                <a:cubicBezTo>
                  <a:pt x="2175128" y="3112642"/>
                  <a:pt x="2181700" y="3130166"/>
                  <a:pt x="2181700" y="3147690"/>
                </a:cubicBezTo>
                <a:cubicBezTo>
                  <a:pt x="2181700" y="3165213"/>
                  <a:pt x="2172938" y="3180548"/>
                  <a:pt x="2161985" y="3193690"/>
                </a:cubicBezTo>
                <a:cubicBezTo>
                  <a:pt x="2151033" y="3206833"/>
                  <a:pt x="2133508" y="3213405"/>
                  <a:pt x="2115985" y="3213405"/>
                </a:cubicBezTo>
                <a:lnTo>
                  <a:pt x="2107035" y="3211316"/>
                </a:lnTo>
                <a:lnTo>
                  <a:pt x="2115438" y="3222987"/>
                </a:lnTo>
                <a:cubicBezTo>
                  <a:pt x="2118724" y="3230927"/>
                  <a:pt x="2120367" y="3239689"/>
                  <a:pt x="2120367" y="3248451"/>
                </a:cubicBezTo>
                <a:cubicBezTo>
                  <a:pt x="2120367" y="3265975"/>
                  <a:pt x="2111605" y="3281309"/>
                  <a:pt x="2100652" y="3294452"/>
                </a:cubicBezTo>
                <a:cubicBezTo>
                  <a:pt x="2089700" y="3307594"/>
                  <a:pt x="2072176" y="3314166"/>
                  <a:pt x="2054652" y="3314166"/>
                </a:cubicBezTo>
                <a:cubicBezTo>
                  <a:pt x="2037128" y="3314166"/>
                  <a:pt x="2021795" y="3305404"/>
                  <a:pt x="2008652" y="3294452"/>
                </a:cubicBezTo>
                <a:cubicBezTo>
                  <a:pt x="1995509" y="3283499"/>
                  <a:pt x="1988938" y="3265975"/>
                  <a:pt x="1988938" y="3248451"/>
                </a:cubicBezTo>
                <a:cubicBezTo>
                  <a:pt x="1988938" y="3230927"/>
                  <a:pt x="1997700" y="3215594"/>
                  <a:pt x="2008652" y="3202451"/>
                </a:cubicBezTo>
                <a:cubicBezTo>
                  <a:pt x="2019604" y="3189308"/>
                  <a:pt x="2037128" y="3182737"/>
                  <a:pt x="2054652" y="3182737"/>
                </a:cubicBezTo>
                <a:lnTo>
                  <a:pt x="2063602" y="3184825"/>
                </a:lnTo>
                <a:lnTo>
                  <a:pt x="2055199" y="3173154"/>
                </a:lnTo>
                <a:cubicBezTo>
                  <a:pt x="2051914" y="3165214"/>
                  <a:pt x="2050271" y="3156452"/>
                  <a:pt x="2050271" y="3147690"/>
                </a:cubicBezTo>
                <a:cubicBezTo>
                  <a:pt x="2050271" y="3130166"/>
                  <a:pt x="2059033" y="3114833"/>
                  <a:pt x="2069985" y="3101690"/>
                </a:cubicBezTo>
                <a:cubicBezTo>
                  <a:pt x="2080937" y="3088547"/>
                  <a:pt x="2098461" y="3081976"/>
                  <a:pt x="2115985" y="3081976"/>
                </a:cubicBezTo>
                <a:close/>
                <a:moveTo>
                  <a:pt x="2370078" y="3068833"/>
                </a:moveTo>
                <a:cubicBezTo>
                  <a:pt x="2387602" y="3068833"/>
                  <a:pt x="2402936" y="3077595"/>
                  <a:pt x="2416079" y="3088547"/>
                </a:cubicBezTo>
                <a:cubicBezTo>
                  <a:pt x="2429221" y="3099499"/>
                  <a:pt x="2435793" y="3117023"/>
                  <a:pt x="2435793" y="3134547"/>
                </a:cubicBezTo>
                <a:cubicBezTo>
                  <a:pt x="2435793" y="3152071"/>
                  <a:pt x="2427031" y="3167405"/>
                  <a:pt x="2416079" y="3180548"/>
                </a:cubicBezTo>
                <a:cubicBezTo>
                  <a:pt x="2405126" y="3193690"/>
                  <a:pt x="2387602" y="3200262"/>
                  <a:pt x="2370078" y="3200262"/>
                </a:cubicBezTo>
                <a:cubicBezTo>
                  <a:pt x="2352554" y="3200262"/>
                  <a:pt x="2337221" y="3191500"/>
                  <a:pt x="2324078" y="3180548"/>
                </a:cubicBezTo>
                <a:cubicBezTo>
                  <a:pt x="2310935" y="3169595"/>
                  <a:pt x="2304364" y="3152071"/>
                  <a:pt x="2304364" y="3134547"/>
                </a:cubicBezTo>
                <a:cubicBezTo>
                  <a:pt x="2304364" y="3117023"/>
                  <a:pt x="2313126" y="3101690"/>
                  <a:pt x="2324078" y="3088547"/>
                </a:cubicBezTo>
                <a:cubicBezTo>
                  <a:pt x="2335031" y="3075404"/>
                  <a:pt x="2352554" y="3068833"/>
                  <a:pt x="2370078" y="3068833"/>
                </a:cubicBezTo>
                <a:close/>
                <a:moveTo>
                  <a:pt x="584854" y="3000929"/>
                </a:moveTo>
                <a:cubicBezTo>
                  <a:pt x="602378" y="3000929"/>
                  <a:pt x="617711" y="3007500"/>
                  <a:pt x="630854" y="3020643"/>
                </a:cubicBezTo>
                <a:cubicBezTo>
                  <a:pt x="643996" y="3031596"/>
                  <a:pt x="650568" y="3049119"/>
                  <a:pt x="650568" y="3066643"/>
                </a:cubicBezTo>
                <a:cubicBezTo>
                  <a:pt x="650568" y="3084167"/>
                  <a:pt x="643996" y="3099501"/>
                  <a:pt x="630854" y="3112644"/>
                </a:cubicBezTo>
                <a:cubicBezTo>
                  <a:pt x="619901" y="3125786"/>
                  <a:pt x="602378" y="3132358"/>
                  <a:pt x="584854" y="3132358"/>
                </a:cubicBezTo>
                <a:cubicBezTo>
                  <a:pt x="567329" y="3132358"/>
                  <a:pt x="551996" y="3125786"/>
                  <a:pt x="538853" y="3112644"/>
                </a:cubicBezTo>
                <a:cubicBezTo>
                  <a:pt x="525710" y="3101691"/>
                  <a:pt x="519139" y="3084167"/>
                  <a:pt x="519139" y="3066643"/>
                </a:cubicBezTo>
                <a:cubicBezTo>
                  <a:pt x="519139" y="3049119"/>
                  <a:pt x="525710" y="3033786"/>
                  <a:pt x="538853" y="3020643"/>
                </a:cubicBezTo>
                <a:cubicBezTo>
                  <a:pt x="549805" y="3007500"/>
                  <a:pt x="567329" y="3000929"/>
                  <a:pt x="584854" y="3000929"/>
                </a:cubicBezTo>
                <a:close/>
                <a:moveTo>
                  <a:pt x="952850" y="2948358"/>
                </a:moveTo>
                <a:cubicBezTo>
                  <a:pt x="970374" y="2948358"/>
                  <a:pt x="985708" y="2957120"/>
                  <a:pt x="998851" y="2968072"/>
                </a:cubicBezTo>
                <a:cubicBezTo>
                  <a:pt x="1011993" y="2979024"/>
                  <a:pt x="1018565" y="2996548"/>
                  <a:pt x="1018565" y="3014072"/>
                </a:cubicBezTo>
                <a:cubicBezTo>
                  <a:pt x="1018565" y="3031596"/>
                  <a:pt x="1009803" y="3046930"/>
                  <a:pt x="998851" y="3060073"/>
                </a:cubicBezTo>
                <a:cubicBezTo>
                  <a:pt x="987898" y="3073215"/>
                  <a:pt x="970374" y="3079787"/>
                  <a:pt x="952850" y="3079787"/>
                </a:cubicBezTo>
                <a:cubicBezTo>
                  <a:pt x="937517" y="3079787"/>
                  <a:pt x="919993" y="3071025"/>
                  <a:pt x="906850" y="3060073"/>
                </a:cubicBezTo>
                <a:cubicBezTo>
                  <a:pt x="893707" y="3049120"/>
                  <a:pt x="887136" y="3031596"/>
                  <a:pt x="887136" y="3014072"/>
                </a:cubicBezTo>
                <a:cubicBezTo>
                  <a:pt x="887136" y="2996548"/>
                  <a:pt x="895898" y="2981215"/>
                  <a:pt x="906850" y="2968072"/>
                </a:cubicBezTo>
                <a:cubicBezTo>
                  <a:pt x="917802" y="2954929"/>
                  <a:pt x="935326" y="2948358"/>
                  <a:pt x="952850" y="2948358"/>
                </a:cubicBezTo>
                <a:close/>
                <a:moveTo>
                  <a:pt x="3200263" y="2884835"/>
                </a:moveTo>
                <a:cubicBezTo>
                  <a:pt x="3217786" y="2884835"/>
                  <a:pt x="3233120" y="2893597"/>
                  <a:pt x="3246262" y="2904549"/>
                </a:cubicBezTo>
                <a:cubicBezTo>
                  <a:pt x="3259405" y="2915501"/>
                  <a:pt x="3265977" y="2933025"/>
                  <a:pt x="3265977" y="2950549"/>
                </a:cubicBezTo>
                <a:cubicBezTo>
                  <a:pt x="3265977" y="2968073"/>
                  <a:pt x="3257215" y="2983407"/>
                  <a:pt x="3246262" y="2996549"/>
                </a:cubicBezTo>
                <a:cubicBezTo>
                  <a:pt x="3235310" y="3009692"/>
                  <a:pt x="3217786" y="3016264"/>
                  <a:pt x="3200263" y="3016264"/>
                </a:cubicBezTo>
                <a:cubicBezTo>
                  <a:pt x="3182739" y="3016264"/>
                  <a:pt x="3167405" y="3007502"/>
                  <a:pt x="3154262" y="2996549"/>
                </a:cubicBezTo>
                <a:cubicBezTo>
                  <a:pt x="3141119" y="2985597"/>
                  <a:pt x="3134548" y="2968073"/>
                  <a:pt x="3134548" y="2950549"/>
                </a:cubicBezTo>
                <a:cubicBezTo>
                  <a:pt x="3134548" y="2933025"/>
                  <a:pt x="3143310" y="2917692"/>
                  <a:pt x="3154262" y="2904549"/>
                </a:cubicBezTo>
                <a:cubicBezTo>
                  <a:pt x="3165214" y="2891406"/>
                  <a:pt x="3182739" y="2884835"/>
                  <a:pt x="3200263" y="2884835"/>
                </a:cubicBezTo>
                <a:close/>
                <a:moveTo>
                  <a:pt x="2109413" y="2805978"/>
                </a:moveTo>
                <a:cubicBezTo>
                  <a:pt x="2126937" y="2805978"/>
                  <a:pt x="2142271" y="2814740"/>
                  <a:pt x="2155413" y="2825692"/>
                </a:cubicBezTo>
                <a:cubicBezTo>
                  <a:pt x="2168556" y="2836644"/>
                  <a:pt x="2175128" y="2854168"/>
                  <a:pt x="2175128" y="2871692"/>
                </a:cubicBezTo>
                <a:cubicBezTo>
                  <a:pt x="2175128" y="2889217"/>
                  <a:pt x="2166366" y="2904550"/>
                  <a:pt x="2155413" y="2917693"/>
                </a:cubicBezTo>
                <a:cubicBezTo>
                  <a:pt x="2144461" y="2930835"/>
                  <a:pt x="2126937" y="2937407"/>
                  <a:pt x="2109413" y="2937407"/>
                </a:cubicBezTo>
                <a:cubicBezTo>
                  <a:pt x="2091889" y="2937407"/>
                  <a:pt x="2076556" y="2928645"/>
                  <a:pt x="2063413" y="2917693"/>
                </a:cubicBezTo>
                <a:cubicBezTo>
                  <a:pt x="2050270" y="2906740"/>
                  <a:pt x="2043699" y="2889217"/>
                  <a:pt x="2043699" y="2871692"/>
                </a:cubicBezTo>
                <a:cubicBezTo>
                  <a:pt x="2043699" y="2854168"/>
                  <a:pt x="2052461" y="2838835"/>
                  <a:pt x="2063413" y="2825692"/>
                </a:cubicBezTo>
                <a:cubicBezTo>
                  <a:pt x="2074365" y="2812549"/>
                  <a:pt x="2091889" y="2805978"/>
                  <a:pt x="2109413" y="2805978"/>
                </a:cubicBezTo>
                <a:close/>
                <a:moveTo>
                  <a:pt x="4387492" y="2781883"/>
                </a:moveTo>
                <a:cubicBezTo>
                  <a:pt x="4405016" y="2781883"/>
                  <a:pt x="4420349" y="2788454"/>
                  <a:pt x="4433492" y="2801597"/>
                </a:cubicBezTo>
                <a:cubicBezTo>
                  <a:pt x="4446634" y="2812550"/>
                  <a:pt x="4453206" y="2830073"/>
                  <a:pt x="4453206" y="2847597"/>
                </a:cubicBezTo>
                <a:cubicBezTo>
                  <a:pt x="4453206" y="2865122"/>
                  <a:pt x="4446634" y="2880455"/>
                  <a:pt x="4433492" y="2893598"/>
                </a:cubicBezTo>
                <a:cubicBezTo>
                  <a:pt x="4422539" y="2906740"/>
                  <a:pt x="4405016" y="2913312"/>
                  <a:pt x="4387492" y="2913312"/>
                </a:cubicBezTo>
                <a:cubicBezTo>
                  <a:pt x="4369968" y="2913312"/>
                  <a:pt x="4352444" y="2906740"/>
                  <a:pt x="4341492" y="2893598"/>
                </a:cubicBezTo>
                <a:cubicBezTo>
                  <a:pt x="4328349" y="2882645"/>
                  <a:pt x="4321777" y="2865122"/>
                  <a:pt x="4321777" y="2847597"/>
                </a:cubicBezTo>
                <a:cubicBezTo>
                  <a:pt x="4321777" y="2830073"/>
                  <a:pt x="4328349" y="2814740"/>
                  <a:pt x="4341492" y="2801597"/>
                </a:cubicBezTo>
                <a:cubicBezTo>
                  <a:pt x="4352444" y="2788454"/>
                  <a:pt x="4369968" y="2781883"/>
                  <a:pt x="4387492" y="2781883"/>
                </a:cubicBezTo>
                <a:close/>
                <a:moveTo>
                  <a:pt x="2643885" y="2766550"/>
                </a:moveTo>
                <a:cubicBezTo>
                  <a:pt x="2661409" y="2766550"/>
                  <a:pt x="2676743" y="2775312"/>
                  <a:pt x="2689886" y="2786264"/>
                </a:cubicBezTo>
                <a:cubicBezTo>
                  <a:pt x="2703028" y="2797217"/>
                  <a:pt x="2709600" y="2814740"/>
                  <a:pt x="2709600" y="2832264"/>
                </a:cubicBezTo>
                <a:cubicBezTo>
                  <a:pt x="2709600" y="2849789"/>
                  <a:pt x="2700838" y="2865122"/>
                  <a:pt x="2689886" y="2878265"/>
                </a:cubicBezTo>
                <a:cubicBezTo>
                  <a:pt x="2678933" y="2891407"/>
                  <a:pt x="2661409" y="2897979"/>
                  <a:pt x="2643885" y="2897979"/>
                </a:cubicBezTo>
                <a:cubicBezTo>
                  <a:pt x="2626361" y="2897979"/>
                  <a:pt x="2611028" y="2889217"/>
                  <a:pt x="2597885" y="2878265"/>
                </a:cubicBezTo>
                <a:cubicBezTo>
                  <a:pt x="2584742" y="2867312"/>
                  <a:pt x="2578171" y="2849789"/>
                  <a:pt x="2578171" y="2832264"/>
                </a:cubicBezTo>
                <a:cubicBezTo>
                  <a:pt x="2578171" y="2814740"/>
                  <a:pt x="2586933" y="2799407"/>
                  <a:pt x="2597885" y="2786264"/>
                </a:cubicBezTo>
                <a:cubicBezTo>
                  <a:pt x="2608838" y="2773121"/>
                  <a:pt x="2626361" y="2766550"/>
                  <a:pt x="2643885" y="2766550"/>
                </a:cubicBezTo>
                <a:close/>
                <a:moveTo>
                  <a:pt x="1544274" y="2744645"/>
                </a:moveTo>
                <a:cubicBezTo>
                  <a:pt x="1561798" y="2744645"/>
                  <a:pt x="1577132" y="2753407"/>
                  <a:pt x="1590275" y="2764359"/>
                </a:cubicBezTo>
                <a:cubicBezTo>
                  <a:pt x="1603417" y="2775312"/>
                  <a:pt x="1609989" y="2792835"/>
                  <a:pt x="1609989" y="2810359"/>
                </a:cubicBezTo>
                <a:cubicBezTo>
                  <a:pt x="1609989" y="2827884"/>
                  <a:pt x="1601227" y="2843217"/>
                  <a:pt x="1590275" y="2856360"/>
                </a:cubicBezTo>
                <a:cubicBezTo>
                  <a:pt x="1579322" y="2869502"/>
                  <a:pt x="1561798" y="2876074"/>
                  <a:pt x="1544274" y="2876074"/>
                </a:cubicBezTo>
                <a:cubicBezTo>
                  <a:pt x="1526750" y="2876074"/>
                  <a:pt x="1511417" y="2867312"/>
                  <a:pt x="1498274" y="2856360"/>
                </a:cubicBezTo>
                <a:cubicBezTo>
                  <a:pt x="1485131" y="2845407"/>
                  <a:pt x="1478560" y="2827884"/>
                  <a:pt x="1478560" y="2810359"/>
                </a:cubicBezTo>
                <a:cubicBezTo>
                  <a:pt x="1478560" y="2792835"/>
                  <a:pt x="1487322" y="2777502"/>
                  <a:pt x="1498274" y="2764359"/>
                </a:cubicBezTo>
                <a:cubicBezTo>
                  <a:pt x="1509226" y="2751216"/>
                  <a:pt x="1526750" y="2744645"/>
                  <a:pt x="1544274" y="2744645"/>
                </a:cubicBezTo>
                <a:close/>
                <a:moveTo>
                  <a:pt x="3901210" y="2681122"/>
                </a:moveTo>
                <a:cubicBezTo>
                  <a:pt x="3918733" y="2681122"/>
                  <a:pt x="3934067" y="2687693"/>
                  <a:pt x="3947210" y="2700836"/>
                </a:cubicBezTo>
                <a:cubicBezTo>
                  <a:pt x="3960352" y="2711788"/>
                  <a:pt x="3966924" y="2729312"/>
                  <a:pt x="3966924" y="2746836"/>
                </a:cubicBezTo>
                <a:cubicBezTo>
                  <a:pt x="3966924" y="2764361"/>
                  <a:pt x="3960352" y="2779694"/>
                  <a:pt x="3947210" y="2792836"/>
                </a:cubicBezTo>
                <a:cubicBezTo>
                  <a:pt x="3936257" y="2805979"/>
                  <a:pt x="3918733" y="2812551"/>
                  <a:pt x="3901210" y="2812551"/>
                </a:cubicBezTo>
                <a:cubicBezTo>
                  <a:pt x="3883686" y="2812551"/>
                  <a:pt x="3866161" y="2805979"/>
                  <a:pt x="3855209" y="2792836"/>
                </a:cubicBezTo>
                <a:cubicBezTo>
                  <a:pt x="3842066" y="2781884"/>
                  <a:pt x="3835495" y="2764361"/>
                  <a:pt x="3835495" y="2746836"/>
                </a:cubicBezTo>
                <a:cubicBezTo>
                  <a:pt x="3835495" y="2729312"/>
                  <a:pt x="3842066" y="2713979"/>
                  <a:pt x="3855209" y="2700836"/>
                </a:cubicBezTo>
                <a:cubicBezTo>
                  <a:pt x="3866161" y="2687693"/>
                  <a:pt x="3883686" y="2681122"/>
                  <a:pt x="3901210" y="2681122"/>
                </a:cubicBezTo>
                <a:close/>
                <a:moveTo>
                  <a:pt x="2431411" y="2650456"/>
                </a:moveTo>
                <a:cubicBezTo>
                  <a:pt x="2448935" y="2650456"/>
                  <a:pt x="2464269" y="2659218"/>
                  <a:pt x="2477412" y="2670170"/>
                </a:cubicBezTo>
                <a:cubicBezTo>
                  <a:pt x="2490554" y="2681123"/>
                  <a:pt x="2497126" y="2698646"/>
                  <a:pt x="2497126" y="2716170"/>
                </a:cubicBezTo>
                <a:cubicBezTo>
                  <a:pt x="2497126" y="2724933"/>
                  <a:pt x="2494935" y="2733147"/>
                  <a:pt x="2491376" y="2740813"/>
                </a:cubicBezTo>
                <a:lnTo>
                  <a:pt x="2490212" y="2742594"/>
                </a:lnTo>
                <a:lnTo>
                  <a:pt x="2495482" y="2743824"/>
                </a:lnTo>
                <a:cubicBezTo>
                  <a:pt x="2503149" y="2747383"/>
                  <a:pt x="2510268" y="2752312"/>
                  <a:pt x="2516839" y="2757788"/>
                </a:cubicBezTo>
                <a:cubicBezTo>
                  <a:pt x="2529982" y="2768741"/>
                  <a:pt x="2536554" y="2786264"/>
                  <a:pt x="2536554" y="2803788"/>
                </a:cubicBezTo>
                <a:cubicBezTo>
                  <a:pt x="2536554" y="2821313"/>
                  <a:pt x="2527792" y="2836646"/>
                  <a:pt x="2516839" y="2849789"/>
                </a:cubicBezTo>
                <a:cubicBezTo>
                  <a:pt x="2505887" y="2862931"/>
                  <a:pt x="2488363" y="2869503"/>
                  <a:pt x="2470839" y="2869503"/>
                </a:cubicBezTo>
                <a:cubicBezTo>
                  <a:pt x="2453315" y="2869503"/>
                  <a:pt x="2437982" y="2860741"/>
                  <a:pt x="2424839" y="2849789"/>
                </a:cubicBezTo>
                <a:cubicBezTo>
                  <a:pt x="2411696" y="2838836"/>
                  <a:pt x="2405125" y="2821313"/>
                  <a:pt x="2405125" y="2803788"/>
                </a:cubicBezTo>
                <a:cubicBezTo>
                  <a:pt x="2405125" y="2795026"/>
                  <a:pt x="2407315" y="2786812"/>
                  <a:pt x="2410875" y="2779145"/>
                </a:cubicBezTo>
                <a:lnTo>
                  <a:pt x="2412039" y="2777365"/>
                </a:lnTo>
                <a:lnTo>
                  <a:pt x="2406768" y="2776135"/>
                </a:lnTo>
                <a:cubicBezTo>
                  <a:pt x="2399101" y="2772575"/>
                  <a:pt x="2391982" y="2767647"/>
                  <a:pt x="2385411" y="2762171"/>
                </a:cubicBezTo>
                <a:cubicBezTo>
                  <a:pt x="2372268" y="2751218"/>
                  <a:pt x="2365697" y="2733695"/>
                  <a:pt x="2365697" y="2716170"/>
                </a:cubicBezTo>
                <a:cubicBezTo>
                  <a:pt x="2365697" y="2698646"/>
                  <a:pt x="2374459" y="2683313"/>
                  <a:pt x="2385411" y="2670170"/>
                </a:cubicBezTo>
                <a:cubicBezTo>
                  <a:pt x="2396363" y="2657027"/>
                  <a:pt x="2413887" y="2650456"/>
                  <a:pt x="2431411" y="2650456"/>
                </a:cubicBezTo>
                <a:close/>
                <a:moveTo>
                  <a:pt x="4091780" y="2641694"/>
                </a:moveTo>
                <a:cubicBezTo>
                  <a:pt x="4109304" y="2641694"/>
                  <a:pt x="4124637" y="2648265"/>
                  <a:pt x="4137780" y="2661408"/>
                </a:cubicBezTo>
                <a:cubicBezTo>
                  <a:pt x="4150922" y="2672360"/>
                  <a:pt x="4157494" y="2689884"/>
                  <a:pt x="4157494" y="2707408"/>
                </a:cubicBezTo>
                <a:cubicBezTo>
                  <a:pt x="4157494" y="2724933"/>
                  <a:pt x="4150922" y="2740266"/>
                  <a:pt x="4137780" y="2753409"/>
                </a:cubicBezTo>
                <a:cubicBezTo>
                  <a:pt x="4126827" y="2766551"/>
                  <a:pt x="4109304" y="2773123"/>
                  <a:pt x="4091780" y="2773123"/>
                </a:cubicBezTo>
                <a:cubicBezTo>
                  <a:pt x="4074256" y="2773123"/>
                  <a:pt x="4056732" y="2766551"/>
                  <a:pt x="4045780" y="2753409"/>
                </a:cubicBezTo>
                <a:cubicBezTo>
                  <a:pt x="4032637" y="2742456"/>
                  <a:pt x="4026065" y="2724933"/>
                  <a:pt x="4026065" y="2707408"/>
                </a:cubicBezTo>
                <a:cubicBezTo>
                  <a:pt x="4026065" y="2689884"/>
                  <a:pt x="4032637" y="2674551"/>
                  <a:pt x="4045780" y="2661408"/>
                </a:cubicBezTo>
                <a:cubicBezTo>
                  <a:pt x="4056732" y="2648265"/>
                  <a:pt x="4074256" y="2641694"/>
                  <a:pt x="4091780" y="2641694"/>
                </a:cubicBezTo>
                <a:close/>
                <a:moveTo>
                  <a:pt x="65714" y="2641694"/>
                </a:moveTo>
                <a:cubicBezTo>
                  <a:pt x="83239" y="2641694"/>
                  <a:pt x="98572" y="2648265"/>
                  <a:pt x="111714" y="2661408"/>
                </a:cubicBezTo>
                <a:cubicBezTo>
                  <a:pt x="124857" y="2672360"/>
                  <a:pt x="131429" y="2689884"/>
                  <a:pt x="131429" y="2707408"/>
                </a:cubicBezTo>
                <a:cubicBezTo>
                  <a:pt x="131429" y="2724933"/>
                  <a:pt x="124857" y="2740266"/>
                  <a:pt x="111714" y="2753409"/>
                </a:cubicBezTo>
                <a:cubicBezTo>
                  <a:pt x="100762" y="2766551"/>
                  <a:pt x="83239" y="2773123"/>
                  <a:pt x="65714" y="2773123"/>
                </a:cubicBezTo>
                <a:cubicBezTo>
                  <a:pt x="48190" y="2773123"/>
                  <a:pt x="32857" y="2766551"/>
                  <a:pt x="19714" y="2753409"/>
                </a:cubicBezTo>
                <a:cubicBezTo>
                  <a:pt x="6571" y="2742456"/>
                  <a:pt x="0" y="2724933"/>
                  <a:pt x="0" y="2707408"/>
                </a:cubicBezTo>
                <a:cubicBezTo>
                  <a:pt x="0" y="2689884"/>
                  <a:pt x="6571" y="2674551"/>
                  <a:pt x="19714" y="2661408"/>
                </a:cubicBezTo>
                <a:cubicBezTo>
                  <a:pt x="30666" y="2648265"/>
                  <a:pt x="48190" y="2641694"/>
                  <a:pt x="65714" y="2641694"/>
                </a:cubicBezTo>
                <a:close/>
                <a:moveTo>
                  <a:pt x="2630743" y="2595694"/>
                </a:moveTo>
                <a:cubicBezTo>
                  <a:pt x="2648266" y="2595694"/>
                  <a:pt x="2663601" y="2604456"/>
                  <a:pt x="2676743" y="2615408"/>
                </a:cubicBezTo>
                <a:cubicBezTo>
                  <a:pt x="2689886" y="2626361"/>
                  <a:pt x="2696458" y="2643884"/>
                  <a:pt x="2696458" y="2661408"/>
                </a:cubicBezTo>
                <a:cubicBezTo>
                  <a:pt x="2696458" y="2678933"/>
                  <a:pt x="2687696" y="2694266"/>
                  <a:pt x="2676743" y="2707409"/>
                </a:cubicBezTo>
                <a:cubicBezTo>
                  <a:pt x="2665791" y="2720551"/>
                  <a:pt x="2648266" y="2727123"/>
                  <a:pt x="2630743" y="2727123"/>
                </a:cubicBezTo>
                <a:cubicBezTo>
                  <a:pt x="2613219" y="2727123"/>
                  <a:pt x="2597886" y="2718361"/>
                  <a:pt x="2584743" y="2707409"/>
                </a:cubicBezTo>
                <a:cubicBezTo>
                  <a:pt x="2571600" y="2696456"/>
                  <a:pt x="2565029" y="2678933"/>
                  <a:pt x="2565029" y="2661408"/>
                </a:cubicBezTo>
                <a:cubicBezTo>
                  <a:pt x="2565029" y="2643884"/>
                  <a:pt x="2573791" y="2628551"/>
                  <a:pt x="2584743" y="2615408"/>
                </a:cubicBezTo>
                <a:cubicBezTo>
                  <a:pt x="2595695" y="2602265"/>
                  <a:pt x="2613219" y="2595694"/>
                  <a:pt x="2630743" y="2595694"/>
                </a:cubicBezTo>
                <a:close/>
                <a:moveTo>
                  <a:pt x="545425" y="2593504"/>
                </a:moveTo>
                <a:cubicBezTo>
                  <a:pt x="562949" y="2593504"/>
                  <a:pt x="578283" y="2600075"/>
                  <a:pt x="591425" y="2613218"/>
                </a:cubicBezTo>
                <a:cubicBezTo>
                  <a:pt x="604568" y="2624170"/>
                  <a:pt x="611140" y="2641694"/>
                  <a:pt x="611140" y="2659218"/>
                </a:cubicBezTo>
                <a:cubicBezTo>
                  <a:pt x="611140" y="2676743"/>
                  <a:pt x="604568" y="2692076"/>
                  <a:pt x="591425" y="2705218"/>
                </a:cubicBezTo>
                <a:cubicBezTo>
                  <a:pt x="580473" y="2718361"/>
                  <a:pt x="562949" y="2724933"/>
                  <a:pt x="545425" y="2724933"/>
                </a:cubicBezTo>
                <a:cubicBezTo>
                  <a:pt x="527901" y="2724933"/>
                  <a:pt x="512568" y="2718361"/>
                  <a:pt x="499425" y="2705218"/>
                </a:cubicBezTo>
                <a:cubicBezTo>
                  <a:pt x="486282" y="2694266"/>
                  <a:pt x="479711" y="2676743"/>
                  <a:pt x="479711" y="2659218"/>
                </a:cubicBezTo>
                <a:cubicBezTo>
                  <a:pt x="479711" y="2641694"/>
                  <a:pt x="486282" y="2626361"/>
                  <a:pt x="499425" y="2613218"/>
                </a:cubicBezTo>
                <a:cubicBezTo>
                  <a:pt x="510377" y="2600075"/>
                  <a:pt x="527901" y="2593504"/>
                  <a:pt x="545425" y="2593504"/>
                </a:cubicBezTo>
                <a:close/>
                <a:moveTo>
                  <a:pt x="3206834" y="2580361"/>
                </a:moveTo>
                <a:cubicBezTo>
                  <a:pt x="3224358" y="2580361"/>
                  <a:pt x="3239691" y="2589123"/>
                  <a:pt x="3252834" y="2600075"/>
                </a:cubicBezTo>
                <a:cubicBezTo>
                  <a:pt x="3265976" y="2611028"/>
                  <a:pt x="3272548" y="2628551"/>
                  <a:pt x="3272548" y="2646075"/>
                </a:cubicBezTo>
                <a:cubicBezTo>
                  <a:pt x="3272548" y="2663600"/>
                  <a:pt x="3263786" y="2678933"/>
                  <a:pt x="3252834" y="2692076"/>
                </a:cubicBezTo>
                <a:cubicBezTo>
                  <a:pt x="3241881" y="2705218"/>
                  <a:pt x="3224358" y="2711790"/>
                  <a:pt x="3206834" y="2711790"/>
                </a:cubicBezTo>
                <a:cubicBezTo>
                  <a:pt x="3189310" y="2711790"/>
                  <a:pt x="3173976" y="2703028"/>
                  <a:pt x="3160833" y="2692076"/>
                </a:cubicBezTo>
                <a:cubicBezTo>
                  <a:pt x="3147690" y="2681123"/>
                  <a:pt x="3141119" y="2663600"/>
                  <a:pt x="3141119" y="2646075"/>
                </a:cubicBezTo>
                <a:cubicBezTo>
                  <a:pt x="3141119" y="2628551"/>
                  <a:pt x="3149881" y="2613218"/>
                  <a:pt x="3160833" y="2600075"/>
                </a:cubicBezTo>
                <a:cubicBezTo>
                  <a:pt x="3171786" y="2586932"/>
                  <a:pt x="3189310" y="2580361"/>
                  <a:pt x="3206834" y="2580361"/>
                </a:cubicBezTo>
                <a:close/>
                <a:moveTo>
                  <a:pt x="3165216" y="2455505"/>
                </a:moveTo>
                <a:cubicBezTo>
                  <a:pt x="3182740" y="2455505"/>
                  <a:pt x="3198073" y="2464267"/>
                  <a:pt x="3211216" y="2475219"/>
                </a:cubicBezTo>
                <a:cubicBezTo>
                  <a:pt x="3224358" y="2486171"/>
                  <a:pt x="3230930" y="2503695"/>
                  <a:pt x="3230930" y="2521219"/>
                </a:cubicBezTo>
                <a:cubicBezTo>
                  <a:pt x="3230930" y="2538744"/>
                  <a:pt x="3222168" y="2554077"/>
                  <a:pt x="3211216" y="2567220"/>
                </a:cubicBezTo>
                <a:cubicBezTo>
                  <a:pt x="3200263" y="2580362"/>
                  <a:pt x="3182740" y="2586934"/>
                  <a:pt x="3165216" y="2586934"/>
                </a:cubicBezTo>
                <a:cubicBezTo>
                  <a:pt x="3147692" y="2586934"/>
                  <a:pt x="3132358" y="2578172"/>
                  <a:pt x="3119215" y="2567220"/>
                </a:cubicBezTo>
                <a:cubicBezTo>
                  <a:pt x="3106072" y="2556267"/>
                  <a:pt x="3099501" y="2538744"/>
                  <a:pt x="3099501" y="2521219"/>
                </a:cubicBezTo>
                <a:cubicBezTo>
                  <a:pt x="3099501" y="2503695"/>
                  <a:pt x="3108263" y="2488362"/>
                  <a:pt x="3119215" y="2475219"/>
                </a:cubicBezTo>
                <a:cubicBezTo>
                  <a:pt x="3130167" y="2462076"/>
                  <a:pt x="3147692" y="2455505"/>
                  <a:pt x="3165216" y="2455505"/>
                </a:cubicBezTo>
                <a:close/>
                <a:moveTo>
                  <a:pt x="2240841" y="2442362"/>
                </a:moveTo>
                <a:cubicBezTo>
                  <a:pt x="2258365" y="2442362"/>
                  <a:pt x="2273699" y="2451124"/>
                  <a:pt x="2286841" y="2462076"/>
                </a:cubicBezTo>
                <a:cubicBezTo>
                  <a:pt x="2299984" y="2473029"/>
                  <a:pt x="2306556" y="2490552"/>
                  <a:pt x="2306556" y="2508076"/>
                </a:cubicBezTo>
                <a:cubicBezTo>
                  <a:pt x="2306556" y="2525601"/>
                  <a:pt x="2297794" y="2540934"/>
                  <a:pt x="2286841" y="2554077"/>
                </a:cubicBezTo>
                <a:cubicBezTo>
                  <a:pt x="2275889" y="2567219"/>
                  <a:pt x="2258365" y="2573791"/>
                  <a:pt x="2240841" y="2573791"/>
                </a:cubicBezTo>
                <a:cubicBezTo>
                  <a:pt x="2232079" y="2573791"/>
                  <a:pt x="2223865" y="2571600"/>
                  <a:pt x="2216198" y="2568041"/>
                </a:cubicBezTo>
                <a:lnTo>
                  <a:pt x="2202254" y="2558924"/>
                </a:lnTo>
                <a:lnTo>
                  <a:pt x="2202235" y="2559005"/>
                </a:lnTo>
                <a:cubicBezTo>
                  <a:pt x="2198675" y="2566672"/>
                  <a:pt x="2193746" y="2573791"/>
                  <a:pt x="2188270" y="2580362"/>
                </a:cubicBezTo>
                <a:cubicBezTo>
                  <a:pt x="2177318" y="2593505"/>
                  <a:pt x="2159794" y="2600077"/>
                  <a:pt x="2142270" y="2600077"/>
                </a:cubicBezTo>
                <a:cubicBezTo>
                  <a:pt x="2124746" y="2600077"/>
                  <a:pt x="2109413" y="2591315"/>
                  <a:pt x="2096270" y="2580362"/>
                </a:cubicBezTo>
                <a:cubicBezTo>
                  <a:pt x="2083127" y="2569410"/>
                  <a:pt x="2076556" y="2551886"/>
                  <a:pt x="2076556" y="2534362"/>
                </a:cubicBezTo>
                <a:cubicBezTo>
                  <a:pt x="2076556" y="2516838"/>
                  <a:pt x="2085318" y="2501505"/>
                  <a:pt x="2096270" y="2488362"/>
                </a:cubicBezTo>
                <a:cubicBezTo>
                  <a:pt x="2107222" y="2475219"/>
                  <a:pt x="2124746" y="2468648"/>
                  <a:pt x="2142270" y="2468648"/>
                </a:cubicBezTo>
                <a:cubicBezTo>
                  <a:pt x="2151032" y="2468648"/>
                  <a:pt x="2159247" y="2470838"/>
                  <a:pt x="2166913" y="2474398"/>
                </a:cubicBezTo>
                <a:lnTo>
                  <a:pt x="2180858" y="2483516"/>
                </a:lnTo>
                <a:lnTo>
                  <a:pt x="2180877" y="2483433"/>
                </a:lnTo>
                <a:cubicBezTo>
                  <a:pt x="2184436" y="2475767"/>
                  <a:pt x="2189365" y="2468648"/>
                  <a:pt x="2194841" y="2462076"/>
                </a:cubicBezTo>
                <a:cubicBezTo>
                  <a:pt x="2205793" y="2448933"/>
                  <a:pt x="2223317" y="2442362"/>
                  <a:pt x="2240841" y="2442362"/>
                </a:cubicBezTo>
                <a:close/>
                <a:moveTo>
                  <a:pt x="2556267" y="2433600"/>
                </a:moveTo>
                <a:cubicBezTo>
                  <a:pt x="2573791" y="2433600"/>
                  <a:pt x="2589125" y="2442362"/>
                  <a:pt x="2602268" y="2453314"/>
                </a:cubicBezTo>
                <a:cubicBezTo>
                  <a:pt x="2615410" y="2464266"/>
                  <a:pt x="2621982" y="2481790"/>
                  <a:pt x="2621982" y="2499314"/>
                </a:cubicBezTo>
                <a:cubicBezTo>
                  <a:pt x="2621982" y="2516839"/>
                  <a:pt x="2613220" y="2532172"/>
                  <a:pt x="2602268" y="2545315"/>
                </a:cubicBezTo>
                <a:cubicBezTo>
                  <a:pt x="2591315" y="2558457"/>
                  <a:pt x="2573791" y="2565029"/>
                  <a:pt x="2556267" y="2565029"/>
                </a:cubicBezTo>
                <a:cubicBezTo>
                  <a:pt x="2538743" y="2565029"/>
                  <a:pt x="2523410" y="2556267"/>
                  <a:pt x="2510267" y="2545315"/>
                </a:cubicBezTo>
                <a:cubicBezTo>
                  <a:pt x="2497124" y="2534362"/>
                  <a:pt x="2490553" y="2516839"/>
                  <a:pt x="2490553" y="2499314"/>
                </a:cubicBezTo>
                <a:cubicBezTo>
                  <a:pt x="2490553" y="2481790"/>
                  <a:pt x="2499315" y="2466457"/>
                  <a:pt x="2510267" y="2453314"/>
                </a:cubicBezTo>
                <a:cubicBezTo>
                  <a:pt x="2521220" y="2440171"/>
                  <a:pt x="2538743" y="2433600"/>
                  <a:pt x="2556267" y="2433600"/>
                </a:cubicBezTo>
                <a:close/>
                <a:moveTo>
                  <a:pt x="3923115" y="2427029"/>
                </a:moveTo>
                <a:cubicBezTo>
                  <a:pt x="3940638" y="2427029"/>
                  <a:pt x="3955972" y="2433600"/>
                  <a:pt x="3969115" y="2446743"/>
                </a:cubicBezTo>
                <a:cubicBezTo>
                  <a:pt x="3982257" y="2457696"/>
                  <a:pt x="3988829" y="2475219"/>
                  <a:pt x="3988829" y="2492743"/>
                </a:cubicBezTo>
                <a:cubicBezTo>
                  <a:pt x="3988829" y="2510268"/>
                  <a:pt x="3982257" y="2525601"/>
                  <a:pt x="3969115" y="2538744"/>
                </a:cubicBezTo>
                <a:cubicBezTo>
                  <a:pt x="3958162" y="2551886"/>
                  <a:pt x="3940638" y="2558458"/>
                  <a:pt x="3923115" y="2558458"/>
                </a:cubicBezTo>
                <a:cubicBezTo>
                  <a:pt x="3905591" y="2558458"/>
                  <a:pt x="3890257" y="2551886"/>
                  <a:pt x="3877114" y="2538744"/>
                </a:cubicBezTo>
                <a:cubicBezTo>
                  <a:pt x="3863971" y="2527791"/>
                  <a:pt x="3857400" y="2510268"/>
                  <a:pt x="3857400" y="2492743"/>
                </a:cubicBezTo>
                <a:cubicBezTo>
                  <a:pt x="3857400" y="2475219"/>
                  <a:pt x="3863971" y="2459886"/>
                  <a:pt x="3877114" y="2446743"/>
                </a:cubicBezTo>
                <a:cubicBezTo>
                  <a:pt x="3888066" y="2433600"/>
                  <a:pt x="3905591" y="2427029"/>
                  <a:pt x="3923115" y="2427029"/>
                </a:cubicBezTo>
                <a:close/>
                <a:moveTo>
                  <a:pt x="1726083" y="2370077"/>
                </a:moveTo>
                <a:cubicBezTo>
                  <a:pt x="1743607" y="2370077"/>
                  <a:pt x="1758941" y="2378839"/>
                  <a:pt x="1772083" y="2389791"/>
                </a:cubicBezTo>
                <a:cubicBezTo>
                  <a:pt x="1785226" y="2400743"/>
                  <a:pt x="1791798" y="2418267"/>
                  <a:pt x="1791798" y="2435791"/>
                </a:cubicBezTo>
                <a:cubicBezTo>
                  <a:pt x="1791798" y="2453315"/>
                  <a:pt x="1783036" y="2468649"/>
                  <a:pt x="1772083" y="2481791"/>
                </a:cubicBezTo>
                <a:cubicBezTo>
                  <a:pt x="1761131" y="2494934"/>
                  <a:pt x="1743607" y="2501506"/>
                  <a:pt x="1726083" y="2501506"/>
                </a:cubicBezTo>
                <a:cubicBezTo>
                  <a:pt x="1710750" y="2501506"/>
                  <a:pt x="1693226" y="2492744"/>
                  <a:pt x="1680083" y="2481791"/>
                </a:cubicBezTo>
                <a:cubicBezTo>
                  <a:pt x="1666940" y="2470839"/>
                  <a:pt x="1660369" y="2453315"/>
                  <a:pt x="1660369" y="2435791"/>
                </a:cubicBezTo>
                <a:cubicBezTo>
                  <a:pt x="1660369" y="2418267"/>
                  <a:pt x="1669131" y="2402934"/>
                  <a:pt x="1680083" y="2389791"/>
                </a:cubicBezTo>
                <a:cubicBezTo>
                  <a:pt x="1691035" y="2376648"/>
                  <a:pt x="1708559" y="2370077"/>
                  <a:pt x="1726083" y="2370077"/>
                </a:cubicBezTo>
                <a:close/>
                <a:moveTo>
                  <a:pt x="3121406" y="2304363"/>
                </a:moveTo>
                <a:cubicBezTo>
                  <a:pt x="3138930" y="2304363"/>
                  <a:pt x="3154263" y="2313125"/>
                  <a:pt x="3167406" y="2324077"/>
                </a:cubicBezTo>
                <a:cubicBezTo>
                  <a:pt x="3180548" y="2335029"/>
                  <a:pt x="3187120" y="2352553"/>
                  <a:pt x="3187120" y="2370077"/>
                </a:cubicBezTo>
                <a:cubicBezTo>
                  <a:pt x="3187120" y="2387601"/>
                  <a:pt x="3178358" y="2402935"/>
                  <a:pt x="3167406" y="2416077"/>
                </a:cubicBezTo>
                <a:cubicBezTo>
                  <a:pt x="3156453" y="2429220"/>
                  <a:pt x="3138930" y="2435792"/>
                  <a:pt x="3121406" y="2435792"/>
                </a:cubicBezTo>
                <a:cubicBezTo>
                  <a:pt x="3103882" y="2435792"/>
                  <a:pt x="3088548" y="2427030"/>
                  <a:pt x="3075405" y="2416077"/>
                </a:cubicBezTo>
                <a:cubicBezTo>
                  <a:pt x="3062262" y="2405125"/>
                  <a:pt x="3055691" y="2387601"/>
                  <a:pt x="3055691" y="2370077"/>
                </a:cubicBezTo>
                <a:cubicBezTo>
                  <a:pt x="3055691" y="2352553"/>
                  <a:pt x="3064453" y="2337220"/>
                  <a:pt x="3075405" y="2324077"/>
                </a:cubicBezTo>
                <a:cubicBezTo>
                  <a:pt x="3086357" y="2310934"/>
                  <a:pt x="3103882" y="2304363"/>
                  <a:pt x="3121406" y="2304363"/>
                </a:cubicBezTo>
                <a:close/>
                <a:moveTo>
                  <a:pt x="1938557" y="2297792"/>
                </a:moveTo>
                <a:cubicBezTo>
                  <a:pt x="1956081" y="2297792"/>
                  <a:pt x="1971415" y="2306554"/>
                  <a:pt x="1984558" y="2317506"/>
                </a:cubicBezTo>
                <a:cubicBezTo>
                  <a:pt x="1997700" y="2328458"/>
                  <a:pt x="2004272" y="2345982"/>
                  <a:pt x="2004272" y="2363506"/>
                </a:cubicBezTo>
                <a:cubicBezTo>
                  <a:pt x="2004272" y="2381031"/>
                  <a:pt x="1995510" y="2396364"/>
                  <a:pt x="1984558" y="2409506"/>
                </a:cubicBezTo>
                <a:cubicBezTo>
                  <a:pt x="1973605" y="2422649"/>
                  <a:pt x="1956081" y="2429221"/>
                  <a:pt x="1938557" y="2429221"/>
                </a:cubicBezTo>
                <a:cubicBezTo>
                  <a:pt x="1921033" y="2429221"/>
                  <a:pt x="1905700" y="2420459"/>
                  <a:pt x="1892557" y="2409506"/>
                </a:cubicBezTo>
                <a:cubicBezTo>
                  <a:pt x="1879414" y="2398554"/>
                  <a:pt x="1872843" y="2381031"/>
                  <a:pt x="1872843" y="2363506"/>
                </a:cubicBezTo>
                <a:cubicBezTo>
                  <a:pt x="1872843" y="2345982"/>
                  <a:pt x="1881605" y="2330649"/>
                  <a:pt x="1892557" y="2317506"/>
                </a:cubicBezTo>
                <a:cubicBezTo>
                  <a:pt x="1903509" y="2304363"/>
                  <a:pt x="1921033" y="2297792"/>
                  <a:pt x="1938557" y="2297792"/>
                </a:cubicBezTo>
                <a:close/>
                <a:moveTo>
                  <a:pt x="3441214" y="2212364"/>
                </a:moveTo>
                <a:cubicBezTo>
                  <a:pt x="3458737" y="2212364"/>
                  <a:pt x="3474071" y="2221126"/>
                  <a:pt x="3487213" y="2232078"/>
                </a:cubicBezTo>
                <a:cubicBezTo>
                  <a:pt x="3500356" y="2243031"/>
                  <a:pt x="3506928" y="2260554"/>
                  <a:pt x="3506928" y="2278078"/>
                </a:cubicBezTo>
                <a:cubicBezTo>
                  <a:pt x="3506928" y="2295603"/>
                  <a:pt x="3498166" y="2310936"/>
                  <a:pt x="3487213" y="2324079"/>
                </a:cubicBezTo>
                <a:cubicBezTo>
                  <a:pt x="3476261" y="2337221"/>
                  <a:pt x="3458737" y="2343793"/>
                  <a:pt x="3441214" y="2343793"/>
                </a:cubicBezTo>
                <a:cubicBezTo>
                  <a:pt x="3423690" y="2343793"/>
                  <a:pt x="3408356" y="2335031"/>
                  <a:pt x="3395213" y="2324079"/>
                </a:cubicBezTo>
                <a:cubicBezTo>
                  <a:pt x="3382070" y="2313126"/>
                  <a:pt x="3375499" y="2295603"/>
                  <a:pt x="3375499" y="2278078"/>
                </a:cubicBezTo>
                <a:cubicBezTo>
                  <a:pt x="3375499" y="2260554"/>
                  <a:pt x="3384261" y="2245221"/>
                  <a:pt x="3395213" y="2232078"/>
                </a:cubicBezTo>
                <a:cubicBezTo>
                  <a:pt x="3406165" y="2218935"/>
                  <a:pt x="3423690" y="2212364"/>
                  <a:pt x="3441214" y="2212364"/>
                </a:cubicBezTo>
                <a:close/>
                <a:moveTo>
                  <a:pt x="4626253" y="2186078"/>
                </a:moveTo>
                <a:cubicBezTo>
                  <a:pt x="4643776" y="2186078"/>
                  <a:pt x="4659110" y="2192649"/>
                  <a:pt x="4672252" y="2205792"/>
                </a:cubicBezTo>
                <a:cubicBezTo>
                  <a:pt x="4685395" y="2216745"/>
                  <a:pt x="4691967" y="2234268"/>
                  <a:pt x="4691967" y="2251792"/>
                </a:cubicBezTo>
                <a:cubicBezTo>
                  <a:pt x="4691967" y="2269317"/>
                  <a:pt x="4685395" y="2284650"/>
                  <a:pt x="4672252" y="2297793"/>
                </a:cubicBezTo>
                <a:lnTo>
                  <a:pt x="4666539" y="2301906"/>
                </a:lnTo>
                <a:lnTo>
                  <a:pt x="4681561" y="2304910"/>
                </a:lnTo>
                <a:cubicBezTo>
                  <a:pt x="4689228" y="2308196"/>
                  <a:pt x="4696348" y="2313124"/>
                  <a:pt x="4702919" y="2319696"/>
                </a:cubicBezTo>
                <a:cubicBezTo>
                  <a:pt x="4716061" y="2330649"/>
                  <a:pt x="4722633" y="2348172"/>
                  <a:pt x="4722633" y="2365696"/>
                </a:cubicBezTo>
                <a:cubicBezTo>
                  <a:pt x="4722633" y="2383221"/>
                  <a:pt x="4716061" y="2398554"/>
                  <a:pt x="4702919" y="2411697"/>
                </a:cubicBezTo>
                <a:cubicBezTo>
                  <a:pt x="4691966" y="2424839"/>
                  <a:pt x="4674442" y="2431411"/>
                  <a:pt x="4656919" y="2431411"/>
                </a:cubicBezTo>
                <a:cubicBezTo>
                  <a:pt x="4639395" y="2431411"/>
                  <a:pt x="4624061" y="2422649"/>
                  <a:pt x="4610918" y="2411697"/>
                </a:cubicBezTo>
                <a:cubicBezTo>
                  <a:pt x="4597775" y="2400744"/>
                  <a:pt x="4591204" y="2383221"/>
                  <a:pt x="4591204" y="2365696"/>
                </a:cubicBezTo>
                <a:cubicBezTo>
                  <a:pt x="4591204" y="2348172"/>
                  <a:pt x="4597775" y="2332839"/>
                  <a:pt x="4610918" y="2319696"/>
                </a:cubicBezTo>
                <a:lnTo>
                  <a:pt x="4616564" y="2315631"/>
                </a:lnTo>
                <a:lnTo>
                  <a:pt x="4600788" y="2312578"/>
                </a:lnTo>
                <a:cubicBezTo>
                  <a:pt x="4592847" y="2309292"/>
                  <a:pt x="4585728" y="2304364"/>
                  <a:pt x="4580252" y="2297793"/>
                </a:cubicBezTo>
                <a:cubicBezTo>
                  <a:pt x="4567109" y="2286840"/>
                  <a:pt x="4560538" y="2269317"/>
                  <a:pt x="4560538" y="2251792"/>
                </a:cubicBezTo>
                <a:cubicBezTo>
                  <a:pt x="4560538" y="2234268"/>
                  <a:pt x="4567109" y="2218935"/>
                  <a:pt x="4580252" y="2205792"/>
                </a:cubicBezTo>
                <a:cubicBezTo>
                  <a:pt x="4591204" y="2192649"/>
                  <a:pt x="4608729" y="2186078"/>
                  <a:pt x="4626253" y="2186078"/>
                </a:cubicBezTo>
                <a:close/>
                <a:moveTo>
                  <a:pt x="2670172" y="2153221"/>
                </a:moveTo>
                <a:cubicBezTo>
                  <a:pt x="2687696" y="2153221"/>
                  <a:pt x="2703029" y="2161983"/>
                  <a:pt x="2716172" y="2172935"/>
                </a:cubicBezTo>
                <a:cubicBezTo>
                  <a:pt x="2729314" y="2183888"/>
                  <a:pt x="2735886" y="2201411"/>
                  <a:pt x="2735886" y="2218935"/>
                </a:cubicBezTo>
                <a:cubicBezTo>
                  <a:pt x="2735886" y="2236460"/>
                  <a:pt x="2727124" y="2251793"/>
                  <a:pt x="2716172" y="2264936"/>
                </a:cubicBezTo>
                <a:cubicBezTo>
                  <a:pt x="2705219" y="2278078"/>
                  <a:pt x="2687696" y="2284650"/>
                  <a:pt x="2670172" y="2284650"/>
                </a:cubicBezTo>
                <a:cubicBezTo>
                  <a:pt x="2654838" y="2284650"/>
                  <a:pt x="2637314" y="2275888"/>
                  <a:pt x="2624171" y="2264936"/>
                </a:cubicBezTo>
                <a:cubicBezTo>
                  <a:pt x="2611028" y="2253983"/>
                  <a:pt x="2604457" y="2236460"/>
                  <a:pt x="2604457" y="2218935"/>
                </a:cubicBezTo>
                <a:cubicBezTo>
                  <a:pt x="2604457" y="2201411"/>
                  <a:pt x="2613219" y="2186078"/>
                  <a:pt x="2624171" y="2172935"/>
                </a:cubicBezTo>
                <a:cubicBezTo>
                  <a:pt x="2635124" y="2159792"/>
                  <a:pt x="2652647" y="2153221"/>
                  <a:pt x="2670172" y="2153221"/>
                </a:cubicBezTo>
                <a:close/>
                <a:moveTo>
                  <a:pt x="950660" y="2144460"/>
                </a:moveTo>
                <a:cubicBezTo>
                  <a:pt x="968184" y="2144460"/>
                  <a:pt x="983518" y="2153222"/>
                  <a:pt x="996661" y="2164174"/>
                </a:cubicBezTo>
                <a:cubicBezTo>
                  <a:pt x="1009803" y="2175126"/>
                  <a:pt x="1016375" y="2192650"/>
                  <a:pt x="1016375" y="2210174"/>
                </a:cubicBezTo>
                <a:cubicBezTo>
                  <a:pt x="1016375" y="2227699"/>
                  <a:pt x="1007613" y="2243032"/>
                  <a:pt x="996661" y="2256174"/>
                </a:cubicBezTo>
                <a:cubicBezTo>
                  <a:pt x="985708" y="2269317"/>
                  <a:pt x="968184" y="2275889"/>
                  <a:pt x="950660" y="2275889"/>
                </a:cubicBezTo>
                <a:cubicBezTo>
                  <a:pt x="933136" y="2275889"/>
                  <a:pt x="917803" y="2267127"/>
                  <a:pt x="904660" y="2256174"/>
                </a:cubicBezTo>
                <a:cubicBezTo>
                  <a:pt x="891517" y="2245222"/>
                  <a:pt x="884946" y="2227699"/>
                  <a:pt x="884946" y="2210174"/>
                </a:cubicBezTo>
                <a:cubicBezTo>
                  <a:pt x="884946" y="2192650"/>
                  <a:pt x="893708" y="2177317"/>
                  <a:pt x="904660" y="2164174"/>
                </a:cubicBezTo>
                <a:cubicBezTo>
                  <a:pt x="915613" y="2151031"/>
                  <a:pt x="933136" y="2144460"/>
                  <a:pt x="950660" y="2144460"/>
                </a:cubicBezTo>
                <a:close/>
                <a:moveTo>
                  <a:pt x="3106073" y="2142269"/>
                </a:moveTo>
                <a:cubicBezTo>
                  <a:pt x="3123597" y="2142269"/>
                  <a:pt x="3138930" y="2151031"/>
                  <a:pt x="3152072" y="2161983"/>
                </a:cubicBezTo>
                <a:cubicBezTo>
                  <a:pt x="3165215" y="2172936"/>
                  <a:pt x="3171787" y="2190459"/>
                  <a:pt x="3171787" y="2207983"/>
                </a:cubicBezTo>
                <a:cubicBezTo>
                  <a:pt x="3171787" y="2225508"/>
                  <a:pt x="3163025" y="2240841"/>
                  <a:pt x="3152072" y="2253984"/>
                </a:cubicBezTo>
                <a:cubicBezTo>
                  <a:pt x="3141120" y="2267126"/>
                  <a:pt x="3123597" y="2273698"/>
                  <a:pt x="3106073" y="2273698"/>
                </a:cubicBezTo>
                <a:cubicBezTo>
                  <a:pt x="3088549" y="2273698"/>
                  <a:pt x="3073215" y="2264936"/>
                  <a:pt x="3060072" y="2253984"/>
                </a:cubicBezTo>
                <a:cubicBezTo>
                  <a:pt x="3046929" y="2243031"/>
                  <a:pt x="3040358" y="2225508"/>
                  <a:pt x="3040358" y="2207983"/>
                </a:cubicBezTo>
                <a:cubicBezTo>
                  <a:pt x="3040358" y="2190459"/>
                  <a:pt x="3049120" y="2175126"/>
                  <a:pt x="3060072" y="2161983"/>
                </a:cubicBezTo>
                <a:cubicBezTo>
                  <a:pt x="3071024" y="2148840"/>
                  <a:pt x="3088549" y="2142269"/>
                  <a:pt x="3106073" y="2142269"/>
                </a:cubicBezTo>
                <a:close/>
                <a:moveTo>
                  <a:pt x="1557417" y="2107222"/>
                </a:moveTo>
                <a:cubicBezTo>
                  <a:pt x="1574940" y="2107222"/>
                  <a:pt x="1590275" y="2115984"/>
                  <a:pt x="1603417" y="2126936"/>
                </a:cubicBezTo>
                <a:cubicBezTo>
                  <a:pt x="1616560" y="2137888"/>
                  <a:pt x="1623132" y="2155412"/>
                  <a:pt x="1623132" y="2172936"/>
                </a:cubicBezTo>
                <a:cubicBezTo>
                  <a:pt x="1623132" y="2190460"/>
                  <a:pt x="1614370" y="2205794"/>
                  <a:pt x="1603417" y="2218936"/>
                </a:cubicBezTo>
                <a:cubicBezTo>
                  <a:pt x="1592465" y="2232079"/>
                  <a:pt x="1574940" y="2238651"/>
                  <a:pt x="1557417" y="2238651"/>
                </a:cubicBezTo>
                <a:cubicBezTo>
                  <a:pt x="1539893" y="2238651"/>
                  <a:pt x="1524560" y="2229889"/>
                  <a:pt x="1511417" y="2218936"/>
                </a:cubicBezTo>
                <a:cubicBezTo>
                  <a:pt x="1498274" y="2207984"/>
                  <a:pt x="1491703" y="2190460"/>
                  <a:pt x="1491703" y="2172936"/>
                </a:cubicBezTo>
                <a:cubicBezTo>
                  <a:pt x="1491703" y="2155412"/>
                  <a:pt x="1500465" y="2140079"/>
                  <a:pt x="1511417" y="2126936"/>
                </a:cubicBezTo>
                <a:cubicBezTo>
                  <a:pt x="1522369" y="2113793"/>
                  <a:pt x="1539893" y="2107222"/>
                  <a:pt x="1557417" y="2107222"/>
                </a:cubicBezTo>
                <a:close/>
                <a:moveTo>
                  <a:pt x="4663490" y="2059032"/>
                </a:moveTo>
                <a:cubicBezTo>
                  <a:pt x="4681014" y="2059032"/>
                  <a:pt x="4696347" y="2065603"/>
                  <a:pt x="4709490" y="2078746"/>
                </a:cubicBezTo>
                <a:cubicBezTo>
                  <a:pt x="4722632" y="2089699"/>
                  <a:pt x="4729204" y="2107222"/>
                  <a:pt x="4729204" y="2124746"/>
                </a:cubicBezTo>
                <a:cubicBezTo>
                  <a:pt x="4729204" y="2142271"/>
                  <a:pt x="4722632" y="2157604"/>
                  <a:pt x="4709490" y="2170747"/>
                </a:cubicBezTo>
                <a:cubicBezTo>
                  <a:pt x="4698537" y="2183889"/>
                  <a:pt x="4681014" y="2190461"/>
                  <a:pt x="4663490" y="2190461"/>
                </a:cubicBezTo>
                <a:cubicBezTo>
                  <a:pt x="4645966" y="2190461"/>
                  <a:pt x="4628441" y="2181699"/>
                  <a:pt x="4617489" y="2170747"/>
                </a:cubicBezTo>
                <a:cubicBezTo>
                  <a:pt x="4604347" y="2159794"/>
                  <a:pt x="4597775" y="2142271"/>
                  <a:pt x="4597775" y="2124746"/>
                </a:cubicBezTo>
                <a:cubicBezTo>
                  <a:pt x="4597775" y="2107222"/>
                  <a:pt x="4604347" y="2091889"/>
                  <a:pt x="4617489" y="2078746"/>
                </a:cubicBezTo>
                <a:cubicBezTo>
                  <a:pt x="4628441" y="2065603"/>
                  <a:pt x="4645966" y="2059032"/>
                  <a:pt x="4663490" y="2059032"/>
                </a:cubicBezTo>
                <a:close/>
                <a:moveTo>
                  <a:pt x="3399595" y="2052461"/>
                </a:moveTo>
                <a:cubicBezTo>
                  <a:pt x="3417119" y="2052461"/>
                  <a:pt x="3432452" y="2061223"/>
                  <a:pt x="3445595" y="2072175"/>
                </a:cubicBezTo>
                <a:cubicBezTo>
                  <a:pt x="3458737" y="2083127"/>
                  <a:pt x="3465309" y="2100651"/>
                  <a:pt x="3465309" y="2118175"/>
                </a:cubicBezTo>
                <a:cubicBezTo>
                  <a:pt x="3465309" y="2135699"/>
                  <a:pt x="3456547" y="2151033"/>
                  <a:pt x="3445595" y="2164175"/>
                </a:cubicBezTo>
                <a:cubicBezTo>
                  <a:pt x="3434642" y="2177318"/>
                  <a:pt x="3417119" y="2183890"/>
                  <a:pt x="3399595" y="2183890"/>
                </a:cubicBezTo>
                <a:cubicBezTo>
                  <a:pt x="3382071" y="2183890"/>
                  <a:pt x="3366737" y="2175128"/>
                  <a:pt x="3353594" y="2164175"/>
                </a:cubicBezTo>
                <a:cubicBezTo>
                  <a:pt x="3340451" y="2153223"/>
                  <a:pt x="3333880" y="2135699"/>
                  <a:pt x="3333880" y="2118175"/>
                </a:cubicBezTo>
                <a:cubicBezTo>
                  <a:pt x="3333880" y="2100651"/>
                  <a:pt x="3342642" y="2085318"/>
                  <a:pt x="3353594" y="2072175"/>
                </a:cubicBezTo>
                <a:cubicBezTo>
                  <a:pt x="3364547" y="2059032"/>
                  <a:pt x="3382071" y="2052461"/>
                  <a:pt x="3399595" y="2052461"/>
                </a:cubicBezTo>
                <a:close/>
                <a:moveTo>
                  <a:pt x="2367887" y="2023985"/>
                </a:moveTo>
                <a:cubicBezTo>
                  <a:pt x="2385410" y="2023985"/>
                  <a:pt x="2400745" y="2032747"/>
                  <a:pt x="2413887" y="2043699"/>
                </a:cubicBezTo>
                <a:cubicBezTo>
                  <a:pt x="2427030" y="2054651"/>
                  <a:pt x="2433602" y="2072175"/>
                  <a:pt x="2433602" y="2089699"/>
                </a:cubicBezTo>
                <a:cubicBezTo>
                  <a:pt x="2433602" y="2107224"/>
                  <a:pt x="2424840" y="2122557"/>
                  <a:pt x="2413887" y="2135699"/>
                </a:cubicBezTo>
                <a:cubicBezTo>
                  <a:pt x="2402935" y="2148842"/>
                  <a:pt x="2385410" y="2155414"/>
                  <a:pt x="2367887" y="2155414"/>
                </a:cubicBezTo>
                <a:cubicBezTo>
                  <a:pt x="2350363" y="2155414"/>
                  <a:pt x="2335030" y="2146652"/>
                  <a:pt x="2321887" y="2135699"/>
                </a:cubicBezTo>
                <a:cubicBezTo>
                  <a:pt x="2308744" y="2124747"/>
                  <a:pt x="2302173" y="2107224"/>
                  <a:pt x="2302173" y="2089699"/>
                </a:cubicBezTo>
                <a:cubicBezTo>
                  <a:pt x="2302173" y="2072175"/>
                  <a:pt x="2310935" y="2056842"/>
                  <a:pt x="2321887" y="2043699"/>
                </a:cubicBezTo>
                <a:cubicBezTo>
                  <a:pt x="2332839" y="2030556"/>
                  <a:pt x="2350363" y="2023985"/>
                  <a:pt x="2367887" y="2023985"/>
                </a:cubicBezTo>
                <a:close/>
                <a:moveTo>
                  <a:pt x="4218827" y="1988937"/>
                </a:moveTo>
                <a:cubicBezTo>
                  <a:pt x="4236350" y="1988937"/>
                  <a:pt x="4251684" y="1995508"/>
                  <a:pt x="4264827" y="2008651"/>
                </a:cubicBezTo>
                <a:cubicBezTo>
                  <a:pt x="4277969" y="2019604"/>
                  <a:pt x="4284541" y="2037127"/>
                  <a:pt x="4284541" y="2054651"/>
                </a:cubicBezTo>
                <a:lnTo>
                  <a:pt x="4277105" y="2072002"/>
                </a:lnTo>
                <a:lnTo>
                  <a:pt x="4280707" y="2072722"/>
                </a:lnTo>
                <a:cubicBezTo>
                  <a:pt x="4288374" y="2076008"/>
                  <a:pt x="4295493" y="2080937"/>
                  <a:pt x="4302064" y="2087508"/>
                </a:cubicBezTo>
                <a:cubicBezTo>
                  <a:pt x="4315206" y="2098460"/>
                  <a:pt x="4321778" y="2115984"/>
                  <a:pt x="4321778" y="2133508"/>
                </a:cubicBezTo>
                <a:cubicBezTo>
                  <a:pt x="4321778" y="2151033"/>
                  <a:pt x="4315206" y="2166366"/>
                  <a:pt x="4302064" y="2179508"/>
                </a:cubicBezTo>
                <a:cubicBezTo>
                  <a:pt x="4291111" y="2192651"/>
                  <a:pt x="4273588" y="2199223"/>
                  <a:pt x="4256064" y="2199223"/>
                </a:cubicBezTo>
                <a:cubicBezTo>
                  <a:pt x="4240731" y="2199223"/>
                  <a:pt x="4223206" y="2192651"/>
                  <a:pt x="4210064" y="2179508"/>
                </a:cubicBezTo>
                <a:cubicBezTo>
                  <a:pt x="4196921" y="2168556"/>
                  <a:pt x="4190349" y="2151033"/>
                  <a:pt x="4190349" y="2133508"/>
                </a:cubicBezTo>
                <a:lnTo>
                  <a:pt x="4197786" y="2116158"/>
                </a:lnTo>
                <a:lnTo>
                  <a:pt x="4194184" y="2115437"/>
                </a:lnTo>
                <a:lnTo>
                  <a:pt x="4187548" y="2110843"/>
                </a:lnTo>
                <a:lnTo>
                  <a:pt x="4175018" y="2140080"/>
                </a:lnTo>
                <a:cubicBezTo>
                  <a:pt x="4164065" y="2153222"/>
                  <a:pt x="4146541" y="2159794"/>
                  <a:pt x="4129018" y="2159794"/>
                </a:cubicBezTo>
                <a:cubicBezTo>
                  <a:pt x="4111494" y="2159794"/>
                  <a:pt x="4093969" y="2153222"/>
                  <a:pt x="4083017" y="2140080"/>
                </a:cubicBezTo>
                <a:cubicBezTo>
                  <a:pt x="4069874" y="2129127"/>
                  <a:pt x="4063303" y="2111604"/>
                  <a:pt x="4063303" y="2094079"/>
                </a:cubicBezTo>
                <a:cubicBezTo>
                  <a:pt x="4063303" y="2076555"/>
                  <a:pt x="4069874" y="2061222"/>
                  <a:pt x="4083017" y="2048079"/>
                </a:cubicBezTo>
                <a:cubicBezTo>
                  <a:pt x="4093969" y="2034936"/>
                  <a:pt x="4111494" y="2028365"/>
                  <a:pt x="4129018" y="2028365"/>
                </a:cubicBezTo>
                <a:cubicBezTo>
                  <a:pt x="4137779" y="2028365"/>
                  <a:pt x="4145994" y="2030008"/>
                  <a:pt x="4153660" y="2033293"/>
                </a:cubicBezTo>
                <a:lnTo>
                  <a:pt x="4160297" y="2037888"/>
                </a:lnTo>
                <a:lnTo>
                  <a:pt x="4172826" y="2008651"/>
                </a:lnTo>
                <a:cubicBezTo>
                  <a:pt x="4183778" y="1995508"/>
                  <a:pt x="4201303" y="1988937"/>
                  <a:pt x="4218827" y="1988937"/>
                </a:cubicBezTo>
                <a:close/>
                <a:moveTo>
                  <a:pt x="1583703" y="1894747"/>
                </a:moveTo>
                <a:cubicBezTo>
                  <a:pt x="1601227" y="1894747"/>
                  <a:pt x="1616561" y="1903509"/>
                  <a:pt x="1629703" y="1914461"/>
                </a:cubicBezTo>
                <a:cubicBezTo>
                  <a:pt x="1642846" y="1925414"/>
                  <a:pt x="1649418" y="1942937"/>
                  <a:pt x="1649418" y="1960461"/>
                </a:cubicBezTo>
                <a:cubicBezTo>
                  <a:pt x="1649418" y="1977986"/>
                  <a:pt x="1640656" y="1993319"/>
                  <a:pt x="1629703" y="2006462"/>
                </a:cubicBezTo>
                <a:cubicBezTo>
                  <a:pt x="1618751" y="2019604"/>
                  <a:pt x="1601227" y="2026176"/>
                  <a:pt x="1583703" y="2026176"/>
                </a:cubicBezTo>
                <a:cubicBezTo>
                  <a:pt x="1566179" y="2026176"/>
                  <a:pt x="1550846" y="2017414"/>
                  <a:pt x="1537703" y="2006462"/>
                </a:cubicBezTo>
                <a:cubicBezTo>
                  <a:pt x="1524560" y="1995509"/>
                  <a:pt x="1517989" y="1977986"/>
                  <a:pt x="1517989" y="1960461"/>
                </a:cubicBezTo>
                <a:cubicBezTo>
                  <a:pt x="1517989" y="1942937"/>
                  <a:pt x="1526751" y="1927604"/>
                  <a:pt x="1537703" y="1914461"/>
                </a:cubicBezTo>
                <a:cubicBezTo>
                  <a:pt x="1548655" y="1901318"/>
                  <a:pt x="1566179" y="1894747"/>
                  <a:pt x="1583703" y="1894747"/>
                </a:cubicBezTo>
                <a:close/>
                <a:moveTo>
                  <a:pt x="2291221" y="1870652"/>
                </a:moveTo>
                <a:cubicBezTo>
                  <a:pt x="2308744" y="1870652"/>
                  <a:pt x="2324079" y="1879414"/>
                  <a:pt x="2337221" y="1890366"/>
                </a:cubicBezTo>
                <a:cubicBezTo>
                  <a:pt x="2350364" y="1901318"/>
                  <a:pt x="2356936" y="1918842"/>
                  <a:pt x="2356936" y="1936366"/>
                </a:cubicBezTo>
                <a:cubicBezTo>
                  <a:pt x="2356936" y="1953891"/>
                  <a:pt x="2348174" y="1969224"/>
                  <a:pt x="2337221" y="1982366"/>
                </a:cubicBezTo>
                <a:cubicBezTo>
                  <a:pt x="2331745" y="1988937"/>
                  <a:pt x="2324626" y="1993866"/>
                  <a:pt x="2316685" y="1997152"/>
                </a:cubicBezTo>
                <a:lnTo>
                  <a:pt x="2296807" y="2001000"/>
                </a:lnTo>
                <a:lnTo>
                  <a:pt x="2299984" y="2017413"/>
                </a:lnTo>
                <a:cubicBezTo>
                  <a:pt x="2299984" y="2034938"/>
                  <a:pt x="2291222" y="2050271"/>
                  <a:pt x="2280270" y="2063414"/>
                </a:cubicBezTo>
                <a:cubicBezTo>
                  <a:pt x="2269317" y="2076556"/>
                  <a:pt x="2251793" y="2083128"/>
                  <a:pt x="2234269" y="2083128"/>
                </a:cubicBezTo>
                <a:cubicBezTo>
                  <a:pt x="2216745" y="2083128"/>
                  <a:pt x="2201412" y="2074366"/>
                  <a:pt x="2188269" y="2063414"/>
                </a:cubicBezTo>
                <a:cubicBezTo>
                  <a:pt x="2175126" y="2052461"/>
                  <a:pt x="2168555" y="2034938"/>
                  <a:pt x="2168555" y="2017413"/>
                </a:cubicBezTo>
                <a:cubicBezTo>
                  <a:pt x="2168555" y="1999889"/>
                  <a:pt x="2177317" y="1984556"/>
                  <a:pt x="2188269" y="1971413"/>
                </a:cubicBezTo>
                <a:cubicBezTo>
                  <a:pt x="2193745" y="1964842"/>
                  <a:pt x="2200864" y="1959913"/>
                  <a:pt x="2208805" y="1956627"/>
                </a:cubicBezTo>
                <a:lnTo>
                  <a:pt x="2228684" y="1952780"/>
                </a:lnTo>
                <a:lnTo>
                  <a:pt x="2225507" y="1936366"/>
                </a:lnTo>
                <a:cubicBezTo>
                  <a:pt x="2225507" y="1918842"/>
                  <a:pt x="2234269" y="1903509"/>
                  <a:pt x="2245221" y="1890366"/>
                </a:cubicBezTo>
                <a:cubicBezTo>
                  <a:pt x="2256173" y="1877223"/>
                  <a:pt x="2273697" y="1870652"/>
                  <a:pt x="2291221" y="1870652"/>
                </a:cubicBezTo>
                <a:close/>
                <a:moveTo>
                  <a:pt x="2933027" y="1807129"/>
                </a:moveTo>
                <a:cubicBezTo>
                  <a:pt x="2950551" y="1807129"/>
                  <a:pt x="2965884" y="1813700"/>
                  <a:pt x="2979027" y="1826843"/>
                </a:cubicBezTo>
                <a:cubicBezTo>
                  <a:pt x="2992169" y="1837795"/>
                  <a:pt x="2998741" y="1855319"/>
                  <a:pt x="2998741" y="1872843"/>
                </a:cubicBezTo>
                <a:cubicBezTo>
                  <a:pt x="2998741" y="1890367"/>
                  <a:pt x="2992169" y="1905700"/>
                  <a:pt x="2979027" y="1918843"/>
                </a:cubicBezTo>
                <a:cubicBezTo>
                  <a:pt x="2968074" y="1931986"/>
                  <a:pt x="2950551" y="1938557"/>
                  <a:pt x="2933027" y="1938557"/>
                </a:cubicBezTo>
                <a:cubicBezTo>
                  <a:pt x="2915503" y="1938557"/>
                  <a:pt x="2900169" y="1931986"/>
                  <a:pt x="2887026" y="1918843"/>
                </a:cubicBezTo>
                <a:cubicBezTo>
                  <a:pt x="2873883" y="1907891"/>
                  <a:pt x="2867312" y="1890367"/>
                  <a:pt x="2867312" y="1872843"/>
                </a:cubicBezTo>
                <a:cubicBezTo>
                  <a:pt x="2867312" y="1855319"/>
                  <a:pt x="2873883" y="1839986"/>
                  <a:pt x="2887026" y="1826843"/>
                </a:cubicBezTo>
                <a:cubicBezTo>
                  <a:pt x="2897979" y="1813700"/>
                  <a:pt x="2915503" y="1807129"/>
                  <a:pt x="2933027" y="1807129"/>
                </a:cubicBezTo>
                <a:close/>
                <a:moveTo>
                  <a:pt x="1813701" y="1763320"/>
                </a:moveTo>
                <a:cubicBezTo>
                  <a:pt x="1831225" y="1763320"/>
                  <a:pt x="1846559" y="1769891"/>
                  <a:pt x="1859701" y="1783034"/>
                </a:cubicBezTo>
                <a:cubicBezTo>
                  <a:pt x="1872844" y="1793986"/>
                  <a:pt x="1879416" y="1811510"/>
                  <a:pt x="1879416" y="1829034"/>
                </a:cubicBezTo>
                <a:cubicBezTo>
                  <a:pt x="1879416" y="1846558"/>
                  <a:pt x="1872844" y="1861892"/>
                  <a:pt x="1859701" y="1875034"/>
                </a:cubicBezTo>
                <a:cubicBezTo>
                  <a:pt x="1848749" y="1888177"/>
                  <a:pt x="1831225" y="1894748"/>
                  <a:pt x="1813701" y="1894748"/>
                </a:cubicBezTo>
                <a:cubicBezTo>
                  <a:pt x="1796177" y="1894748"/>
                  <a:pt x="1778653" y="1888177"/>
                  <a:pt x="1767701" y="1875034"/>
                </a:cubicBezTo>
                <a:cubicBezTo>
                  <a:pt x="1754558" y="1864082"/>
                  <a:pt x="1747987" y="1846558"/>
                  <a:pt x="1747987" y="1829034"/>
                </a:cubicBezTo>
                <a:cubicBezTo>
                  <a:pt x="1747987" y="1811510"/>
                  <a:pt x="1754558" y="1796177"/>
                  <a:pt x="1767701" y="1783034"/>
                </a:cubicBezTo>
                <a:cubicBezTo>
                  <a:pt x="1778653" y="1769891"/>
                  <a:pt x="1796177" y="1763320"/>
                  <a:pt x="1813701" y="1763320"/>
                </a:cubicBezTo>
                <a:close/>
                <a:moveTo>
                  <a:pt x="3298834" y="1761129"/>
                </a:moveTo>
                <a:cubicBezTo>
                  <a:pt x="3316357" y="1761129"/>
                  <a:pt x="3331691" y="1767700"/>
                  <a:pt x="3344833" y="1780843"/>
                </a:cubicBezTo>
                <a:cubicBezTo>
                  <a:pt x="3357976" y="1791795"/>
                  <a:pt x="3364548" y="1809319"/>
                  <a:pt x="3364548" y="1826843"/>
                </a:cubicBezTo>
                <a:cubicBezTo>
                  <a:pt x="3364548" y="1844367"/>
                  <a:pt x="3357976" y="1859701"/>
                  <a:pt x="3344833" y="1872843"/>
                </a:cubicBezTo>
                <a:cubicBezTo>
                  <a:pt x="3333881" y="1885986"/>
                  <a:pt x="3316357" y="1892558"/>
                  <a:pt x="3298834" y="1892558"/>
                </a:cubicBezTo>
                <a:cubicBezTo>
                  <a:pt x="3281310" y="1892558"/>
                  <a:pt x="3265976" y="1885986"/>
                  <a:pt x="3252833" y="1872843"/>
                </a:cubicBezTo>
                <a:cubicBezTo>
                  <a:pt x="3239690" y="1861891"/>
                  <a:pt x="3233119" y="1844367"/>
                  <a:pt x="3233119" y="1826843"/>
                </a:cubicBezTo>
                <a:cubicBezTo>
                  <a:pt x="3233119" y="1809319"/>
                  <a:pt x="3239690" y="1793986"/>
                  <a:pt x="3252833" y="1780843"/>
                </a:cubicBezTo>
                <a:cubicBezTo>
                  <a:pt x="3263785" y="1767700"/>
                  <a:pt x="3281310" y="1761129"/>
                  <a:pt x="3298834" y="1761129"/>
                </a:cubicBezTo>
                <a:close/>
                <a:moveTo>
                  <a:pt x="4205684" y="1666940"/>
                </a:moveTo>
                <a:cubicBezTo>
                  <a:pt x="4223207" y="1666940"/>
                  <a:pt x="4238541" y="1673511"/>
                  <a:pt x="4251684" y="1686654"/>
                </a:cubicBezTo>
                <a:lnTo>
                  <a:pt x="4265168" y="1705383"/>
                </a:lnTo>
                <a:lnTo>
                  <a:pt x="4271398" y="1704177"/>
                </a:lnTo>
                <a:cubicBezTo>
                  <a:pt x="4288921" y="1704177"/>
                  <a:pt x="4304255" y="1710748"/>
                  <a:pt x="4317398" y="1723891"/>
                </a:cubicBezTo>
                <a:cubicBezTo>
                  <a:pt x="4330540" y="1734843"/>
                  <a:pt x="4337112" y="1752367"/>
                  <a:pt x="4337112" y="1769891"/>
                </a:cubicBezTo>
                <a:cubicBezTo>
                  <a:pt x="4337112" y="1787416"/>
                  <a:pt x="4330540" y="1802749"/>
                  <a:pt x="4317398" y="1815892"/>
                </a:cubicBezTo>
                <a:cubicBezTo>
                  <a:pt x="4306445" y="1829034"/>
                  <a:pt x="4288921" y="1835606"/>
                  <a:pt x="4271398" y="1835606"/>
                </a:cubicBezTo>
                <a:cubicBezTo>
                  <a:pt x="4253874" y="1835606"/>
                  <a:pt x="4238540" y="1829034"/>
                  <a:pt x="4225397" y="1815892"/>
                </a:cubicBezTo>
                <a:lnTo>
                  <a:pt x="4211913" y="1797163"/>
                </a:lnTo>
                <a:lnTo>
                  <a:pt x="4205684" y="1798369"/>
                </a:lnTo>
                <a:cubicBezTo>
                  <a:pt x="4188160" y="1798369"/>
                  <a:pt x="4170635" y="1791797"/>
                  <a:pt x="4159683" y="1778654"/>
                </a:cubicBezTo>
                <a:cubicBezTo>
                  <a:pt x="4146540" y="1767702"/>
                  <a:pt x="4139969" y="1750179"/>
                  <a:pt x="4139969" y="1732654"/>
                </a:cubicBezTo>
                <a:cubicBezTo>
                  <a:pt x="4139969" y="1715130"/>
                  <a:pt x="4146540" y="1699797"/>
                  <a:pt x="4159683" y="1686654"/>
                </a:cubicBezTo>
                <a:cubicBezTo>
                  <a:pt x="4170635" y="1673511"/>
                  <a:pt x="4188160" y="1666940"/>
                  <a:pt x="4205684" y="1666940"/>
                </a:cubicBezTo>
                <a:close/>
                <a:moveTo>
                  <a:pt x="2271507" y="1443513"/>
                </a:moveTo>
                <a:cubicBezTo>
                  <a:pt x="2289031" y="1443513"/>
                  <a:pt x="2304365" y="1450084"/>
                  <a:pt x="2317508" y="1463227"/>
                </a:cubicBezTo>
                <a:cubicBezTo>
                  <a:pt x="2330650" y="1474179"/>
                  <a:pt x="2337222" y="1491703"/>
                  <a:pt x="2337222" y="1509227"/>
                </a:cubicBezTo>
                <a:cubicBezTo>
                  <a:pt x="2337222" y="1526751"/>
                  <a:pt x="2330650" y="1542085"/>
                  <a:pt x="2317508" y="1555227"/>
                </a:cubicBezTo>
                <a:cubicBezTo>
                  <a:pt x="2306555" y="1568370"/>
                  <a:pt x="2289031" y="1574942"/>
                  <a:pt x="2271507" y="1574942"/>
                </a:cubicBezTo>
                <a:cubicBezTo>
                  <a:pt x="2253983" y="1574942"/>
                  <a:pt x="2236460" y="1568370"/>
                  <a:pt x="2225507" y="1555227"/>
                </a:cubicBezTo>
                <a:cubicBezTo>
                  <a:pt x="2212364" y="1544275"/>
                  <a:pt x="2205793" y="1526751"/>
                  <a:pt x="2205793" y="1509227"/>
                </a:cubicBezTo>
                <a:cubicBezTo>
                  <a:pt x="2205793" y="1491703"/>
                  <a:pt x="2212364" y="1476370"/>
                  <a:pt x="2225507" y="1463227"/>
                </a:cubicBezTo>
                <a:cubicBezTo>
                  <a:pt x="2236460" y="1450084"/>
                  <a:pt x="2253983" y="1443513"/>
                  <a:pt x="2271507" y="1443513"/>
                </a:cubicBezTo>
                <a:close/>
                <a:moveTo>
                  <a:pt x="3763211" y="1386561"/>
                </a:moveTo>
                <a:cubicBezTo>
                  <a:pt x="3780735" y="1386561"/>
                  <a:pt x="3796068" y="1393132"/>
                  <a:pt x="3809211" y="1406275"/>
                </a:cubicBezTo>
                <a:cubicBezTo>
                  <a:pt x="3822353" y="1417227"/>
                  <a:pt x="3828925" y="1434751"/>
                  <a:pt x="3828925" y="1452275"/>
                </a:cubicBezTo>
                <a:cubicBezTo>
                  <a:pt x="3828925" y="1469800"/>
                  <a:pt x="3822353" y="1485133"/>
                  <a:pt x="3809211" y="1498276"/>
                </a:cubicBezTo>
                <a:cubicBezTo>
                  <a:pt x="3798258" y="1511418"/>
                  <a:pt x="3780735" y="1517990"/>
                  <a:pt x="3763211" y="1517990"/>
                </a:cubicBezTo>
                <a:cubicBezTo>
                  <a:pt x="3745687" y="1517990"/>
                  <a:pt x="3730353" y="1511418"/>
                  <a:pt x="3717211" y="1498276"/>
                </a:cubicBezTo>
                <a:cubicBezTo>
                  <a:pt x="3704068" y="1487323"/>
                  <a:pt x="3697496" y="1469800"/>
                  <a:pt x="3697496" y="1452275"/>
                </a:cubicBezTo>
                <a:cubicBezTo>
                  <a:pt x="3697496" y="1434751"/>
                  <a:pt x="3704068" y="1419418"/>
                  <a:pt x="3717211" y="1406275"/>
                </a:cubicBezTo>
                <a:cubicBezTo>
                  <a:pt x="3728163" y="1393132"/>
                  <a:pt x="3745687" y="1386561"/>
                  <a:pt x="3763211" y="1386561"/>
                </a:cubicBezTo>
                <a:close/>
                <a:moveTo>
                  <a:pt x="2094080" y="1296752"/>
                </a:moveTo>
                <a:cubicBezTo>
                  <a:pt x="2111603" y="1296752"/>
                  <a:pt x="2126938" y="1303323"/>
                  <a:pt x="2140080" y="1316466"/>
                </a:cubicBezTo>
                <a:cubicBezTo>
                  <a:pt x="2153223" y="1327418"/>
                  <a:pt x="2159795" y="1344942"/>
                  <a:pt x="2159795" y="1362466"/>
                </a:cubicBezTo>
                <a:cubicBezTo>
                  <a:pt x="2159795" y="1379991"/>
                  <a:pt x="2153223" y="1395324"/>
                  <a:pt x="2140080" y="1408466"/>
                </a:cubicBezTo>
                <a:cubicBezTo>
                  <a:pt x="2129128" y="1421609"/>
                  <a:pt x="2111603" y="1428181"/>
                  <a:pt x="2094080" y="1428181"/>
                </a:cubicBezTo>
                <a:cubicBezTo>
                  <a:pt x="2076556" y="1428181"/>
                  <a:pt x="2059032" y="1421609"/>
                  <a:pt x="2048080" y="1408466"/>
                </a:cubicBezTo>
                <a:cubicBezTo>
                  <a:pt x="2034937" y="1397514"/>
                  <a:pt x="2028366" y="1379991"/>
                  <a:pt x="2028366" y="1362466"/>
                </a:cubicBezTo>
                <a:cubicBezTo>
                  <a:pt x="2028366" y="1344942"/>
                  <a:pt x="2034937" y="1329609"/>
                  <a:pt x="2048080" y="1316466"/>
                </a:cubicBezTo>
                <a:cubicBezTo>
                  <a:pt x="2059032" y="1303323"/>
                  <a:pt x="2076556" y="1296752"/>
                  <a:pt x="2094080" y="1296752"/>
                </a:cubicBezTo>
                <a:close/>
                <a:moveTo>
                  <a:pt x="2584743" y="1268276"/>
                </a:moveTo>
                <a:cubicBezTo>
                  <a:pt x="2602267" y="1268276"/>
                  <a:pt x="2617601" y="1274847"/>
                  <a:pt x="2630744" y="1287990"/>
                </a:cubicBezTo>
                <a:cubicBezTo>
                  <a:pt x="2643886" y="1298942"/>
                  <a:pt x="2650458" y="1316466"/>
                  <a:pt x="2650458" y="1333990"/>
                </a:cubicBezTo>
                <a:cubicBezTo>
                  <a:pt x="2650458" y="1351514"/>
                  <a:pt x="2643886" y="1366848"/>
                  <a:pt x="2630744" y="1379990"/>
                </a:cubicBezTo>
                <a:cubicBezTo>
                  <a:pt x="2619791" y="1393133"/>
                  <a:pt x="2602267" y="1399705"/>
                  <a:pt x="2584743" y="1399705"/>
                </a:cubicBezTo>
                <a:cubicBezTo>
                  <a:pt x="2567219" y="1399705"/>
                  <a:pt x="2549695" y="1390943"/>
                  <a:pt x="2538743" y="1379990"/>
                </a:cubicBezTo>
                <a:cubicBezTo>
                  <a:pt x="2525600" y="1369038"/>
                  <a:pt x="2519029" y="1351514"/>
                  <a:pt x="2519029" y="1333990"/>
                </a:cubicBezTo>
                <a:cubicBezTo>
                  <a:pt x="2519029" y="1316466"/>
                  <a:pt x="2525600" y="1301133"/>
                  <a:pt x="2538743" y="1287990"/>
                </a:cubicBezTo>
                <a:cubicBezTo>
                  <a:pt x="2549695" y="1274847"/>
                  <a:pt x="2567219" y="1268276"/>
                  <a:pt x="2584743" y="1268276"/>
                </a:cubicBezTo>
                <a:close/>
                <a:moveTo>
                  <a:pt x="3281310" y="1176277"/>
                </a:moveTo>
                <a:cubicBezTo>
                  <a:pt x="3298834" y="1176277"/>
                  <a:pt x="3314167" y="1182848"/>
                  <a:pt x="3327309" y="1195991"/>
                </a:cubicBezTo>
                <a:cubicBezTo>
                  <a:pt x="3340452" y="1206943"/>
                  <a:pt x="3347024" y="1224467"/>
                  <a:pt x="3347024" y="1241991"/>
                </a:cubicBezTo>
                <a:cubicBezTo>
                  <a:pt x="3347024" y="1259516"/>
                  <a:pt x="3340452" y="1274849"/>
                  <a:pt x="3327309" y="1287991"/>
                </a:cubicBezTo>
                <a:cubicBezTo>
                  <a:pt x="3316357" y="1301134"/>
                  <a:pt x="3298834" y="1307706"/>
                  <a:pt x="3281310" y="1307706"/>
                </a:cubicBezTo>
                <a:cubicBezTo>
                  <a:pt x="3263786" y="1307706"/>
                  <a:pt x="3246261" y="1301134"/>
                  <a:pt x="3235309" y="1287991"/>
                </a:cubicBezTo>
                <a:cubicBezTo>
                  <a:pt x="3222166" y="1277039"/>
                  <a:pt x="3215595" y="1259516"/>
                  <a:pt x="3215595" y="1241991"/>
                </a:cubicBezTo>
                <a:cubicBezTo>
                  <a:pt x="3215595" y="1224467"/>
                  <a:pt x="3222166" y="1209134"/>
                  <a:pt x="3235309" y="1195991"/>
                </a:cubicBezTo>
                <a:cubicBezTo>
                  <a:pt x="3246261" y="1182848"/>
                  <a:pt x="3263786" y="1176277"/>
                  <a:pt x="3281310" y="1176277"/>
                </a:cubicBezTo>
                <a:close/>
                <a:moveTo>
                  <a:pt x="2983407" y="1158753"/>
                </a:moveTo>
                <a:cubicBezTo>
                  <a:pt x="3000931" y="1158753"/>
                  <a:pt x="3016264" y="1165324"/>
                  <a:pt x="3029407" y="1178467"/>
                </a:cubicBezTo>
                <a:cubicBezTo>
                  <a:pt x="3042549" y="1189419"/>
                  <a:pt x="3049121" y="1206943"/>
                  <a:pt x="3049121" y="1224467"/>
                </a:cubicBezTo>
                <a:cubicBezTo>
                  <a:pt x="3049121" y="1241991"/>
                  <a:pt x="3042549" y="1257325"/>
                  <a:pt x="3029407" y="1270467"/>
                </a:cubicBezTo>
                <a:cubicBezTo>
                  <a:pt x="3023931" y="1277038"/>
                  <a:pt x="3016812" y="1281967"/>
                  <a:pt x="3008871" y="1285253"/>
                </a:cubicBezTo>
                <a:lnTo>
                  <a:pt x="3006804" y="1285653"/>
                </a:lnTo>
                <a:lnTo>
                  <a:pt x="3022836" y="1296752"/>
                </a:lnTo>
                <a:cubicBezTo>
                  <a:pt x="3035978" y="1307704"/>
                  <a:pt x="3042550" y="1325228"/>
                  <a:pt x="3042550" y="1342752"/>
                </a:cubicBezTo>
                <a:lnTo>
                  <a:pt x="3038026" y="1365372"/>
                </a:lnTo>
                <a:lnTo>
                  <a:pt x="3056513" y="1352061"/>
                </a:lnTo>
                <a:cubicBezTo>
                  <a:pt x="3064454" y="1348776"/>
                  <a:pt x="3073216" y="1347133"/>
                  <a:pt x="3081978" y="1347133"/>
                </a:cubicBezTo>
                <a:cubicBezTo>
                  <a:pt x="3099502" y="1347133"/>
                  <a:pt x="3114835" y="1353704"/>
                  <a:pt x="3127978" y="1366847"/>
                </a:cubicBezTo>
                <a:cubicBezTo>
                  <a:pt x="3141120" y="1377799"/>
                  <a:pt x="3147692" y="1395323"/>
                  <a:pt x="3147692" y="1412847"/>
                </a:cubicBezTo>
                <a:cubicBezTo>
                  <a:pt x="3147692" y="1430371"/>
                  <a:pt x="3141120" y="1445705"/>
                  <a:pt x="3127978" y="1458847"/>
                </a:cubicBezTo>
                <a:cubicBezTo>
                  <a:pt x="3117025" y="1471990"/>
                  <a:pt x="3099502" y="1478562"/>
                  <a:pt x="3081978" y="1478562"/>
                </a:cubicBezTo>
                <a:cubicBezTo>
                  <a:pt x="3064454" y="1478562"/>
                  <a:pt x="3049120" y="1471990"/>
                  <a:pt x="3035977" y="1458847"/>
                </a:cubicBezTo>
                <a:cubicBezTo>
                  <a:pt x="3022834" y="1447895"/>
                  <a:pt x="3016263" y="1430371"/>
                  <a:pt x="3016263" y="1412847"/>
                </a:cubicBezTo>
                <a:lnTo>
                  <a:pt x="3020787" y="1390228"/>
                </a:lnTo>
                <a:lnTo>
                  <a:pt x="3002300" y="1403538"/>
                </a:lnTo>
                <a:cubicBezTo>
                  <a:pt x="2994360" y="1406824"/>
                  <a:pt x="2985598" y="1408467"/>
                  <a:pt x="2976836" y="1408467"/>
                </a:cubicBezTo>
                <a:cubicBezTo>
                  <a:pt x="2959312" y="1408467"/>
                  <a:pt x="2943978" y="1401895"/>
                  <a:pt x="2930835" y="1388753"/>
                </a:cubicBezTo>
                <a:cubicBezTo>
                  <a:pt x="2917692" y="1377800"/>
                  <a:pt x="2911121" y="1360277"/>
                  <a:pt x="2911121" y="1342752"/>
                </a:cubicBezTo>
                <a:cubicBezTo>
                  <a:pt x="2911121" y="1325228"/>
                  <a:pt x="2917692" y="1309895"/>
                  <a:pt x="2930835" y="1296752"/>
                </a:cubicBezTo>
                <a:cubicBezTo>
                  <a:pt x="2936312" y="1290181"/>
                  <a:pt x="2943431" y="1285252"/>
                  <a:pt x="2951371" y="1281966"/>
                </a:cubicBezTo>
                <a:lnTo>
                  <a:pt x="2952953" y="1281660"/>
                </a:lnTo>
                <a:lnTo>
                  <a:pt x="2937406" y="1270467"/>
                </a:lnTo>
                <a:cubicBezTo>
                  <a:pt x="2924263" y="1259515"/>
                  <a:pt x="2917692" y="1241991"/>
                  <a:pt x="2917692" y="1224467"/>
                </a:cubicBezTo>
                <a:cubicBezTo>
                  <a:pt x="2917692" y="1206943"/>
                  <a:pt x="2924263" y="1191610"/>
                  <a:pt x="2937406" y="1178467"/>
                </a:cubicBezTo>
                <a:cubicBezTo>
                  <a:pt x="2948359" y="1165324"/>
                  <a:pt x="2965883" y="1158753"/>
                  <a:pt x="2983407" y="1158753"/>
                </a:cubicBezTo>
                <a:close/>
                <a:moveTo>
                  <a:pt x="2709600" y="1112753"/>
                </a:moveTo>
                <a:cubicBezTo>
                  <a:pt x="2727124" y="1112753"/>
                  <a:pt x="2742457" y="1119324"/>
                  <a:pt x="2755600" y="1132467"/>
                </a:cubicBezTo>
                <a:cubicBezTo>
                  <a:pt x="2768742" y="1143419"/>
                  <a:pt x="2775314" y="1160943"/>
                  <a:pt x="2775314" y="1178467"/>
                </a:cubicBezTo>
                <a:cubicBezTo>
                  <a:pt x="2775314" y="1195992"/>
                  <a:pt x="2768742" y="1211325"/>
                  <a:pt x="2755600" y="1224468"/>
                </a:cubicBezTo>
                <a:cubicBezTo>
                  <a:pt x="2744647" y="1237610"/>
                  <a:pt x="2727124" y="1244182"/>
                  <a:pt x="2709600" y="1244182"/>
                </a:cubicBezTo>
                <a:cubicBezTo>
                  <a:pt x="2692076" y="1244182"/>
                  <a:pt x="2676742" y="1237610"/>
                  <a:pt x="2663599" y="1224468"/>
                </a:cubicBezTo>
                <a:cubicBezTo>
                  <a:pt x="2650456" y="1213515"/>
                  <a:pt x="2643885" y="1195992"/>
                  <a:pt x="2643885" y="1178467"/>
                </a:cubicBezTo>
                <a:cubicBezTo>
                  <a:pt x="2643885" y="1160943"/>
                  <a:pt x="2650456" y="1145610"/>
                  <a:pt x="2663599" y="1132467"/>
                </a:cubicBezTo>
                <a:cubicBezTo>
                  <a:pt x="2674552" y="1119324"/>
                  <a:pt x="2692076" y="1112753"/>
                  <a:pt x="2709600" y="1112753"/>
                </a:cubicBezTo>
                <a:close/>
                <a:moveTo>
                  <a:pt x="3474071" y="1097420"/>
                </a:moveTo>
                <a:cubicBezTo>
                  <a:pt x="3491594" y="1097420"/>
                  <a:pt x="3506928" y="1103991"/>
                  <a:pt x="3520070" y="1117134"/>
                </a:cubicBezTo>
                <a:cubicBezTo>
                  <a:pt x="3533213" y="1128086"/>
                  <a:pt x="3539785" y="1145610"/>
                  <a:pt x="3539785" y="1163134"/>
                </a:cubicBezTo>
                <a:cubicBezTo>
                  <a:pt x="3539785" y="1180659"/>
                  <a:pt x="3533213" y="1195992"/>
                  <a:pt x="3520070" y="1209134"/>
                </a:cubicBezTo>
                <a:cubicBezTo>
                  <a:pt x="3509118" y="1222277"/>
                  <a:pt x="3491594" y="1228849"/>
                  <a:pt x="3474071" y="1228849"/>
                </a:cubicBezTo>
                <a:cubicBezTo>
                  <a:pt x="3456547" y="1228849"/>
                  <a:pt x="3441213" y="1222277"/>
                  <a:pt x="3428070" y="1209134"/>
                </a:cubicBezTo>
                <a:cubicBezTo>
                  <a:pt x="3414927" y="1198182"/>
                  <a:pt x="3408356" y="1180659"/>
                  <a:pt x="3408356" y="1163134"/>
                </a:cubicBezTo>
                <a:cubicBezTo>
                  <a:pt x="3408356" y="1145610"/>
                  <a:pt x="3414927" y="1130277"/>
                  <a:pt x="3428070" y="1117134"/>
                </a:cubicBezTo>
                <a:cubicBezTo>
                  <a:pt x="3439022" y="1103991"/>
                  <a:pt x="3456547" y="1097420"/>
                  <a:pt x="3474071" y="1097420"/>
                </a:cubicBezTo>
                <a:close/>
                <a:moveTo>
                  <a:pt x="3953781" y="1051421"/>
                </a:moveTo>
                <a:cubicBezTo>
                  <a:pt x="3971304" y="1051421"/>
                  <a:pt x="3986638" y="1057992"/>
                  <a:pt x="3999781" y="1071135"/>
                </a:cubicBezTo>
                <a:cubicBezTo>
                  <a:pt x="4012923" y="1082087"/>
                  <a:pt x="4019495" y="1099611"/>
                  <a:pt x="4019495" y="1117135"/>
                </a:cubicBezTo>
                <a:cubicBezTo>
                  <a:pt x="4019495" y="1134659"/>
                  <a:pt x="4012923" y="1149993"/>
                  <a:pt x="3999781" y="1163135"/>
                </a:cubicBezTo>
                <a:cubicBezTo>
                  <a:pt x="3988828" y="1176278"/>
                  <a:pt x="3971304" y="1182850"/>
                  <a:pt x="3953781" y="1182850"/>
                </a:cubicBezTo>
                <a:cubicBezTo>
                  <a:pt x="3936257" y="1182850"/>
                  <a:pt x="3918732" y="1176278"/>
                  <a:pt x="3907780" y="1163135"/>
                </a:cubicBezTo>
                <a:cubicBezTo>
                  <a:pt x="3894637" y="1152183"/>
                  <a:pt x="3888066" y="1134659"/>
                  <a:pt x="3888066" y="1117135"/>
                </a:cubicBezTo>
                <a:cubicBezTo>
                  <a:pt x="3888066" y="1099611"/>
                  <a:pt x="3894637" y="1084278"/>
                  <a:pt x="3907780" y="1071135"/>
                </a:cubicBezTo>
                <a:cubicBezTo>
                  <a:pt x="3918732" y="1057992"/>
                  <a:pt x="3936257" y="1051421"/>
                  <a:pt x="3953781" y="1051421"/>
                </a:cubicBezTo>
                <a:close/>
                <a:moveTo>
                  <a:pt x="2015223" y="1047040"/>
                </a:moveTo>
                <a:cubicBezTo>
                  <a:pt x="2032747" y="1047040"/>
                  <a:pt x="2048081" y="1053611"/>
                  <a:pt x="2061224" y="1066754"/>
                </a:cubicBezTo>
                <a:cubicBezTo>
                  <a:pt x="2074366" y="1077706"/>
                  <a:pt x="2080938" y="1095230"/>
                  <a:pt x="2080938" y="1112754"/>
                </a:cubicBezTo>
                <a:cubicBezTo>
                  <a:pt x="2080938" y="1130279"/>
                  <a:pt x="2074366" y="1145612"/>
                  <a:pt x="2061224" y="1158755"/>
                </a:cubicBezTo>
                <a:cubicBezTo>
                  <a:pt x="2050271" y="1171897"/>
                  <a:pt x="2032747" y="1178469"/>
                  <a:pt x="2015223" y="1178469"/>
                </a:cubicBezTo>
                <a:cubicBezTo>
                  <a:pt x="1997699" y="1178469"/>
                  <a:pt x="1980175" y="1171897"/>
                  <a:pt x="1969223" y="1158755"/>
                </a:cubicBezTo>
                <a:cubicBezTo>
                  <a:pt x="1956080" y="1147802"/>
                  <a:pt x="1949509" y="1130279"/>
                  <a:pt x="1949509" y="1112754"/>
                </a:cubicBezTo>
                <a:cubicBezTo>
                  <a:pt x="1949509" y="1095230"/>
                  <a:pt x="1956080" y="1079897"/>
                  <a:pt x="1969223" y="1066754"/>
                </a:cubicBezTo>
                <a:cubicBezTo>
                  <a:pt x="1980175" y="1053611"/>
                  <a:pt x="1997699" y="1047040"/>
                  <a:pt x="2015223" y="1047040"/>
                </a:cubicBezTo>
                <a:close/>
                <a:moveTo>
                  <a:pt x="1798368" y="1018564"/>
                </a:moveTo>
                <a:cubicBezTo>
                  <a:pt x="1815891" y="1018564"/>
                  <a:pt x="1831226" y="1025135"/>
                  <a:pt x="1844368" y="1038278"/>
                </a:cubicBezTo>
                <a:cubicBezTo>
                  <a:pt x="1857511" y="1049230"/>
                  <a:pt x="1864083" y="1066754"/>
                  <a:pt x="1864083" y="1084278"/>
                </a:cubicBezTo>
                <a:cubicBezTo>
                  <a:pt x="1864083" y="1101802"/>
                  <a:pt x="1857511" y="1117136"/>
                  <a:pt x="1844368" y="1130278"/>
                </a:cubicBezTo>
                <a:cubicBezTo>
                  <a:pt x="1833416" y="1143421"/>
                  <a:pt x="1815891" y="1149993"/>
                  <a:pt x="1798368" y="1149993"/>
                </a:cubicBezTo>
                <a:cubicBezTo>
                  <a:pt x="1783034" y="1149993"/>
                  <a:pt x="1765511" y="1143421"/>
                  <a:pt x="1752368" y="1130278"/>
                </a:cubicBezTo>
                <a:cubicBezTo>
                  <a:pt x="1739225" y="1119326"/>
                  <a:pt x="1732654" y="1101802"/>
                  <a:pt x="1732654" y="1084278"/>
                </a:cubicBezTo>
                <a:cubicBezTo>
                  <a:pt x="1732654" y="1066754"/>
                  <a:pt x="1739225" y="1051421"/>
                  <a:pt x="1752368" y="1038278"/>
                </a:cubicBezTo>
                <a:cubicBezTo>
                  <a:pt x="1763320" y="1025135"/>
                  <a:pt x="1780844" y="1018564"/>
                  <a:pt x="1798368" y="1018564"/>
                </a:cubicBezTo>
                <a:close/>
                <a:moveTo>
                  <a:pt x="2827885" y="887138"/>
                </a:moveTo>
                <a:cubicBezTo>
                  <a:pt x="2845408" y="887138"/>
                  <a:pt x="2860742" y="893708"/>
                  <a:pt x="2873884" y="906850"/>
                </a:cubicBezTo>
                <a:cubicBezTo>
                  <a:pt x="2887027" y="917802"/>
                  <a:pt x="2893599" y="935326"/>
                  <a:pt x="2893599" y="952850"/>
                </a:cubicBezTo>
                <a:cubicBezTo>
                  <a:pt x="2893599" y="970374"/>
                  <a:pt x="2887027" y="985708"/>
                  <a:pt x="2873884" y="998850"/>
                </a:cubicBezTo>
                <a:cubicBezTo>
                  <a:pt x="2862932" y="1011993"/>
                  <a:pt x="2845408" y="1018565"/>
                  <a:pt x="2827885" y="1018565"/>
                </a:cubicBezTo>
                <a:cubicBezTo>
                  <a:pt x="2810361" y="1018565"/>
                  <a:pt x="2792836" y="1009803"/>
                  <a:pt x="2781884" y="998850"/>
                </a:cubicBezTo>
                <a:cubicBezTo>
                  <a:pt x="2768741" y="987898"/>
                  <a:pt x="2762170" y="970374"/>
                  <a:pt x="2762170" y="952850"/>
                </a:cubicBezTo>
                <a:cubicBezTo>
                  <a:pt x="2762170" y="935326"/>
                  <a:pt x="2768741" y="919993"/>
                  <a:pt x="2781884" y="906850"/>
                </a:cubicBezTo>
                <a:cubicBezTo>
                  <a:pt x="2792836" y="893708"/>
                  <a:pt x="2810361" y="887138"/>
                  <a:pt x="2827885" y="887138"/>
                </a:cubicBezTo>
                <a:close/>
                <a:moveTo>
                  <a:pt x="2957122" y="746947"/>
                </a:moveTo>
                <a:cubicBezTo>
                  <a:pt x="2974646" y="746947"/>
                  <a:pt x="2989979" y="753520"/>
                  <a:pt x="3003122" y="766661"/>
                </a:cubicBezTo>
                <a:cubicBezTo>
                  <a:pt x="3016264" y="777615"/>
                  <a:pt x="3022836" y="795138"/>
                  <a:pt x="3022836" y="812662"/>
                </a:cubicBezTo>
                <a:cubicBezTo>
                  <a:pt x="3022836" y="830186"/>
                  <a:pt x="3016264" y="845519"/>
                  <a:pt x="3003122" y="858662"/>
                </a:cubicBezTo>
                <a:cubicBezTo>
                  <a:pt x="2992169" y="871805"/>
                  <a:pt x="2974646" y="878376"/>
                  <a:pt x="2957122" y="878376"/>
                </a:cubicBezTo>
                <a:cubicBezTo>
                  <a:pt x="2939598" y="878376"/>
                  <a:pt x="2924264" y="871805"/>
                  <a:pt x="2911121" y="858662"/>
                </a:cubicBezTo>
                <a:cubicBezTo>
                  <a:pt x="2897978" y="847710"/>
                  <a:pt x="2891407" y="830186"/>
                  <a:pt x="2891407" y="812662"/>
                </a:cubicBezTo>
                <a:cubicBezTo>
                  <a:pt x="2891407" y="795138"/>
                  <a:pt x="2897978" y="779804"/>
                  <a:pt x="2911121" y="766661"/>
                </a:cubicBezTo>
                <a:cubicBezTo>
                  <a:pt x="2922073" y="753520"/>
                  <a:pt x="2939598" y="746947"/>
                  <a:pt x="2957122" y="746947"/>
                </a:cubicBezTo>
                <a:close/>
                <a:moveTo>
                  <a:pt x="1804939" y="630853"/>
                </a:moveTo>
                <a:cubicBezTo>
                  <a:pt x="1822463" y="630853"/>
                  <a:pt x="1837797" y="637423"/>
                  <a:pt x="1850940" y="650567"/>
                </a:cubicBezTo>
                <a:cubicBezTo>
                  <a:pt x="1864082" y="661518"/>
                  <a:pt x="1870654" y="679042"/>
                  <a:pt x="1870654" y="696568"/>
                </a:cubicBezTo>
                <a:cubicBezTo>
                  <a:pt x="1870654" y="714093"/>
                  <a:pt x="1864082" y="729425"/>
                  <a:pt x="1850940" y="742569"/>
                </a:cubicBezTo>
                <a:cubicBezTo>
                  <a:pt x="1839987" y="755709"/>
                  <a:pt x="1822463" y="762283"/>
                  <a:pt x="1804939" y="762283"/>
                </a:cubicBezTo>
                <a:cubicBezTo>
                  <a:pt x="1787415" y="762283"/>
                  <a:pt x="1769892" y="755709"/>
                  <a:pt x="1758939" y="742569"/>
                </a:cubicBezTo>
                <a:cubicBezTo>
                  <a:pt x="1745796" y="731614"/>
                  <a:pt x="1739225" y="714093"/>
                  <a:pt x="1739225" y="696568"/>
                </a:cubicBezTo>
                <a:cubicBezTo>
                  <a:pt x="1739225" y="679042"/>
                  <a:pt x="1745796" y="663710"/>
                  <a:pt x="1758939" y="650567"/>
                </a:cubicBezTo>
                <a:cubicBezTo>
                  <a:pt x="1769892" y="637423"/>
                  <a:pt x="1787415" y="630853"/>
                  <a:pt x="1804939" y="630853"/>
                </a:cubicBezTo>
                <a:close/>
                <a:moveTo>
                  <a:pt x="3147692" y="565139"/>
                </a:moveTo>
                <a:cubicBezTo>
                  <a:pt x="3165216" y="565139"/>
                  <a:pt x="3180549" y="571711"/>
                  <a:pt x="3193692" y="584853"/>
                </a:cubicBezTo>
                <a:cubicBezTo>
                  <a:pt x="3206834" y="595805"/>
                  <a:pt x="3213406" y="613329"/>
                  <a:pt x="3213406" y="630854"/>
                </a:cubicBezTo>
                <a:cubicBezTo>
                  <a:pt x="3213406" y="648378"/>
                  <a:pt x="3206834" y="663711"/>
                  <a:pt x="3193692" y="676854"/>
                </a:cubicBezTo>
                <a:cubicBezTo>
                  <a:pt x="3182739" y="689997"/>
                  <a:pt x="3165216" y="696568"/>
                  <a:pt x="3147692" y="696568"/>
                </a:cubicBezTo>
                <a:cubicBezTo>
                  <a:pt x="3130168" y="696568"/>
                  <a:pt x="3112644" y="689997"/>
                  <a:pt x="3101691" y="676854"/>
                </a:cubicBezTo>
                <a:cubicBezTo>
                  <a:pt x="3088548" y="665901"/>
                  <a:pt x="3081977" y="648378"/>
                  <a:pt x="3081977" y="630854"/>
                </a:cubicBezTo>
                <a:cubicBezTo>
                  <a:pt x="3081977" y="613329"/>
                  <a:pt x="3088548" y="597997"/>
                  <a:pt x="3101691" y="584853"/>
                </a:cubicBezTo>
                <a:cubicBezTo>
                  <a:pt x="3112644" y="571711"/>
                  <a:pt x="3130168" y="565139"/>
                  <a:pt x="3147692" y="565139"/>
                </a:cubicBezTo>
                <a:close/>
                <a:moveTo>
                  <a:pt x="2144460" y="565139"/>
                </a:moveTo>
                <a:cubicBezTo>
                  <a:pt x="2161984" y="565139"/>
                  <a:pt x="2177318" y="571711"/>
                  <a:pt x="2190461" y="584853"/>
                </a:cubicBezTo>
                <a:cubicBezTo>
                  <a:pt x="2203603" y="595805"/>
                  <a:pt x="2210175" y="613329"/>
                  <a:pt x="2210175" y="630854"/>
                </a:cubicBezTo>
                <a:cubicBezTo>
                  <a:pt x="2210175" y="648378"/>
                  <a:pt x="2203603" y="663711"/>
                  <a:pt x="2190461" y="676854"/>
                </a:cubicBezTo>
                <a:cubicBezTo>
                  <a:pt x="2179508" y="689997"/>
                  <a:pt x="2161984" y="696568"/>
                  <a:pt x="2144460" y="696568"/>
                </a:cubicBezTo>
                <a:cubicBezTo>
                  <a:pt x="2126936" y="696568"/>
                  <a:pt x="2111603" y="689997"/>
                  <a:pt x="2098460" y="676854"/>
                </a:cubicBezTo>
                <a:cubicBezTo>
                  <a:pt x="2085317" y="665901"/>
                  <a:pt x="2078746" y="648378"/>
                  <a:pt x="2078746" y="630854"/>
                </a:cubicBezTo>
                <a:cubicBezTo>
                  <a:pt x="2078746" y="613329"/>
                  <a:pt x="2085317" y="597997"/>
                  <a:pt x="2098460" y="584853"/>
                </a:cubicBezTo>
                <a:cubicBezTo>
                  <a:pt x="2109413" y="571711"/>
                  <a:pt x="2126936" y="565139"/>
                  <a:pt x="2144460" y="565139"/>
                </a:cubicBezTo>
                <a:close/>
                <a:moveTo>
                  <a:pt x="1434751" y="446854"/>
                </a:moveTo>
                <a:cubicBezTo>
                  <a:pt x="1452275" y="446854"/>
                  <a:pt x="1467609" y="453426"/>
                  <a:pt x="1480752" y="466568"/>
                </a:cubicBezTo>
                <a:cubicBezTo>
                  <a:pt x="1493894" y="477520"/>
                  <a:pt x="1500466" y="495045"/>
                  <a:pt x="1500466" y="512569"/>
                </a:cubicBezTo>
                <a:cubicBezTo>
                  <a:pt x="1500466" y="530092"/>
                  <a:pt x="1493894" y="545426"/>
                  <a:pt x="1480752" y="558568"/>
                </a:cubicBezTo>
                <a:cubicBezTo>
                  <a:pt x="1469799" y="571712"/>
                  <a:pt x="1452275" y="578283"/>
                  <a:pt x="1434751" y="578283"/>
                </a:cubicBezTo>
                <a:cubicBezTo>
                  <a:pt x="1417227" y="578283"/>
                  <a:pt x="1399703" y="571712"/>
                  <a:pt x="1388751" y="558568"/>
                </a:cubicBezTo>
                <a:cubicBezTo>
                  <a:pt x="1375608" y="547616"/>
                  <a:pt x="1369037" y="530092"/>
                  <a:pt x="1369037" y="512569"/>
                </a:cubicBezTo>
                <a:cubicBezTo>
                  <a:pt x="1369037" y="495045"/>
                  <a:pt x="1375608" y="479712"/>
                  <a:pt x="1388751" y="466568"/>
                </a:cubicBezTo>
                <a:cubicBezTo>
                  <a:pt x="1399703" y="453426"/>
                  <a:pt x="1417227" y="446854"/>
                  <a:pt x="1434751" y="446854"/>
                </a:cubicBezTo>
                <a:close/>
                <a:moveTo>
                  <a:pt x="5145390" y="256286"/>
                </a:moveTo>
                <a:cubicBezTo>
                  <a:pt x="5162915" y="256286"/>
                  <a:pt x="5178248" y="262855"/>
                  <a:pt x="5191391" y="276000"/>
                </a:cubicBezTo>
                <a:cubicBezTo>
                  <a:pt x="5204533" y="286951"/>
                  <a:pt x="5211105" y="304475"/>
                  <a:pt x="5211105" y="322002"/>
                </a:cubicBezTo>
                <a:cubicBezTo>
                  <a:pt x="5211105" y="339523"/>
                  <a:pt x="5204533" y="354858"/>
                  <a:pt x="5191391" y="367999"/>
                </a:cubicBezTo>
                <a:cubicBezTo>
                  <a:pt x="5180438" y="381142"/>
                  <a:pt x="5162915" y="387716"/>
                  <a:pt x="5145390" y="387716"/>
                </a:cubicBezTo>
                <a:cubicBezTo>
                  <a:pt x="5127866" y="387716"/>
                  <a:pt x="5110342" y="381142"/>
                  <a:pt x="5099390" y="367999"/>
                </a:cubicBezTo>
                <a:cubicBezTo>
                  <a:pt x="5086248" y="357047"/>
                  <a:pt x="5079676" y="339523"/>
                  <a:pt x="5079676" y="322002"/>
                </a:cubicBezTo>
                <a:cubicBezTo>
                  <a:pt x="5079676" y="304475"/>
                  <a:pt x="5086248" y="289144"/>
                  <a:pt x="5099390" y="276000"/>
                </a:cubicBezTo>
                <a:cubicBezTo>
                  <a:pt x="5110342" y="262855"/>
                  <a:pt x="5127866" y="256286"/>
                  <a:pt x="5145390" y="256286"/>
                </a:cubicBezTo>
                <a:close/>
                <a:moveTo>
                  <a:pt x="5316246" y="0"/>
                </a:moveTo>
                <a:cubicBezTo>
                  <a:pt x="5333770" y="0"/>
                  <a:pt x="5349104" y="6571"/>
                  <a:pt x="5362246" y="19715"/>
                </a:cubicBezTo>
                <a:cubicBezTo>
                  <a:pt x="5375389" y="30667"/>
                  <a:pt x="5381961" y="48191"/>
                  <a:pt x="5381961" y="65715"/>
                </a:cubicBezTo>
                <a:cubicBezTo>
                  <a:pt x="5381961" y="83238"/>
                  <a:pt x="5375389" y="98573"/>
                  <a:pt x="5362246" y="111714"/>
                </a:cubicBezTo>
                <a:cubicBezTo>
                  <a:pt x="5351294" y="124857"/>
                  <a:pt x="5333770" y="131430"/>
                  <a:pt x="5316246" y="131430"/>
                </a:cubicBezTo>
                <a:cubicBezTo>
                  <a:pt x="5298722" y="131430"/>
                  <a:pt x="5281198" y="124857"/>
                  <a:pt x="5270246" y="111714"/>
                </a:cubicBezTo>
                <a:cubicBezTo>
                  <a:pt x="5257103" y="100762"/>
                  <a:pt x="5250532" y="83238"/>
                  <a:pt x="5250532" y="65715"/>
                </a:cubicBezTo>
                <a:cubicBezTo>
                  <a:pt x="5250532" y="48191"/>
                  <a:pt x="5257103" y="32858"/>
                  <a:pt x="5270246" y="19715"/>
                </a:cubicBezTo>
                <a:cubicBezTo>
                  <a:pt x="5281198" y="6571"/>
                  <a:pt x="5298722" y="0"/>
                  <a:pt x="5316246" y="0"/>
                </a:cubicBezTo>
                <a:close/>
              </a:path>
            </a:pathLst>
          </a:custGeom>
          <a:solidFill>
            <a:schemeClr val="accent3"/>
          </a:solidFill>
          <a:ln w="21894" cap="flat">
            <a:noFill/>
            <a:prstDash val="solid"/>
            <a:miter/>
          </a:ln>
        </p:spPr>
        <p:txBody>
          <a:bodyPr wrap="square" rtlCol="0" anchor="ctr">
            <a:noAutofit/>
          </a:bodyPr>
          <a:lstStyle/>
          <a:p>
            <a:endParaRPr lang="en-US"/>
          </a:p>
        </p:txBody>
      </p:sp>
      <p:sp>
        <p:nvSpPr>
          <p:cNvPr id="276" name="Freeform: Shape 275">
            <a:extLst>
              <a:ext uri="{FF2B5EF4-FFF2-40B4-BE49-F238E27FC236}">
                <a16:creationId xmlns:a16="http://schemas.microsoft.com/office/drawing/2014/main" id="{378CFF9D-0E27-411A-910F-C768CEB508FC}"/>
              </a:ext>
            </a:extLst>
          </p:cNvPr>
          <p:cNvSpPr/>
          <p:nvPr/>
        </p:nvSpPr>
        <p:spPr>
          <a:xfrm>
            <a:off x="2876024" y="2287771"/>
            <a:ext cx="2427031" cy="2523410"/>
          </a:xfrm>
          <a:custGeom>
            <a:avLst/>
            <a:gdLst>
              <a:gd name="connsiteX0" fmla="*/ 0 w 2427031"/>
              <a:gd name="connsiteY0" fmla="*/ 2391981 h 2523410"/>
              <a:gd name="connsiteX1" fmla="*/ 15333 w 2427031"/>
              <a:gd name="connsiteY1" fmla="*/ 2391981 h 2523410"/>
              <a:gd name="connsiteX2" fmla="*/ 131429 w 2427031"/>
              <a:gd name="connsiteY2" fmla="*/ 2391981 h 2523410"/>
              <a:gd name="connsiteX3" fmla="*/ 146762 w 2427031"/>
              <a:gd name="connsiteY3" fmla="*/ 2391981 h 2523410"/>
              <a:gd name="connsiteX4" fmla="*/ 146762 w 2427031"/>
              <a:gd name="connsiteY4" fmla="*/ 2523410 h 2523410"/>
              <a:gd name="connsiteX5" fmla="*/ 131429 w 2427031"/>
              <a:gd name="connsiteY5" fmla="*/ 2523410 h 2523410"/>
              <a:gd name="connsiteX6" fmla="*/ 15333 w 2427031"/>
              <a:gd name="connsiteY6" fmla="*/ 2523410 h 2523410"/>
              <a:gd name="connsiteX7" fmla="*/ 0 w 2427031"/>
              <a:gd name="connsiteY7" fmla="*/ 2523410 h 2523410"/>
              <a:gd name="connsiteX8" fmla="*/ 170856 w 2427031"/>
              <a:gd name="connsiteY8" fmla="*/ 2372267 h 2523410"/>
              <a:gd name="connsiteX9" fmla="*/ 302285 w 2427031"/>
              <a:gd name="connsiteY9" fmla="*/ 2372267 h 2523410"/>
              <a:gd name="connsiteX10" fmla="*/ 302285 w 2427031"/>
              <a:gd name="connsiteY10" fmla="*/ 2503696 h 2523410"/>
              <a:gd name="connsiteX11" fmla="*/ 170856 w 2427031"/>
              <a:gd name="connsiteY11" fmla="*/ 2503696 h 2523410"/>
              <a:gd name="connsiteX12" fmla="*/ 696566 w 2427031"/>
              <a:gd name="connsiteY12" fmla="*/ 2120364 h 2523410"/>
              <a:gd name="connsiteX13" fmla="*/ 827995 w 2427031"/>
              <a:gd name="connsiteY13" fmla="*/ 2120364 h 2523410"/>
              <a:gd name="connsiteX14" fmla="*/ 827995 w 2427031"/>
              <a:gd name="connsiteY14" fmla="*/ 2251793 h 2523410"/>
              <a:gd name="connsiteX15" fmla="*/ 825805 w 2427031"/>
              <a:gd name="connsiteY15" fmla="*/ 2251793 h 2523410"/>
              <a:gd name="connsiteX16" fmla="*/ 825805 w 2427031"/>
              <a:gd name="connsiteY16" fmla="*/ 2306555 h 2523410"/>
              <a:gd name="connsiteX17" fmla="*/ 786377 w 2427031"/>
              <a:gd name="connsiteY17" fmla="*/ 2306555 h 2523410"/>
              <a:gd name="connsiteX18" fmla="*/ 786377 w 2427031"/>
              <a:gd name="connsiteY18" fmla="*/ 2427030 h 2523410"/>
              <a:gd name="connsiteX19" fmla="*/ 781996 w 2427031"/>
              <a:gd name="connsiteY19" fmla="*/ 2427030 h 2523410"/>
              <a:gd name="connsiteX20" fmla="*/ 781996 w 2427031"/>
              <a:gd name="connsiteY20" fmla="*/ 2446744 h 2523410"/>
              <a:gd name="connsiteX21" fmla="*/ 777615 w 2427031"/>
              <a:gd name="connsiteY21" fmla="*/ 2446744 h 2523410"/>
              <a:gd name="connsiteX22" fmla="*/ 762282 w 2427031"/>
              <a:gd name="connsiteY22" fmla="*/ 2446744 h 2523410"/>
              <a:gd name="connsiteX23" fmla="*/ 762282 w 2427031"/>
              <a:gd name="connsiteY23" fmla="*/ 2448934 h 2523410"/>
              <a:gd name="connsiteX24" fmla="*/ 630853 w 2427031"/>
              <a:gd name="connsiteY24" fmla="*/ 2448934 h 2523410"/>
              <a:gd name="connsiteX25" fmla="*/ 630853 w 2427031"/>
              <a:gd name="connsiteY25" fmla="*/ 2317505 h 2523410"/>
              <a:gd name="connsiteX26" fmla="*/ 646186 w 2427031"/>
              <a:gd name="connsiteY26" fmla="*/ 2317505 h 2523410"/>
              <a:gd name="connsiteX27" fmla="*/ 646186 w 2427031"/>
              <a:gd name="connsiteY27" fmla="*/ 2315315 h 2523410"/>
              <a:gd name="connsiteX28" fmla="*/ 650567 w 2427031"/>
              <a:gd name="connsiteY28" fmla="*/ 2315315 h 2523410"/>
              <a:gd name="connsiteX29" fmla="*/ 654948 w 2427031"/>
              <a:gd name="connsiteY29" fmla="*/ 2315315 h 2523410"/>
              <a:gd name="connsiteX30" fmla="*/ 654948 w 2427031"/>
              <a:gd name="connsiteY30" fmla="*/ 2295601 h 2523410"/>
              <a:gd name="connsiteX31" fmla="*/ 694376 w 2427031"/>
              <a:gd name="connsiteY31" fmla="*/ 2295601 h 2523410"/>
              <a:gd name="connsiteX32" fmla="*/ 694376 w 2427031"/>
              <a:gd name="connsiteY32" fmla="*/ 2175126 h 2523410"/>
              <a:gd name="connsiteX33" fmla="*/ 696566 w 2427031"/>
              <a:gd name="connsiteY33" fmla="*/ 2175126 h 2523410"/>
              <a:gd name="connsiteX34" fmla="*/ 258475 w 2427031"/>
              <a:gd name="connsiteY34" fmla="*/ 2043698 h 2523410"/>
              <a:gd name="connsiteX35" fmla="*/ 389904 w 2427031"/>
              <a:gd name="connsiteY35" fmla="*/ 2043698 h 2523410"/>
              <a:gd name="connsiteX36" fmla="*/ 389904 w 2427031"/>
              <a:gd name="connsiteY36" fmla="*/ 2175127 h 2523410"/>
              <a:gd name="connsiteX37" fmla="*/ 258475 w 2427031"/>
              <a:gd name="connsiteY37" fmla="*/ 2175127 h 2523410"/>
              <a:gd name="connsiteX38" fmla="*/ 308855 w 2427031"/>
              <a:gd name="connsiteY38" fmla="*/ 1682272 h 2523410"/>
              <a:gd name="connsiteX39" fmla="*/ 440284 w 2427031"/>
              <a:gd name="connsiteY39" fmla="*/ 1682272 h 2523410"/>
              <a:gd name="connsiteX40" fmla="*/ 440284 w 2427031"/>
              <a:gd name="connsiteY40" fmla="*/ 1765510 h 2523410"/>
              <a:gd name="connsiteX41" fmla="*/ 503807 w 2427031"/>
              <a:gd name="connsiteY41" fmla="*/ 1765510 h 2523410"/>
              <a:gd name="connsiteX42" fmla="*/ 503807 w 2427031"/>
              <a:gd name="connsiteY42" fmla="*/ 1896939 h 2523410"/>
              <a:gd name="connsiteX43" fmla="*/ 372378 w 2427031"/>
              <a:gd name="connsiteY43" fmla="*/ 1896939 h 2523410"/>
              <a:gd name="connsiteX44" fmla="*/ 372378 w 2427031"/>
              <a:gd name="connsiteY44" fmla="*/ 1813701 h 2523410"/>
              <a:gd name="connsiteX45" fmla="*/ 308855 w 2427031"/>
              <a:gd name="connsiteY45" fmla="*/ 1813701 h 2523410"/>
              <a:gd name="connsiteX46" fmla="*/ 665900 w 2427031"/>
              <a:gd name="connsiteY46" fmla="*/ 1450084 h 2523410"/>
              <a:gd name="connsiteX47" fmla="*/ 797329 w 2427031"/>
              <a:gd name="connsiteY47" fmla="*/ 1450084 h 2523410"/>
              <a:gd name="connsiteX48" fmla="*/ 797329 w 2427031"/>
              <a:gd name="connsiteY48" fmla="*/ 1520178 h 2523410"/>
              <a:gd name="connsiteX49" fmla="*/ 836757 w 2427031"/>
              <a:gd name="connsiteY49" fmla="*/ 1520178 h 2523410"/>
              <a:gd name="connsiteX50" fmla="*/ 836757 w 2427031"/>
              <a:gd name="connsiteY50" fmla="*/ 1651607 h 2523410"/>
              <a:gd name="connsiteX51" fmla="*/ 705328 w 2427031"/>
              <a:gd name="connsiteY51" fmla="*/ 1651607 h 2523410"/>
              <a:gd name="connsiteX52" fmla="*/ 705328 w 2427031"/>
              <a:gd name="connsiteY52" fmla="*/ 1581513 h 2523410"/>
              <a:gd name="connsiteX53" fmla="*/ 665900 w 2427031"/>
              <a:gd name="connsiteY53" fmla="*/ 1581513 h 2523410"/>
              <a:gd name="connsiteX54" fmla="*/ 939709 w 2427031"/>
              <a:gd name="connsiteY54" fmla="*/ 1121516 h 2523410"/>
              <a:gd name="connsiteX55" fmla="*/ 939709 w 2427031"/>
              <a:gd name="connsiteY55" fmla="*/ 1145610 h 2523410"/>
              <a:gd name="connsiteX56" fmla="*/ 941898 w 2427031"/>
              <a:gd name="connsiteY56" fmla="*/ 1145610 h 2523410"/>
              <a:gd name="connsiteX57" fmla="*/ 941898 w 2427031"/>
              <a:gd name="connsiteY57" fmla="*/ 1125896 h 2523410"/>
              <a:gd name="connsiteX58" fmla="*/ 944088 w 2427031"/>
              <a:gd name="connsiteY58" fmla="*/ 1125896 h 2523410"/>
              <a:gd name="connsiteX59" fmla="*/ 944088 w 2427031"/>
              <a:gd name="connsiteY59" fmla="*/ 1121516 h 2523410"/>
              <a:gd name="connsiteX60" fmla="*/ 1066754 w 2427031"/>
              <a:gd name="connsiteY60" fmla="*/ 821422 h 2523410"/>
              <a:gd name="connsiteX61" fmla="*/ 1198183 w 2427031"/>
              <a:gd name="connsiteY61" fmla="*/ 821422 h 2523410"/>
              <a:gd name="connsiteX62" fmla="*/ 1198183 w 2427031"/>
              <a:gd name="connsiteY62" fmla="*/ 952851 h 2523410"/>
              <a:gd name="connsiteX63" fmla="*/ 1187231 w 2427031"/>
              <a:gd name="connsiteY63" fmla="*/ 952851 h 2523410"/>
              <a:gd name="connsiteX64" fmla="*/ 1187231 w 2427031"/>
              <a:gd name="connsiteY64" fmla="*/ 981327 h 2523410"/>
              <a:gd name="connsiteX65" fmla="*/ 1055802 w 2427031"/>
              <a:gd name="connsiteY65" fmla="*/ 981327 h 2523410"/>
              <a:gd name="connsiteX66" fmla="*/ 1055802 w 2427031"/>
              <a:gd name="connsiteY66" fmla="*/ 849898 h 2523410"/>
              <a:gd name="connsiteX67" fmla="*/ 1066754 w 2427031"/>
              <a:gd name="connsiteY67" fmla="*/ 849898 h 2523410"/>
              <a:gd name="connsiteX68" fmla="*/ 801708 w 2427031"/>
              <a:gd name="connsiteY68" fmla="*/ 468758 h 2523410"/>
              <a:gd name="connsiteX69" fmla="*/ 933137 w 2427031"/>
              <a:gd name="connsiteY69" fmla="*/ 468758 h 2523410"/>
              <a:gd name="connsiteX70" fmla="*/ 933137 w 2427031"/>
              <a:gd name="connsiteY70" fmla="*/ 600187 h 2523410"/>
              <a:gd name="connsiteX71" fmla="*/ 817043 w 2427031"/>
              <a:gd name="connsiteY71" fmla="*/ 600187 h 2523410"/>
              <a:gd name="connsiteX72" fmla="*/ 817043 w 2427031"/>
              <a:gd name="connsiteY72" fmla="*/ 700948 h 2523410"/>
              <a:gd name="connsiteX73" fmla="*/ 814853 w 2427031"/>
              <a:gd name="connsiteY73" fmla="*/ 700948 h 2523410"/>
              <a:gd name="connsiteX74" fmla="*/ 814853 w 2427031"/>
              <a:gd name="connsiteY74" fmla="*/ 720662 h 2523410"/>
              <a:gd name="connsiteX75" fmla="*/ 814853 w 2427031"/>
              <a:gd name="connsiteY75" fmla="*/ 753518 h 2523410"/>
              <a:gd name="connsiteX76" fmla="*/ 823613 w 2427031"/>
              <a:gd name="connsiteY76" fmla="*/ 753518 h 2523410"/>
              <a:gd name="connsiteX77" fmla="*/ 823613 w 2427031"/>
              <a:gd name="connsiteY77" fmla="*/ 698756 h 2523410"/>
              <a:gd name="connsiteX78" fmla="*/ 955042 w 2427031"/>
              <a:gd name="connsiteY78" fmla="*/ 698756 h 2523410"/>
              <a:gd name="connsiteX79" fmla="*/ 955042 w 2427031"/>
              <a:gd name="connsiteY79" fmla="*/ 830185 h 2523410"/>
              <a:gd name="connsiteX80" fmla="*/ 843329 w 2427031"/>
              <a:gd name="connsiteY80" fmla="*/ 830185 h 2523410"/>
              <a:gd name="connsiteX81" fmla="*/ 843329 w 2427031"/>
              <a:gd name="connsiteY81" fmla="*/ 884947 h 2523410"/>
              <a:gd name="connsiteX82" fmla="*/ 810472 w 2427031"/>
              <a:gd name="connsiteY82" fmla="*/ 884947 h 2523410"/>
              <a:gd name="connsiteX83" fmla="*/ 810472 w 2427031"/>
              <a:gd name="connsiteY83" fmla="*/ 889326 h 2523410"/>
              <a:gd name="connsiteX84" fmla="*/ 860852 w 2427031"/>
              <a:gd name="connsiteY84" fmla="*/ 889326 h 2523410"/>
              <a:gd name="connsiteX85" fmla="*/ 860852 w 2427031"/>
              <a:gd name="connsiteY85" fmla="*/ 970373 h 2523410"/>
              <a:gd name="connsiteX86" fmla="*/ 939709 w 2427031"/>
              <a:gd name="connsiteY86" fmla="*/ 970373 h 2523410"/>
              <a:gd name="connsiteX87" fmla="*/ 939709 w 2427031"/>
              <a:gd name="connsiteY87" fmla="*/ 979135 h 2523410"/>
              <a:gd name="connsiteX88" fmla="*/ 948471 w 2427031"/>
              <a:gd name="connsiteY88" fmla="*/ 979135 h 2523410"/>
              <a:gd name="connsiteX89" fmla="*/ 994470 w 2427031"/>
              <a:gd name="connsiteY89" fmla="*/ 979135 h 2523410"/>
              <a:gd name="connsiteX90" fmla="*/ 994470 w 2427031"/>
              <a:gd name="connsiteY90" fmla="*/ 1055801 h 2523410"/>
              <a:gd name="connsiteX91" fmla="*/ 1097422 w 2427031"/>
              <a:gd name="connsiteY91" fmla="*/ 1055801 h 2523410"/>
              <a:gd name="connsiteX92" fmla="*/ 1097422 w 2427031"/>
              <a:gd name="connsiteY92" fmla="*/ 1187230 h 2523410"/>
              <a:gd name="connsiteX93" fmla="*/ 1075517 w 2427031"/>
              <a:gd name="connsiteY93" fmla="*/ 1187230 h 2523410"/>
              <a:gd name="connsiteX94" fmla="*/ 1075517 w 2427031"/>
              <a:gd name="connsiteY94" fmla="*/ 1241992 h 2523410"/>
              <a:gd name="connsiteX95" fmla="*/ 1073327 w 2427031"/>
              <a:gd name="connsiteY95" fmla="*/ 1241992 h 2523410"/>
              <a:gd name="connsiteX96" fmla="*/ 1073327 w 2427031"/>
              <a:gd name="connsiteY96" fmla="*/ 1257325 h 2523410"/>
              <a:gd name="connsiteX97" fmla="*/ 1064565 w 2427031"/>
              <a:gd name="connsiteY97" fmla="*/ 1257325 h 2523410"/>
              <a:gd name="connsiteX98" fmla="*/ 1064565 w 2427031"/>
              <a:gd name="connsiteY98" fmla="*/ 1338372 h 2523410"/>
              <a:gd name="connsiteX99" fmla="*/ 1060184 w 2427031"/>
              <a:gd name="connsiteY99" fmla="*/ 1338372 h 2523410"/>
              <a:gd name="connsiteX100" fmla="*/ 1060184 w 2427031"/>
              <a:gd name="connsiteY100" fmla="*/ 1390943 h 2523410"/>
              <a:gd name="connsiteX101" fmla="*/ 987899 w 2427031"/>
              <a:gd name="connsiteY101" fmla="*/ 1390943 h 2523410"/>
              <a:gd name="connsiteX102" fmla="*/ 987899 w 2427031"/>
              <a:gd name="connsiteY102" fmla="*/ 1454465 h 2523410"/>
              <a:gd name="connsiteX103" fmla="*/ 1020756 w 2427031"/>
              <a:gd name="connsiteY103" fmla="*/ 1454465 h 2523410"/>
              <a:gd name="connsiteX104" fmla="*/ 1020756 w 2427031"/>
              <a:gd name="connsiteY104" fmla="*/ 1480750 h 2523410"/>
              <a:gd name="connsiteX105" fmla="*/ 1038280 w 2427031"/>
              <a:gd name="connsiteY105" fmla="*/ 1480750 h 2523410"/>
              <a:gd name="connsiteX106" fmla="*/ 1038280 w 2427031"/>
              <a:gd name="connsiteY106" fmla="*/ 1612179 h 2523410"/>
              <a:gd name="connsiteX107" fmla="*/ 1036089 w 2427031"/>
              <a:gd name="connsiteY107" fmla="*/ 1612179 h 2523410"/>
              <a:gd name="connsiteX108" fmla="*/ 1036089 w 2427031"/>
              <a:gd name="connsiteY108" fmla="*/ 1616560 h 2523410"/>
              <a:gd name="connsiteX109" fmla="*/ 1033899 w 2427031"/>
              <a:gd name="connsiteY109" fmla="*/ 1616560 h 2523410"/>
              <a:gd name="connsiteX110" fmla="*/ 1033899 w 2427031"/>
              <a:gd name="connsiteY110" fmla="*/ 1625322 h 2523410"/>
              <a:gd name="connsiteX111" fmla="*/ 996661 w 2427031"/>
              <a:gd name="connsiteY111" fmla="*/ 1625322 h 2523410"/>
              <a:gd name="connsiteX112" fmla="*/ 996661 w 2427031"/>
              <a:gd name="connsiteY112" fmla="*/ 1750178 h 2523410"/>
              <a:gd name="connsiteX113" fmla="*/ 935328 w 2427031"/>
              <a:gd name="connsiteY113" fmla="*/ 1750178 h 2523410"/>
              <a:gd name="connsiteX114" fmla="*/ 935328 w 2427031"/>
              <a:gd name="connsiteY114" fmla="*/ 1818082 h 2523410"/>
              <a:gd name="connsiteX115" fmla="*/ 803899 w 2427031"/>
              <a:gd name="connsiteY115" fmla="*/ 1818082 h 2523410"/>
              <a:gd name="connsiteX116" fmla="*/ 803899 w 2427031"/>
              <a:gd name="connsiteY116" fmla="*/ 1686653 h 2523410"/>
              <a:gd name="connsiteX117" fmla="*/ 865232 w 2427031"/>
              <a:gd name="connsiteY117" fmla="*/ 1686653 h 2523410"/>
              <a:gd name="connsiteX118" fmla="*/ 865232 w 2427031"/>
              <a:gd name="connsiteY118" fmla="*/ 1618749 h 2523410"/>
              <a:gd name="connsiteX119" fmla="*/ 902470 w 2427031"/>
              <a:gd name="connsiteY119" fmla="*/ 1618749 h 2523410"/>
              <a:gd name="connsiteX120" fmla="*/ 902470 w 2427031"/>
              <a:gd name="connsiteY120" fmla="*/ 1585894 h 2523410"/>
              <a:gd name="connsiteX121" fmla="*/ 889327 w 2427031"/>
              <a:gd name="connsiteY121" fmla="*/ 1585894 h 2523410"/>
              <a:gd name="connsiteX122" fmla="*/ 889327 w 2427031"/>
              <a:gd name="connsiteY122" fmla="*/ 1496085 h 2523410"/>
              <a:gd name="connsiteX123" fmla="*/ 838946 w 2427031"/>
              <a:gd name="connsiteY123" fmla="*/ 1496085 h 2523410"/>
              <a:gd name="connsiteX124" fmla="*/ 838946 w 2427031"/>
              <a:gd name="connsiteY124" fmla="*/ 1408466 h 2523410"/>
              <a:gd name="connsiteX125" fmla="*/ 790756 w 2427031"/>
              <a:gd name="connsiteY125" fmla="*/ 1408466 h 2523410"/>
              <a:gd name="connsiteX126" fmla="*/ 790756 w 2427031"/>
              <a:gd name="connsiteY126" fmla="*/ 1386562 h 2523410"/>
              <a:gd name="connsiteX127" fmla="*/ 777613 w 2427031"/>
              <a:gd name="connsiteY127" fmla="*/ 1386562 h 2523410"/>
              <a:gd name="connsiteX128" fmla="*/ 777613 w 2427031"/>
              <a:gd name="connsiteY128" fmla="*/ 1340562 h 2523410"/>
              <a:gd name="connsiteX129" fmla="*/ 753518 w 2427031"/>
              <a:gd name="connsiteY129" fmla="*/ 1340562 h 2523410"/>
              <a:gd name="connsiteX130" fmla="*/ 753518 w 2427031"/>
              <a:gd name="connsiteY130" fmla="*/ 1296753 h 2523410"/>
              <a:gd name="connsiteX131" fmla="*/ 729423 w 2427031"/>
              <a:gd name="connsiteY131" fmla="*/ 1296753 h 2523410"/>
              <a:gd name="connsiteX132" fmla="*/ 729423 w 2427031"/>
              <a:gd name="connsiteY132" fmla="*/ 1292372 h 2523410"/>
              <a:gd name="connsiteX133" fmla="*/ 729423 w 2427031"/>
              <a:gd name="connsiteY133" fmla="*/ 1281420 h 2523410"/>
              <a:gd name="connsiteX134" fmla="*/ 727233 w 2427031"/>
              <a:gd name="connsiteY134" fmla="*/ 1281420 h 2523410"/>
              <a:gd name="connsiteX135" fmla="*/ 727233 w 2427031"/>
              <a:gd name="connsiteY135" fmla="*/ 1279229 h 2523410"/>
              <a:gd name="connsiteX136" fmla="*/ 722852 w 2427031"/>
              <a:gd name="connsiteY136" fmla="*/ 1279229 h 2523410"/>
              <a:gd name="connsiteX137" fmla="*/ 722852 w 2427031"/>
              <a:gd name="connsiteY137" fmla="*/ 1147800 h 2523410"/>
              <a:gd name="connsiteX138" fmla="*/ 738185 w 2427031"/>
              <a:gd name="connsiteY138" fmla="*/ 1147800 h 2523410"/>
              <a:gd name="connsiteX139" fmla="*/ 738185 w 2427031"/>
              <a:gd name="connsiteY139" fmla="*/ 1141230 h 2523410"/>
              <a:gd name="connsiteX140" fmla="*/ 738185 w 2427031"/>
              <a:gd name="connsiteY140" fmla="*/ 1110564 h 2523410"/>
              <a:gd name="connsiteX141" fmla="*/ 727233 w 2427031"/>
              <a:gd name="connsiteY141" fmla="*/ 1110564 h 2523410"/>
              <a:gd name="connsiteX142" fmla="*/ 727233 w 2427031"/>
              <a:gd name="connsiteY142" fmla="*/ 1079898 h 2523410"/>
              <a:gd name="connsiteX143" fmla="*/ 672471 w 2427031"/>
              <a:gd name="connsiteY143" fmla="*/ 1079898 h 2523410"/>
              <a:gd name="connsiteX144" fmla="*/ 672471 w 2427031"/>
              <a:gd name="connsiteY144" fmla="*/ 1073326 h 2523410"/>
              <a:gd name="connsiteX145" fmla="*/ 670281 w 2427031"/>
              <a:gd name="connsiteY145" fmla="*/ 1073326 h 2523410"/>
              <a:gd name="connsiteX146" fmla="*/ 670281 w 2427031"/>
              <a:gd name="connsiteY146" fmla="*/ 994470 h 2523410"/>
              <a:gd name="connsiteX147" fmla="*/ 665900 w 2427031"/>
              <a:gd name="connsiteY147" fmla="*/ 994470 h 2523410"/>
              <a:gd name="connsiteX148" fmla="*/ 665900 w 2427031"/>
              <a:gd name="connsiteY148" fmla="*/ 961613 h 2523410"/>
              <a:gd name="connsiteX149" fmla="*/ 663710 w 2427031"/>
              <a:gd name="connsiteY149" fmla="*/ 961613 h 2523410"/>
              <a:gd name="connsiteX150" fmla="*/ 663710 w 2427031"/>
              <a:gd name="connsiteY150" fmla="*/ 955041 h 2523410"/>
              <a:gd name="connsiteX151" fmla="*/ 650567 w 2427031"/>
              <a:gd name="connsiteY151" fmla="*/ 955041 h 2523410"/>
              <a:gd name="connsiteX152" fmla="*/ 650567 w 2427031"/>
              <a:gd name="connsiteY152" fmla="*/ 948470 h 2523410"/>
              <a:gd name="connsiteX153" fmla="*/ 635234 w 2427031"/>
              <a:gd name="connsiteY153" fmla="*/ 948470 h 2523410"/>
              <a:gd name="connsiteX154" fmla="*/ 635234 w 2427031"/>
              <a:gd name="connsiteY154" fmla="*/ 939708 h 2523410"/>
              <a:gd name="connsiteX155" fmla="*/ 617710 w 2427031"/>
              <a:gd name="connsiteY155" fmla="*/ 939708 h 2523410"/>
              <a:gd name="connsiteX156" fmla="*/ 617710 w 2427031"/>
              <a:gd name="connsiteY156" fmla="*/ 935327 h 2523410"/>
              <a:gd name="connsiteX157" fmla="*/ 608948 w 2427031"/>
              <a:gd name="connsiteY157" fmla="*/ 935327 h 2523410"/>
              <a:gd name="connsiteX158" fmla="*/ 608948 w 2427031"/>
              <a:gd name="connsiteY158" fmla="*/ 803898 h 2523410"/>
              <a:gd name="connsiteX159" fmla="*/ 711900 w 2427031"/>
              <a:gd name="connsiteY159" fmla="*/ 803898 h 2523410"/>
              <a:gd name="connsiteX160" fmla="*/ 711900 w 2427031"/>
              <a:gd name="connsiteY160" fmla="*/ 777614 h 2523410"/>
              <a:gd name="connsiteX161" fmla="*/ 683424 w 2427031"/>
              <a:gd name="connsiteY161" fmla="*/ 777614 h 2523410"/>
              <a:gd name="connsiteX162" fmla="*/ 683424 w 2427031"/>
              <a:gd name="connsiteY162" fmla="*/ 720662 h 2523410"/>
              <a:gd name="connsiteX163" fmla="*/ 683424 w 2427031"/>
              <a:gd name="connsiteY163" fmla="*/ 646185 h 2523410"/>
              <a:gd name="connsiteX164" fmla="*/ 683424 w 2427031"/>
              <a:gd name="connsiteY164" fmla="*/ 589233 h 2523410"/>
              <a:gd name="connsiteX165" fmla="*/ 685614 w 2427031"/>
              <a:gd name="connsiteY165" fmla="*/ 589233 h 2523410"/>
              <a:gd name="connsiteX166" fmla="*/ 685614 w 2427031"/>
              <a:gd name="connsiteY166" fmla="*/ 569519 h 2523410"/>
              <a:gd name="connsiteX167" fmla="*/ 801708 w 2427031"/>
              <a:gd name="connsiteY167" fmla="*/ 569519 h 2523410"/>
              <a:gd name="connsiteX168" fmla="*/ 1962652 w 2427031"/>
              <a:gd name="connsiteY168" fmla="*/ 359235 h 2523410"/>
              <a:gd name="connsiteX169" fmla="*/ 2094081 w 2427031"/>
              <a:gd name="connsiteY169" fmla="*/ 359235 h 2523410"/>
              <a:gd name="connsiteX170" fmla="*/ 2094081 w 2427031"/>
              <a:gd name="connsiteY170" fmla="*/ 418378 h 2523410"/>
              <a:gd name="connsiteX171" fmla="*/ 2223318 w 2427031"/>
              <a:gd name="connsiteY171" fmla="*/ 418378 h 2523410"/>
              <a:gd name="connsiteX172" fmla="*/ 2223318 w 2427031"/>
              <a:gd name="connsiteY172" fmla="*/ 549807 h 2523410"/>
              <a:gd name="connsiteX173" fmla="*/ 2091889 w 2427031"/>
              <a:gd name="connsiteY173" fmla="*/ 549807 h 2523410"/>
              <a:gd name="connsiteX174" fmla="*/ 2091889 w 2427031"/>
              <a:gd name="connsiteY174" fmla="*/ 490664 h 2523410"/>
              <a:gd name="connsiteX175" fmla="*/ 2087510 w 2427031"/>
              <a:gd name="connsiteY175" fmla="*/ 490664 h 2523410"/>
              <a:gd name="connsiteX176" fmla="*/ 2087510 w 2427031"/>
              <a:gd name="connsiteY176" fmla="*/ 527902 h 2523410"/>
              <a:gd name="connsiteX177" fmla="*/ 2043701 w 2427031"/>
              <a:gd name="connsiteY177" fmla="*/ 527902 h 2523410"/>
              <a:gd name="connsiteX178" fmla="*/ 2043701 w 2427031"/>
              <a:gd name="connsiteY178" fmla="*/ 657139 h 2523410"/>
              <a:gd name="connsiteX179" fmla="*/ 1912272 w 2427031"/>
              <a:gd name="connsiteY179" fmla="*/ 657139 h 2523410"/>
              <a:gd name="connsiteX180" fmla="*/ 1912272 w 2427031"/>
              <a:gd name="connsiteY180" fmla="*/ 525710 h 2523410"/>
              <a:gd name="connsiteX181" fmla="*/ 1956081 w 2427031"/>
              <a:gd name="connsiteY181" fmla="*/ 525710 h 2523410"/>
              <a:gd name="connsiteX182" fmla="*/ 1956081 w 2427031"/>
              <a:gd name="connsiteY182" fmla="*/ 497235 h 2523410"/>
              <a:gd name="connsiteX183" fmla="*/ 1927605 w 2427031"/>
              <a:gd name="connsiteY183" fmla="*/ 497235 h 2523410"/>
              <a:gd name="connsiteX184" fmla="*/ 1927605 w 2427031"/>
              <a:gd name="connsiteY184" fmla="*/ 365806 h 2523410"/>
              <a:gd name="connsiteX185" fmla="*/ 1962652 w 2427031"/>
              <a:gd name="connsiteY185" fmla="*/ 365806 h 2523410"/>
              <a:gd name="connsiteX186" fmla="*/ 2295602 w 2427031"/>
              <a:gd name="connsiteY186" fmla="*/ 295712 h 2523410"/>
              <a:gd name="connsiteX187" fmla="*/ 2427031 w 2427031"/>
              <a:gd name="connsiteY187" fmla="*/ 295712 h 2523410"/>
              <a:gd name="connsiteX188" fmla="*/ 2427031 w 2427031"/>
              <a:gd name="connsiteY188" fmla="*/ 427141 h 2523410"/>
              <a:gd name="connsiteX189" fmla="*/ 2424840 w 2427031"/>
              <a:gd name="connsiteY189" fmla="*/ 427141 h 2523410"/>
              <a:gd name="connsiteX190" fmla="*/ 2424840 w 2427031"/>
              <a:gd name="connsiteY190" fmla="*/ 429331 h 2523410"/>
              <a:gd name="connsiteX191" fmla="*/ 2293411 w 2427031"/>
              <a:gd name="connsiteY191" fmla="*/ 429331 h 2523410"/>
              <a:gd name="connsiteX192" fmla="*/ 2293411 w 2427031"/>
              <a:gd name="connsiteY192" fmla="*/ 297902 h 2523410"/>
              <a:gd name="connsiteX193" fmla="*/ 2295602 w 2427031"/>
              <a:gd name="connsiteY193" fmla="*/ 297902 h 2523410"/>
              <a:gd name="connsiteX194" fmla="*/ 959422 w 2427031"/>
              <a:gd name="connsiteY194" fmla="*/ 262855 h 2523410"/>
              <a:gd name="connsiteX195" fmla="*/ 1090851 w 2427031"/>
              <a:gd name="connsiteY195" fmla="*/ 262855 h 2523410"/>
              <a:gd name="connsiteX196" fmla="*/ 1090851 w 2427031"/>
              <a:gd name="connsiteY196" fmla="*/ 365806 h 2523410"/>
              <a:gd name="connsiteX197" fmla="*/ 1193802 w 2427031"/>
              <a:gd name="connsiteY197" fmla="*/ 365806 h 2523410"/>
              <a:gd name="connsiteX198" fmla="*/ 1193802 w 2427031"/>
              <a:gd name="connsiteY198" fmla="*/ 451234 h 2523410"/>
              <a:gd name="connsiteX199" fmla="*/ 1277040 w 2427031"/>
              <a:gd name="connsiteY199" fmla="*/ 451234 h 2523410"/>
              <a:gd name="connsiteX200" fmla="*/ 1277040 w 2427031"/>
              <a:gd name="connsiteY200" fmla="*/ 508186 h 2523410"/>
              <a:gd name="connsiteX201" fmla="*/ 1333991 w 2427031"/>
              <a:gd name="connsiteY201" fmla="*/ 508186 h 2523410"/>
              <a:gd name="connsiteX202" fmla="*/ 1333991 w 2427031"/>
              <a:gd name="connsiteY202" fmla="*/ 639615 h 2523410"/>
              <a:gd name="connsiteX203" fmla="*/ 1272659 w 2427031"/>
              <a:gd name="connsiteY203" fmla="*/ 639615 h 2523410"/>
              <a:gd name="connsiteX204" fmla="*/ 1272659 w 2427031"/>
              <a:gd name="connsiteY204" fmla="*/ 670282 h 2523410"/>
              <a:gd name="connsiteX205" fmla="*/ 1263897 w 2427031"/>
              <a:gd name="connsiteY205" fmla="*/ 670282 h 2523410"/>
              <a:gd name="connsiteX206" fmla="*/ 1263897 w 2427031"/>
              <a:gd name="connsiteY206" fmla="*/ 674663 h 2523410"/>
              <a:gd name="connsiteX207" fmla="*/ 1235421 w 2427031"/>
              <a:gd name="connsiteY207" fmla="*/ 674663 h 2523410"/>
              <a:gd name="connsiteX208" fmla="*/ 1235421 w 2427031"/>
              <a:gd name="connsiteY208" fmla="*/ 700948 h 2523410"/>
              <a:gd name="connsiteX209" fmla="*/ 1233231 w 2427031"/>
              <a:gd name="connsiteY209" fmla="*/ 700948 h 2523410"/>
              <a:gd name="connsiteX210" fmla="*/ 1233231 w 2427031"/>
              <a:gd name="connsiteY210" fmla="*/ 703139 h 2523410"/>
              <a:gd name="connsiteX211" fmla="*/ 1101802 w 2427031"/>
              <a:gd name="connsiteY211" fmla="*/ 703139 h 2523410"/>
              <a:gd name="connsiteX212" fmla="*/ 1101802 w 2427031"/>
              <a:gd name="connsiteY212" fmla="*/ 571710 h 2523410"/>
              <a:gd name="connsiteX213" fmla="*/ 1103992 w 2427031"/>
              <a:gd name="connsiteY213" fmla="*/ 571710 h 2523410"/>
              <a:gd name="connsiteX214" fmla="*/ 1103992 w 2427031"/>
              <a:gd name="connsiteY214" fmla="*/ 569519 h 2523410"/>
              <a:gd name="connsiteX215" fmla="*/ 1132468 w 2427031"/>
              <a:gd name="connsiteY215" fmla="*/ 569519 h 2523410"/>
              <a:gd name="connsiteX216" fmla="*/ 1132468 w 2427031"/>
              <a:gd name="connsiteY216" fmla="*/ 543234 h 2523410"/>
              <a:gd name="connsiteX217" fmla="*/ 1141230 w 2427031"/>
              <a:gd name="connsiteY217" fmla="*/ 543234 h 2523410"/>
              <a:gd name="connsiteX218" fmla="*/ 1141230 w 2427031"/>
              <a:gd name="connsiteY218" fmla="*/ 538853 h 2523410"/>
              <a:gd name="connsiteX219" fmla="*/ 1145611 w 2427031"/>
              <a:gd name="connsiteY219" fmla="*/ 538853 h 2523410"/>
              <a:gd name="connsiteX220" fmla="*/ 1145611 w 2427031"/>
              <a:gd name="connsiteY220" fmla="*/ 497235 h 2523410"/>
              <a:gd name="connsiteX221" fmla="*/ 1062373 w 2427031"/>
              <a:gd name="connsiteY221" fmla="*/ 497235 h 2523410"/>
              <a:gd name="connsiteX222" fmla="*/ 1062373 w 2427031"/>
              <a:gd name="connsiteY222" fmla="*/ 394284 h 2523410"/>
              <a:gd name="connsiteX223" fmla="*/ 959422 w 2427031"/>
              <a:gd name="connsiteY223" fmla="*/ 394284 h 2523410"/>
              <a:gd name="connsiteX224" fmla="*/ 703138 w 2427031"/>
              <a:gd name="connsiteY224" fmla="*/ 153332 h 2523410"/>
              <a:gd name="connsiteX225" fmla="*/ 834567 w 2427031"/>
              <a:gd name="connsiteY225" fmla="*/ 153332 h 2523410"/>
              <a:gd name="connsiteX226" fmla="*/ 834567 w 2427031"/>
              <a:gd name="connsiteY226" fmla="*/ 284761 h 2523410"/>
              <a:gd name="connsiteX227" fmla="*/ 703138 w 2427031"/>
              <a:gd name="connsiteY227" fmla="*/ 284761 h 2523410"/>
              <a:gd name="connsiteX228" fmla="*/ 698757 w 2427031"/>
              <a:gd name="connsiteY228" fmla="*/ 0 h 2523410"/>
              <a:gd name="connsiteX229" fmla="*/ 830186 w 2427031"/>
              <a:gd name="connsiteY229" fmla="*/ 0 h 2523410"/>
              <a:gd name="connsiteX230" fmla="*/ 830186 w 2427031"/>
              <a:gd name="connsiteY230" fmla="*/ 131429 h 2523410"/>
              <a:gd name="connsiteX231" fmla="*/ 698757 w 2427031"/>
              <a:gd name="connsiteY231" fmla="*/ 131429 h 25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2427031" h="2523410">
                <a:moveTo>
                  <a:pt x="0" y="2391981"/>
                </a:moveTo>
                <a:lnTo>
                  <a:pt x="15333" y="2391981"/>
                </a:lnTo>
                <a:lnTo>
                  <a:pt x="131429" y="2391981"/>
                </a:lnTo>
                <a:lnTo>
                  <a:pt x="146762" y="2391981"/>
                </a:lnTo>
                <a:lnTo>
                  <a:pt x="146762" y="2523410"/>
                </a:lnTo>
                <a:lnTo>
                  <a:pt x="131429" y="2523410"/>
                </a:lnTo>
                <a:lnTo>
                  <a:pt x="15333" y="2523410"/>
                </a:lnTo>
                <a:lnTo>
                  <a:pt x="0" y="2523410"/>
                </a:lnTo>
                <a:close/>
                <a:moveTo>
                  <a:pt x="170856" y="2372267"/>
                </a:moveTo>
                <a:lnTo>
                  <a:pt x="302285" y="2372267"/>
                </a:lnTo>
                <a:lnTo>
                  <a:pt x="302285" y="2503696"/>
                </a:lnTo>
                <a:lnTo>
                  <a:pt x="170856" y="2503696"/>
                </a:lnTo>
                <a:close/>
                <a:moveTo>
                  <a:pt x="696566" y="2120364"/>
                </a:moveTo>
                <a:lnTo>
                  <a:pt x="827995" y="2120364"/>
                </a:lnTo>
                <a:lnTo>
                  <a:pt x="827995" y="2251793"/>
                </a:lnTo>
                <a:lnTo>
                  <a:pt x="825805" y="2251793"/>
                </a:lnTo>
                <a:lnTo>
                  <a:pt x="825805" y="2306555"/>
                </a:lnTo>
                <a:lnTo>
                  <a:pt x="786377" y="2306555"/>
                </a:lnTo>
                <a:lnTo>
                  <a:pt x="786377" y="2427030"/>
                </a:lnTo>
                <a:lnTo>
                  <a:pt x="781996" y="2427030"/>
                </a:lnTo>
                <a:lnTo>
                  <a:pt x="781996" y="2446744"/>
                </a:lnTo>
                <a:lnTo>
                  <a:pt x="777615" y="2446744"/>
                </a:lnTo>
                <a:lnTo>
                  <a:pt x="762282" y="2446744"/>
                </a:lnTo>
                <a:lnTo>
                  <a:pt x="762282" y="2448934"/>
                </a:lnTo>
                <a:lnTo>
                  <a:pt x="630853" y="2448934"/>
                </a:lnTo>
                <a:lnTo>
                  <a:pt x="630853" y="2317505"/>
                </a:lnTo>
                <a:lnTo>
                  <a:pt x="646186" y="2317505"/>
                </a:lnTo>
                <a:lnTo>
                  <a:pt x="646186" y="2315315"/>
                </a:lnTo>
                <a:lnTo>
                  <a:pt x="650567" y="2315315"/>
                </a:lnTo>
                <a:lnTo>
                  <a:pt x="654948" y="2315315"/>
                </a:lnTo>
                <a:lnTo>
                  <a:pt x="654948" y="2295601"/>
                </a:lnTo>
                <a:lnTo>
                  <a:pt x="694376" y="2295601"/>
                </a:lnTo>
                <a:lnTo>
                  <a:pt x="694376" y="2175126"/>
                </a:lnTo>
                <a:lnTo>
                  <a:pt x="696566" y="2175126"/>
                </a:lnTo>
                <a:close/>
                <a:moveTo>
                  <a:pt x="258475" y="2043698"/>
                </a:moveTo>
                <a:lnTo>
                  <a:pt x="389904" y="2043698"/>
                </a:lnTo>
                <a:lnTo>
                  <a:pt x="389904" y="2175127"/>
                </a:lnTo>
                <a:lnTo>
                  <a:pt x="258475" y="2175127"/>
                </a:lnTo>
                <a:close/>
                <a:moveTo>
                  <a:pt x="308855" y="1682272"/>
                </a:moveTo>
                <a:lnTo>
                  <a:pt x="440284" y="1682272"/>
                </a:lnTo>
                <a:lnTo>
                  <a:pt x="440284" y="1765510"/>
                </a:lnTo>
                <a:lnTo>
                  <a:pt x="503807" y="1765510"/>
                </a:lnTo>
                <a:lnTo>
                  <a:pt x="503807" y="1896939"/>
                </a:lnTo>
                <a:lnTo>
                  <a:pt x="372378" y="1896939"/>
                </a:lnTo>
                <a:lnTo>
                  <a:pt x="372378" y="1813701"/>
                </a:lnTo>
                <a:lnTo>
                  <a:pt x="308855" y="1813701"/>
                </a:lnTo>
                <a:close/>
                <a:moveTo>
                  <a:pt x="665900" y="1450084"/>
                </a:moveTo>
                <a:lnTo>
                  <a:pt x="797329" y="1450084"/>
                </a:lnTo>
                <a:lnTo>
                  <a:pt x="797329" y="1520178"/>
                </a:lnTo>
                <a:lnTo>
                  <a:pt x="836757" y="1520178"/>
                </a:lnTo>
                <a:lnTo>
                  <a:pt x="836757" y="1651607"/>
                </a:lnTo>
                <a:lnTo>
                  <a:pt x="705328" y="1651607"/>
                </a:lnTo>
                <a:lnTo>
                  <a:pt x="705328" y="1581513"/>
                </a:lnTo>
                <a:lnTo>
                  <a:pt x="665900" y="1581513"/>
                </a:lnTo>
                <a:close/>
                <a:moveTo>
                  <a:pt x="939709" y="1121516"/>
                </a:moveTo>
                <a:lnTo>
                  <a:pt x="939709" y="1145610"/>
                </a:lnTo>
                <a:lnTo>
                  <a:pt x="941898" y="1145610"/>
                </a:lnTo>
                <a:lnTo>
                  <a:pt x="941898" y="1125896"/>
                </a:lnTo>
                <a:lnTo>
                  <a:pt x="944088" y="1125896"/>
                </a:lnTo>
                <a:lnTo>
                  <a:pt x="944088" y="1121516"/>
                </a:lnTo>
                <a:close/>
                <a:moveTo>
                  <a:pt x="1066754" y="821422"/>
                </a:moveTo>
                <a:lnTo>
                  <a:pt x="1198183" y="821422"/>
                </a:lnTo>
                <a:lnTo>
                  <a:pt x="1198183" y="952851"/>
                </a:lnTo>
                <a:lnTo>
                  <a:pt x="1187231" y="952851"/>
                </a:lnTo>
                <a:lnTo>
                  <a:pt x="1187231" y="981327"/>
                </a:lnTo>
                <a:lnTo>
                  <a:pt x="1055802" y="981327"/>
                </a:lnTo>
                <a:lnTo>
                  <a:pt x="1055802" y="849898"/>
                </a:lnTo>
                <a:lnTo>
                  <a:pt x="1066754" y="849898"/>
                </a:lnTo>
                <a:close/>
                <a:moveTo>
                  <a:pt x="801708" y="468758"/>
                </a:moveTo>
                <a:lnTo>
                  <a:pt x="933137" y="468758"/>
                </a:lnTo>
                <a:lnTo>
                  <a:pt x="933137" y="600187"/>
                </a:lnTo>
                <a:lnTo>
                  <a:pt x="817043" y="600187"/>
                </a:lnTo>
                <a:lnTo>
                  <a:pt x="817043" y="700948"/>
                </a:lnTo>
                <a:lnTo>
                  <a:pt x="814853" y="700948"/>
                </a:lnTo>
                <a:lnTo>
                  <a:pt x="814853" y="720662"/>
                </a:lnTo>
                <a:lnTo>
                  <a:pt x="814853" y="753518"/>
                </a:lnTo>
                <a:lnTo>
                  <a:pt x="823613" y="753518"/>
                </a:lnTo>
                <a:lnTo>
                  <a:pt x="823613" y="698756"/>
                </a:lnTo>
                <a:lnTo>
                  <a:pt x="955042" y="698756"/>
                </a:lnTo>
                <a:lnTo>
                  <a:pt x="955042" y="830185"/>
                </a:lnTo>
                <a:lnTo>
                  <a:pt x="843329" y="830185"/>
                </a:lnTo>
                <a:lnTo>
                  <a:pt x="843329" y="884947"/>
                </a:lnTo>
                <a:lnTo>
                  <a:pt x="810472" y="884947"/>
                </a:lnTo>
                <a:lnTo>
                  <a:pt x="810472" y="889326"/>
                </a:lnTo>
                <a:lnTo>
                  <a:pt x="860852" y="889326"/>
                </a:lnTo>
                <a:lnTo>
                  <a:pt x="860852" y="970373"/>
                </a:lnTo>
                <a:lnTo>
                  <a:pt x="939709" y="970373"/>
                </a:lnTo>
                <a:lnTo>
                  <a:pt x="939709" y="979135"/>
                </a:lnTo>
                <a:lnTo>
                  <a:pt x="948471" y="979135"/>
                </a:lnTo>
                <a:lnTo>
                  <a:pt x="994470" y="979135"/>
                </a:lnTo>
                <a:lnTo>
                  <a:pt x="994470" y="1055801"/>
                </a:lnTo>
                <a:lnTo>
                  <a:pt x="1097422" y="1055801"/>
                </a:lnTo>
                <a:lnTo>
                  <a:pt x="1097422" y="1187230"/>
                </a:lnTo>
                <a:lnTo>
                  <a:pt x="1075517" y="1187230"/>
                </a:lnTo>
                <a:lnTo>
                  <a:pt x="1075517" y="1241992"/>
                </a:lnTo>
                <a:lnTo>
                  <a:pt x="1073327" y="1241992"/>
                </a:lnTo>
                <a:lnTo>
                  <a:pt x="1073327" y="1257325"/>
                </a:lnTo>
                <a:lnTo>
                  <a:pt x="1064565" y="1257325"/>
                </a:lnTo>
                <a:lnTo>
                  <a:pt x="1064565" y="1338372"/>
                </a:lnTo>
                <a:lnTo>
                  <a:pt x="1060184" y="1338372"/>
                </a:lnTo>
                <a:lnTo>
                  <a:pt x="1060184" y="1390943"/>
                </a:lnTo>
                <a:lnTo>
                  <a:pt x="987899" y="1390943"/>
                </a:lnTo>
                <a:lnTo>
                  <a:pt x="987899" y="1454465"/>
                </a:lnTo>
                <a:lnTo>
                  <a:pt x="1020756" y="1454465"/>
                </a:lnTo>
                <a:lnTo>
                  <a:pt x="1020756" y="1480750"/>
                </a:lnTo>
                <a:lnTo>
                  <a:pt x="1038280" y="1480750"/>
                </a:lnTo>
                <a:lnTo>
                  <a:pt x="1038280" y="1612179"/>
                </a:lnTo>
                <a:lnTo>
                  <a:pt x="1036089" y="1612179"/>
                </a:lnTo>
                <a:lnTo>
                  <a:pt x="1036089" y="1616560"/>
                </a:lnTo>
                <a:lnTo>
                  <a:pt x="1033899" y="1616560"/>
                </a:lnTo>
                <a:lnTo>
                  <a:pt x="1033899" y="1625322"/>
                </a:lnTo>
                <a:lnTo>
                  <a:pt x="996661" y="1625322"/>
                </a:lnTo>
                <a:lnTo>
                  <a:pt x="996661" y="1750178"/>
                </a:lnTo>
                <a:lnTo>
                  <a:pt x="935328" y="1750178"/>
                </a:lnTo>
                <a:lnTo>
                  <a:pt x="935328" y="1818082"/>
                </a:lnTo>
                <a:lnTo>
                  <a:pt x="803899" y="1818082"/>
                </a:lnTo>
                <a:lnTo>
                  <a:pt x="803899" y="1686653"/>
                </a:lnTo>
                <a:lnTo>
                  <a:pt x="865232" y="1686653"/>
                </a:lnTo>
                <a:lnTo>
                  <a:pt x="865232" y="1618749"/>
                </a:lnTo>
                <a:lnTo>
                  <a:pt x="902470" y="1618749"/>
                </a:lnTo>
                <a:lnTo>
                  <a:pt x="902470" y="1585894"/>
                </a:lnTo>
                <a:lnTo>
                  <a:pt x="889327" y="1585894"/>
                </a:lnTo>
                <a:lnTo>
                  <a:pt x="889327" y="1496085"/>
                </a:lnTo>
                <a:lnTo>
                  <a:pt x="838946" y="1496085"/>
                </a:lnTo>
                <a:lnTo>
                  <a:pt x="838946" y="1408466"/>
                </a:lnTo>
                <a:lnTo>
                  <a:pt x="790756" y="1408466"/>
                </a:lnTo>
                <a:lnTo>
                  <a:pt x="790756" y="1386562"/>
                </a:lnTo>
                <a:lnTo>
                  <a:pt x="777613" y="1386562"/>
                </a:lnTo>
                <a:lnTo>
                  <a:pt x="777613" y="1340562"/>
                </a:lnTo>
                <a:lnTo>
                  <a:pt x="753518" y="1340562"/>
                </a:lnTo>
                <a:lnTo>
                  <a:pt x="753518" y="1296753"/>
                </a:lnTo>
                <a:lnTo>
                  <a:pt x="729423" y="1296753"/>
                </a:lnTo>
                <a:lnTo>
                  <a:pt x="729423" y="1292372"/>
                </a:lnTo>
                <a:lnTo>
                  <a:pt x="729423" y="1281420"/>
                </a:lnTo>
                <a:lnTo>
                  <a:pt x="727233" y="1281420"/>
                </a:lnTo>
                <a:lnTo>
                  <a:pt x="727233" y="1279229"/>
                </a:lnTo>
                <a:lnTo>
                  <a:pt x="722852" y="1279229"/>
                </a:lnTo>
                <a:lnTo>
                  <a:pt x="722852" y="1147800"/>
                </a:lnTo>
                <a:lnTo>
                  <a:pt x="738185" y="1147800"/>
                </a:lnTo>
                <a:lnTo>
                  <a:pt x="738185" y="1141230"/>
                </a:lnTo>
                <a:lnTo>
                  <a:pt x="738185" y="1110564"/>
                </a:lnTo>
                <a:lnTo>
                  <a:pt x="727233" y="1110564"/>
                </a:lnTo>
                <a:lnTo>
                  <a:pt x="727233" y="1079898"/>
                </a:lnTo>
                <a:lnTo>
                  <a:pt x="672471" y="1079898"/>
                </a:lnTo>
                <a:lnTo>
                  <a:pt x="672471" y="1073326"/>
                </a:lnTo>
                <a:lnTo>
                  <a:pt x="670281" y="1073326"/>
                </a:lnTo>
                <a:lnTo>
                  <a:pt x="670281" y="994470"/>
                </a:lnTo>
                <a:lnTo>
                  <a:pt x="665900" y="994470"/>
                </a:lnTo>
                <a:lnTo>
                  <a:pt x="665900" y="961613"/>
                </a:lnTo>
                <a:lnTo>
                  <a:pt x="663710" y="961613"/>
                </a:lnTo>
                <a:lnTo>
                  <a:pt x="663710" y="955041"/>
                </a:lnTo>
                <a:lnTo>
                  <a:pt x="650567" y="955041"/>
                </a:lnTo>
                <a:lnTo>
                  <a:pt x="650567" y="948470"/>
                </a:lnTo>
                <a:lnTo>
                  <a:pt x="635234" y="948470"/>
                </a:lnTo>
                <a:lnTo>
                  <a:pt x="635234" y="939708"/>
                </a:lnTo>
                <a:lnTo>
                  <a:pt x="617710" y="939708"/>
                </a:lnTo>
                <a:lnTo>
                  <a:pt x="617710" y="935327"/>
                </a:lnTo>
                <a:lnTo>
                  <a:pt x="608948" y="935327"/>
                </a:lnTo>
                <a:lnTo>
                  <a:pt x="608948" y="803898"/>
                </a:lnTo>
                <a:lnTo>
                  <a:pt x="711900" y="803898"/>
                </a:lnTo>
                <a:lnTo>
                  <a:pt x="711900" y="777614"/>
                </a:lnTo>
                <a:lnTo>
                  <a:pt x="683424" y="777614"/>
                </a:lnTo>
                <a:lnTo>
                  <a:pt x="683424" y="720662"/>
                </a:lnTo>
                <a:lnTo>
                  <a:pt x="683424" y="646185"/>
                </a:lnTo>
                <a:lnTo>
                  <a:pt x="683424" y="589233"/>
                </a:lnTo>
                <a:lnTo>
                  <a:pt x="685614" y="589233"/>
                </a:lnTo>
                <a:lnTo>
                  <a:pt x="685614" y="569519"/>
                </a:lnTo>
                <a:lnTo>
                  <a:pt x="801708" y="569519"/>
                </a:lnTo>
                <a:close/>
                <a:moveTo>
                  <a:pt x="1962652" y="359235"/>
                </a:moveTo>
                <a:lnTo>
                  <a:pt x="2094081" y="359235"/>
                </a:lnTo>
                <a:lnTo>
                  <a:pt x="2094081" y="418378"/>
                </a:lnTo>
                <a:lnTo>
                  <a:pt x="2223318" y="418378"/>
                </a:lnTo>
                <a:lnTo>
                  <a:pt x="2223318" y="549807"/>
                </a:lnTo>
                <a:lnTo>
                  <a:pt x="2091889" y="549807"/>
                </a:lnTo>
                <a:lnTo>
                  <a:pt x="2091889" y="490664"/>
                </a:lnTo>
                <a:lnTo>
                  <a:pt x="2087510" y="490664"/>
                </a:lnTo>
                <a:lnTo>
                  <a:pt x="2087510" y="527902"/>
                </a:lnTo>
                <a:lnTo>
                  <a:pt x="2043701" y="527902"/>
                </a:lnTo>
                <a:lnTo>
                  <a:pt x="2043701" y="657139"/>
                </a:lnTo>
                <a:lnTo>
                  <a:pt x="1912272" y="657139"/>
                </a:lnTo>
                <a:lnTo>
                  <a:pt x="1912272" y="525710"/>
                </a:lnTo>
                <a:lnTo>
                  <a:pt x="1956081" y="525710"/>
                </a:lnTo>
                <a:lnTo>
                  <a:pt x="1956081" y="497235"/>
                </a:lnTo>
                <a:lnTo>
                  <a:pt x="1927605" y="497235"/>
                </a:lnTo>
                <a:lnTo>
                  <a:pt x="1927605" y="365806"/>
                </a:lnTo>
                <a:lnTo>
                  <a:pt x="1962652" y="365806"/>
                </a:lnTo>
                <a:close/>
                <a:moveTo>
                  <a:pt x="2295602" y="295712"/>
                </a:moveTo>
                <a:lnTo>
                  <a:pt x="2427031" y="295712"/>
                </a:lnTo>
                <a:lnTo>
                  <a:pt x="2427031" y="427141"/>
                </a:lnTo>
                <a:lnTo>
                  <a:pt x="2424840" y="427141"/>
                </a:lnTo>
                <a:lnTo>
                  <a:pt x="2424840" y="429331"/>
                </a:lnTo>
                <a:lnTo>
                  <a:pt x="2293411" y="429331"/>
                </a:lnTo>
                <a:lnTo>
                  <a:pt x="2293411" y="297902"/>
                </a:lnTo>
                <a:lnTo>
                  <a:pt x="2295602" y="297902"/>
                </a:lnTo>
                <a:close/>
                <a:moveTo>
                  <a:pt x="959422" y="262855"/>
                </a:moveTo>
                <a:lnTo>
                  <a:pt x="1090851" y="262855"/>
                </a:lnTo>
                <a:lnTo>
                  <a:pt x="1090851" y="365806"/>
                </a:lnTo>
                <a:lnTo>
                  <a:pt x="1193802" y="365806"/>
                </a:lnTo>
                <a:lnTo>
                  <a:pt x="1193802" y="451234"/>
                </a:lnTo>
                <a:lnTo>
                  <a:pt x="1277040" y="451234"/>
                </a:lnTo>
                <a:lnTo>
                  <a:pt x="1277040" y="508186"/>
                </a:lnTo>
                <a:lnTo>
                  <a:pt x="1333991" y="508186"/>
                </a:lnTo>
                <a:lnTo>
                  <a:pt x="1333991" y="639615"/>
                </a:lnTo>
                <a:lnTo>
                  <a:pt x="1272659" y="639615"/>
                </a:lnTo>
                <a:lnTo>
                  <a:pt x="1272659" y="670282"/>
                </a:lnTo>
                <a:lnTo>
                  <a:pt x="1263897" y="670282"/>
                </a:lnTo>
                <a:lnTo>
                  <a:pt x="1263897" y="674663"/>
                </a:lnTo>
                <a:lnTo>
                  <a:pt x="1235421" y="674663"/>
                </a:lnTo>
                <a:lnTo>
                  <a:pt x="1235421" y="700948"/>
                </a:lnTo>
                <a:lnTo>
                  <a:pt x="1233231" y="700948"/>
                </a:lnTo>
                <a:lnTo>
                  <a:pt x="1233231" y="703139"/>
                </a:lnTo>
                <a:lnTo>
                  <a:pt x="1101802" y="703139"/>
                </a:lnTo>
                <a:lnTo>
                  <a:pt x="1101802" y="571710"/>
                </a:lnTo>
                <a:lnTo>
                  <a:pt x="1103992" y="571710"/>
                </a:lnTo>
                <a:lnTo>
                  <a:pt x="1103992" y="569519"/>
                </a:lnTo>
                <a:lnTo>
                  <a:pt x="1132468" y="569519"/>
                </a:lnTo>
                <a:lnTo>
                  <a:pt x="1132468" y="543234"/>
                </a:lnTo>
                <a:lnTo>
                  <a:pt x="1141230" y="543234"/>
                </a:lnTo>
                <a:lnTo>
                  <a:pt x="1141230" y="538853"/>
                </a:lnTo>
                <a:lnTo>
                  <a:pt x="1145611" y="538853"/>
                </a:lnTo>
                <a:lnTo>
                  <a:pt x="1145611" y="497235"/>
                </a:lnTo>
                <a:lnTo>
                  <a:pt x="1062373" y="497235"/>
                </a:lnTo>
                <a:lnTo>
                  <a:pt x="1062373" y="394284"/>
                </a:lnTo>
                <a:lnTo>
                  <a:pt x="959422" y="394284"/>
                </a:lnTo>
                <a:close/>
                <a:moveTo>
                  <a:pt x="703138" y="153332"/>
                </a:moveTo>
                <a:lnTo>
                  <a:pt x="834567" y="153332"/>
                </a:lnTo>
                <a:lnTo>
                  <a:pt x="834567" y="284761"/>
                </a:lnTo>
                <a:lnTo>
                  <a:pt x="703138" y="284761"/>
                </a:lnTo>
                <a:close/>
                <a:moveTo>
                  <a:pt x="698757" y="0"/>
                </a:moveTo>
                <a:lnTo>
                  <a:pt x="830186" y="0"/>
                </a:lnTo>
                <a:lnTo>
                  <a:pt x="830186" y="131429"/>
                </a:lnTo>
                <a:lnTo>
                  <a:pt x="698757" y="131429"/>
                </a:lnTo>
                <a:close/>
              </a:path>
            </a:pathLst>
          </a:custGeom>
          <a:solidFill>
            <a:schemeClr val="accent6"/>
          </a:solidFill>
          <a:ln w="2189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59057755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tatistics">
            <a:extLst>
              <a:ext uri="{FF2B5EF4-FFF2-40B4-BE49-F238E27FC236}">
                <a16:creationId xmlns:a16="http://schemas.microsoft.com/office/drawing/2014/main" id="{64071E2C-077A-4428-8203-3DF68FC82F52}"/>
              </a:ext>
            </a:extLst>
          </p:cNvPr>
          <p:cNvPicPr>
            <a:picLocks noGrp="1" noChangeAspect="1"/>
          </p:cNvPicPr>
          <p:nvPr>
            <p:ph type="pic" sz="quarter" idx="11"/>
          </p:nvPr>
        </p:nvPicPr>
        <p:blipFill>
          <a:blip r:embed="rId2">
            <a:extLst>
              <a:ext uri="{96DAC541-7B7A-43D3-8B79-37D633B846F1}">
                <asvg:svgBlip xmlns:asvg="http://schemas.microsoft.com/office/drawing/2016/SVG/main" xmlns="" r:embed="rId3"/>
              </a:ext>
            </a:extLst>
          </a:blip>
          <a:srcRect l="8" r="8"/>
          <a:stretch>
            <a:fillRect/>
          </a:stretch>
        </p:blipFill>
        <p:spPr/>
      </p:pic>
      <p:pic>
        <p:nvPicPr>
          <p:cNvPr id="7" name="Picture Placeholder 6" descr="Statistics RTL">
            <a:extLst>
              <a:ext uri="{FF2B5EF4-FFF2-40B4-BE49-F238E27FC236}">
                <a16:creationId xmlns:a16="http://schemas.microsoft.com/office/drawing/2014/main" id="{D421A0D7-FD9D-40A2-8D36-8D9079F14D9E}"/>
              </a:ext>
            </a:extLst>
          </p:cNvPr>
          <p:cNvPicPr>
            <a:picLocks noGrp="1" noChangeAspect="1"/>
          </p:cNvPicPr>
          <p:nvPr>
            <p:ph type="pic" sz="quarter" idx="10"/>
          </p:nvPr>
        </p:nvPicPr>
        <p:blipFill rotWithShape="1">
          <a:blip r:embed="rId4">
            <a:extLst>
              <a:ext uri="{96DAC541-7B7A-43D3-8B79-37D633B846F1}">
                <asvg:svgBlip xmlns:asvg="http://schemas.microsoft.com/office/drawing/2016/SVG/main" xmlns="" r:embed="rId5"/>
              </a:ext>
            </a:extLst>
          </a:blip>
          <a:srcRect l="6" t="-5593" r="20326" b="25913"/>
          <a:stretch/>
        </p:blipFill>
        <p:spPr>
          <a:xfrm>
            <a:off x="-1712068" y="366809"/>
            <a:ext cx="10505872" cy="10505874"/>
          </a:xfrm>
        </p:spPr>
      </p:pic>
      <p:sp>
        <p:nvSpPr>
          <p:cNvPr id="4" name="Title 3">
            <a:extLst>
              <a:ext uri="{FF2B5EF4-FFF2-40B4-BE49-F238E27FC236}">
                <a16:creationId xmlns:a16="http://schemas.microsoft.com/office/drawing/2014/main" id="{7C68051C-5664-4ADE-B8AA-4EFABA7D096D}"/>
              </a:ext>
            </a:extLst>
          </p:cNvPr>
          <p:cNvSpPr>
            <a:spLocks noGrp="1"/>
          </p:cNvSpPr>
          <p:nvPr>
            <p:ph type="title"/>
          </p:nvPr>
        </p:nvSpPr>
        <p:spPr/>
        <p:txBody>
          <a:bodyPr/>
          <a:lstStyle/>
          <a:p>
            <a:pPr algn="r"/>
            <a:r>
              <a:rPr lang="fr-FR" dirty="0" err="1">
                <a:solidFill>
                  <a:schemeClr val="tx2"/>
                </a:solidFill>
              </a:rPr>
              <a:t>Reworking</a:t>
            </a:r>
            <a:r>
              <a:rPr lang="fr-FR" dirty="0">
                <a:solidFill>
                  <a:schemeClr val="tx2"/>
                </a:solidFill>
              </a:rPr>
              <a:t> </a:t>
            </a:r>
            <a:r>
              <a:rPr lang="fr-FR" dirty="0" err="1">
                <a:solidFill>
                  <a:schemeClr val="tx2"/>
                </a:solidFill>
              </a:rPr>
              <a:t>models</a:t>
            </a:r>
            <a:endParaRPr lang="en-US" dirty="0">
              <a:solidFill>
                <a:schemeClr val="tx2"/>
              </a:solidFill>
            </a:endParaRPr>
          </a:p>
        </p:txBody>
      </p:sp>
      <p:sp>
        <p:nvSpPr>
          <p:cNvPr id="5" name="Text Placeholder 4">
            <a:extLst>
              <a:ext uri="{FF2B5EF4-FFF2-40B4-BE49-F238E27FC236}">
                <a16:creationId xmlns:a16="http://schemas.microsoft.com/office/drawing/2014/main" id="{6AA14B9D-7B38-40CE-9A2B-9721728D91EA}"/>
              </a:ext>
            </a:extLst>
          </p:cNvPr>
          <p:cNvSpPr>
            <a:spLocks noGrp="1"/>
          </p:cNvSpPr>
          <p:nvPr>
            <p:ph type="body" idx="1"/>
          </p:nvPr>
        </p:nvSpPr>
        <p:spPr>
          <a:xfrm>
            <a:off x="7610181" y="4463111"/>
            <a:ext cx="4577859" cy="1658435"/>
          </a:xfrm>
        </p:spPr>
        <p:txBody>
          <a:bodyPr>
            <a:normAutofit/>
          </a:bodyPr>
          <a:lstStyle/>
          <a:p>
            <a:pPr algn="r"/>
            <a:r>
              <a:rPr lang="fr-FR" sz="2800" b="1" dirty="0" err="1">
                <a:solidFill>
                  <a:schemeClr val="bg2"/>
                </a:solidFill>
              </a:rPr>
              <a:t>Tree</a:t>
            </a:r>
            <a:r>
              <a:rPr lang="fr-FR" sz="2800" b="1" dirty="0">
                <a:solidFill>
                  <a:schemeClr val="bg2"/>
                </a:solidFill>
              </a:rPr>
              <a:t> </a:t>
            </a:r>
            <a:r>
              <a:rPr lang="fr-FR" sz="2800" b="1" dirty="0" err="1">
                <a:solidFill>
                  <a:schemeClr val="bg2"/>
                </a:solidFill>
              </a:rPr>
              <a:t>based</a:t>
            </a:r>
            <a:r>
              <a:rPr lang="fr-FR" sz="2800" b="1" dirty="0">
                <a:solidFill>
                  <a:schemeClr val="bg2"/>
                </a:solidFill>
              </a:rPr>
              <a:t> </a:t>
            </a:r>
            <a:r>
              <a:rPr lang="fr-FR" sz="2800" b="1" dirty="0" err="1">
                <a:solidFill>
                  <a:schemeClr val="bg2"/>
                </a:solidFill>
              </a:rPr>
              <a:t>models</a:t>
            </a:r>
            <a:endParaRPr lang="fr-FR" sz="2800" b="1" dirty="0">
              <a:solidFill>
                <a:schemeClr val="bg2"/>
              </a:solidFill>
            </a:endParaRPr>
          </a:p>
          <a:p>
            <a:pPr algn="r"/>
            <a:r>
              <a:rPr lang="fr-FR" sz="2800" b="1" dirty="0">
                <a:solidFill>
                  <a:schemeClr val="bg2"/>
                </a:solidFill>
              </a:rPr>
              <a:t>Evaluation </a:t>
            </a:r>
            <a:r>
              <a:rPr lang="fr-FR" sz="2800" b="1" dirty="0" err="1">
                <a:solidFill>
                  <a:schemeClr val="bg2"/>
                </a:solidFill>
              </a:rPr>
              <a:t>metrics</a:t>
            </a:r>
            <a:endParaRPr lang="fr-FR" sz="2800" b="1" dirty="0">
              <a:solidFill>
                <a:schemeClr val="bg2"/>
              </a:solidFill>
            </a:endParaRPr>
          </a:p>
          <a:p>
            <a:pPr algn="r"/>
            <a:r>
              <a:rPr lang="en-US" sz="2800" b="1" dirty="0">
                <a:solidFill>
                  <a:schemeClr val="bg2"/>
                </a:solidFill>
              </a:rPr>
              <a:t>Ensemble methods</a:t>
            </a:r>
          </a:p>
        </p:txBody>
      </p:sp>
    </p:spTree>
    <p:extLst>
      <p:ext uri="{BB962C8B-B14F-4D97-AF65-F5344CB8AC3E}">
        <p14:creationId xmlns:p14="http://schemas.microsoft.com/office/powerpoint/2010/main" val="3646910052"/>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PhAnim="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A14B9D-7B38-40CE-9A2B-9721728D91EA}"/>
              </a:ext>
            </a:extLst>
          </p:cNvPr>
          <p:cNvSpPr>
            <a:spLocks noGrp="1"/>
          </p:cNvSpPr>
          <p:nvPr>
            <p:ph type="body" sz="quarter" idx="24"/>
          </p:nvPr>
        </p:nvSpPr>
        <p:spPr/>
        <p:txBody>
          <a:bodyPr>
            <a:noAutofit/>
          </a:bodyPr>
          <a:lstStyle/>
          <a:p>
            <a:r>
              <a:rPr lang="en-US" sz="2800" b="1" dirty="0">
                <a:solidFill>
                  <a:schemeClr val="tx2"/>
                </a:solidFill>
              </a:rPr>
              <a:t>How do you measure the performance of a model?</a:t>
            </a:r>
          </a:p>
        </p:txBody>
      </p:sp>
      <p:sp>
        <p:nvSpPr>
          <p:cNvPr id="3" name="Text Placeholder 2">
            <a:extLst>
              <a:ext uri="{FF2B5EF4-FFF2-40B4-BE49-F238E27FC236}">
                <a16:creationId xmlns:a16="http://schemas.microsoft.com/office/drawing/2014/main" id="{3F3D5519-2015-4D5F-8CD9-CABD3A39ADB5}"/>
              </a:ext>
            </a:extLst>
          </p:cNvPr>
          <p:cNvSpPr>
            <a:spLocks noGrp="1"/>
          </p:cNvSpPr>
          <p:nvPr>
            <p:ph type="body" sz="quarter" idx="31"/>
          </p:nvPr>
        </p:nvSpPr>
        <p:spPr/>
        <p:txBody>
          <a:bodyPr/>
          <a:lstStyle/>
          <a:p>
            <a:r>
              <a:rPr lang="en-US" dirty="0">
                <a:solidFill>
                  <a:schemeClr val="accent3">
                    <a:lumMod val="40000"/>
                    <a:lumOff val="60000"/>
                  </a:schemeClr>
                </a:solidFill>
              </a:rPr>
              <a:t>Question to start with:</a:t>
            </a:r>
          </a:p>
        </p:txBody>
      </p:sp>
      <p:pic>
        <p:nvPicPr>
          <p:cNvPr id="11" name="Picture Placeholder 10" descr="Question mark RTL">
            <a:extLst>
              <a:ext uri="{FF2B5EF4-FFF2-40B4-BE49-F238E27FC236}">
                <a16:creationId xmlns:a16="http://schemas.microsoft.com/office/drawing/2014/main" id="{74670EE4-07E8-4B06-84D1-C112115C7102}"/>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xmlns="" r:embed="rId3"/>
              </a:ext>
            </a:extLst>
          </a:blip>
          <a:srcRect l="-10089" r="10089"/>
          <a:stretch/>
        </p:blipFill>
        <p:spPr>
          <a:xfrm rot="16200000">
            <a:off x="-801792" y="-150517"/>
            <a:ext cx="6265669" cy="6265670"/>
          </a:xfrm>
          <a:solidFill>
            <a:schemeClr val="accent3"/>
          </a:solidFill>
        </p:spPr>
      </p:pic>
      <p:sp>
        <p:nvSpPr>
          <p:cNvPr id="13" name="Text Placeholder 12">
            <a:extLst>
              <a:ext uri="{FF2B5EF4-FFF2-40B4-BE49-F238E27FC236}">
                <a16:creationId xmlns:a16="http://schemas.microsoft.com/office/drawing/2014/main" id="{73C43894-41F4-490C-BFBA-BB9DD83F5879}"/>
              </a:ext>
            </a:extLst>
          </p:cNvPr>
          <p:cNvSpPr>
            <a:spLocks noGrp="1"/>
          </p:cNvSpPr>
          <p:nvPr>
            <p:ph type="body" sz="quarter" idx="25"/>
          </p:nvPr>
        </p:nvSpPr>
        <p:spPr/>
        <p:txBody>
          <a:bodyPr anchor="ctr">
            <a:normAutofit/>
          </a:bodyPr>
          <a:lstStyle/>
          <a:p>
            <a:r>
              <a:rPr lang="en-US" sz="3200" dirty="0">
                <a:solidFill>
                  <a:schemeClr val="accent2">
                    <a:lumMod val="40000"/>
                    <a:lumOff val="60000"/>
                  </a:schemeClr>
                </a:solidFill>
              </a:rPr>
              <a:t>Classic answer:</a:t>
            </a:r>
          </a:p>
          <a:p>
            <a:r>
              <a:rPr lang="en-US" sz="4000" b="1" dirty="0">
                <a:solidFill>
                  <a:schemeClr val="accent2">
                    <a:lumMod val="40000"/>
                    <a:lumOff val="60000"/>
                  </a:schemeClr>
                </a:solidFill>
              </a:rPr>
              <a:t>ACCURACY!</a:t>
            </a:r>
          </a:p>
        </p:txBody>
      </p:sp>
    </p:spTree>
    <p:extLst>
      <p:ext uri="{BB962C8B-B14F-4D97-AF65-F5344CB8AC3E}">
        <p14:creationId xmlns:p14="http://schemas.microsoft.com/office/powerpoint/2010/main" val="12988676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8" presetClass="emph" presetSubtype="0" decel="100000" fill="hold" nodeType="withEffect">
                                  <p:stCondLst>
                                    <p:cond delay="0"/>
                                  </p:stCondLst>
                                  <p:childTnLst>
                                    <p:animRot by="5400000">
                                      <p:cBhvr>
                                        <p:cTn id="10" dur="1500" fill="hold"/>
                                        <p:tgtEl>
                                          <p:spTgt spid="11"/>
                                        </p:tgtEl>
                                        <p:attrNameLst>
                                          <p:attrName>r</p:attrName>
                                        </p:attrNameLst>
                                      </p:cBhvr>
                                    </p:animRot>
                                  </p:childTnLst>
                                </p:cTn>
                              </p:par>
                              <p:par>
                                <p:cTn id="11" presetID="2" presetClass="entr" presetSubtype="2" accel="40000" decel="60000" fill="hold" grpId="0" nodeType="withEffect">
                                  <p:stCondLst>
                                    <p:cond delay="250"/>
                                  </p:stCondLst>
                                  <p:iterate type="wd">
                                    <p:tmPct val="10000"/>
                                  </p:iterate>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iterate type="wd">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grpId="0" nodeType="clickEffect">
                                  <p:stCondLst>
                                    <p:cond delay="0"/>
                                  </p:stCondLst>
                                  <p:iterate type="wd">
                                    <p:tmPct val="10000"/>
                                  </p:iterate>
                                  <p:childTnLst>
                                    <p:set>
                                      <p:cBhvr>
                                        <p:cTn id="22" dur="1" fill="hold">
                                          <p:stCondLst>
                                            <p:cond delay="0"/>
                                          </p:stCondLst>
                                        </p:cTn>
                                        <p:tgtEl>
                                          <p:spTgt spid="13">
                                            <p:txEl>
                                              <p:pRg st="0" end="0"/>
                                            </p:txEl>
                                          </p:spTgt>
                                        </p:tgtEl>
                                        <p:attrNameLst>
                                          <p:attrName>style.visibility</p:attrName>
                                        </p:attrNameLst>
                                      </p:cBhvr>
                                      <p:to>
                                        <p:strVal val="visible"/>
                                      </p:to>
                                    </p:set>
                                    <p:anim calcmode="lin" valueType="num">
                                      <p:cBhvr additive="base">
                                        <p:cTn id="23"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3">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iterate type="wd">
                                    <p:tmPct val="10000"/>
                                  </p:iterate>
                                  <p:childTnLst>
                                    <p:set>
                                      <p:cBhvr>
                                        <p:cTn id="26" dur="1" fill="hold">
                                          <p:stCondLst>
                                            <p:cond delay="0"/>
                                          </p:stCondLst>
                                        </p:cTn>
                                        <p:tgtEl>
                                          <p:spTgt spid="13">
                                            <p:txEl>
                                              <p:pRg st="1" end="1"/>
                                            </p:txEl>
                                          </p:spTgt>
                                        </p:tgtEl>
                                        <p:attrNameLst>
                                          <p:attrName>style.visibility</p:attrName>
                                        </p:attrNameLst>
                                      </p:cBhvr>
                                      <p:to>
                                        <p:strVal val="visible"/>
                                      </p:to>
                                    </p:set>
                                    <p:anim calcmode="lin" valueType="num">
                                      <p:cBhvr additive="base">
                                        <p:cTn id="27"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1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D55B6-A596-413D-AC8E-2E9B139EAD39}"/>
              </a:ext>
            </a:extLst>
          </p:cNvPr>
          <p:cNvSpPr>
            <a:spLocks noGrp="1"/>
          </p:cNvSpPr>
          <p:nvPr>
            <p:ph type="body" sz="quarter" idx="12"/>
          </p:nvPr>
        </p:nvSpPr>
        <p:spPr>
          <a:xfrm>
            <a:off x="935569" y="1734010"/>
            <a:ext cx="2253526" cy="1016624"/>
          </a:xfrm>
        </p:spPr>
        <p:txBody>
          <a:bodyPr anchor="t">
            <a:noAutofit/>
          </a:bodyPr>
          <a:lstStyle/>
          <a:p>
            <a:r>
              <a:rPr lang="en-US" sz="1600" dirty="0"/>
              <a:t>how trustable is the result when the model answer that a point belongs to that class</a:t>
            </a:r>
          </a:p>
        </p:txBody>
      </p:sp>
      <p:sp>
        <p:nvSpPr>
          <p:cNvPr id="3" name="Text Placeholder 2">
            <a:extLst>
              <a:ext uri="{FF2B5EF4-FFF2-40B4-BE49-F238E27FC236}">
                <a16:creationId xmlns:a16="http://schemas.microsoft.com/office/drawing/2014/main" id="{BD98E7CA-8EAA-4BE9-9293-EB2A31885CCF}"/>
              </a:ext>
            </a:extLst>
          </p:cNvPr>
          <p:cNvSpPr>
            <a:spLocks noGrp="1"/>
          </p:cNvSpPr>
          <p:nvPr>
            <p:ph type="body" sz="quarter" idx="19"/>
          </p:nvPr>
        </p:nvSpPr>
        <p:spPr>
          <a:xfrm>
            <a:off x="3033039" y="4908840"/>
            <a:ext cx="2253525" cy="1016624"/>
          </a:xfrm>
        </p:spPr>
        <p:txBody>
          <a:bodyPr>
            <a:normAutofit fontScale="85000" lnSpcReduction="10000"/>
          </a:bodyPr>
          <a:lstStyle/>
          <a:p>
            <a:pPr algn="ctr"/>
            <a:r>
              <a:rPr lang="en-US" dirty="0"/>
              <a:t>Receiver operating characteristic</a:t>
            </a:r>
          </a:p>
        </p:txBody>
      </p:sp>
      <p:sp>
        <p:nvSpPr>
          <p:cNvPr id="4" name="Text Placeholder 3">
            <a:extLst>
              <a:ext uri="{FF2B5EF4-FFF2-40B4-BE49-F238E27FC236}">
                <a16:creationId xmlns:a16="http://schemas.microsoft.com/office/drawing/2014/main" id="{D5062CBA-E2F4-4A44-A3CD-875834B01D7A}"/>
              </a:ext>
            </a:extLst>
          </p:cNvPr>
          <p:cNvSpPr>
            <a:spLocks noGrp="1"/>
          </p:cNvSpPr>
          <p:nvPr>
            <p:ph type="body" sz="quarter" idx="21"/>
          </p:nvPr>
        </p:nvSpPr>
        <p:spPr/>
        <p:txBody>
          <a:bodyPr>
            <a:noAutofit/>
          </a:bodyPr>
          <a:lstStyle/>
          <a:p>
            <a:pPr algn="ctr"/>
            <a:r>
              <a:rPr lang="en-US" sz="1600" dirty="0"/>
              <a:t>how well the model is able to detect that class</a:t>
            </a:r>
          </a:p>
        </p:txBody>
      </p:sp>
      <p:sp>
        <p:nvSpPr>
          <p:cNvPr id="5" name="Text Placeholder 4">
            <a:extLst>
              <a:ext uri="{FF2B5EF4-FFF2-40B4-BE49-F238E27FC236}">
                <a16:creationId xmlns:a16="http://schemas.microsoft.com/office/drawing/2014/main" id="{044006E4-6003-4360-B072-D88C0E7A49C7}"/>
              </a:ext>
            </a:extLst>
          </p:cNvPr>
          <p:cNvSpPr>
            <a:spLocks noGrp="1"/>
          </p:cNvSpPr>
          <p:nvPr>
            <p:ph type="body" sz="quarter" idx="23"/>
          </p:nvPr>
        </p:nvSpPr>
        <p:spPr/>
        <p:txBody>
          <a:bodyPr/>
          <a:lstStyle/>
          <a:p>
            <a:pPr algn="ctr"/>
            <a:r>
              <a:rPr lang="en-US" dirty="0"/>
              <a:t>Area Under the ROC</a:t>
            </a:r>
          </a:p>
        </p:txBody>
      </p:sp>
      <p:sp>
        <p:nvSpPr>
          <p:cNvPr id="6" name="Text Placeholder 5">
            <a:extLst>
              <a:ext uri="{FF2B5EF4-FFF2-40B4-BE49-F238E27FC236}">
                <a16:creationId xmlns:a16="http://schemas.microsoft.com/office/drawing/2014/main" id="{A6CA4303-EAF5-418C-B65E-DE7BD34281BA}"/>
              </a:ext>
            </a:extLst>
          </p:cNvPr>
          <p:cNvSpPr>
            <a:spLocks noGrp="1"/>
          </p:cNvSpPr>
          <p:nvPr>
            <p:ph type="body" sz="quarter" idx="25"/>
          </p:nvPr>
        </p:nvSpPr>
        <p:spPr/>
        <p:txBody>
          <a:bodyPr>
            <a:normAutofit/>
          </a:bodyPr>
          <a:lstStyle/>
          <a:p>
            <a:pPr algn="r"/>
            <a:r>
              <a:rPr lang="en-US" sz="1600" dirty="0"/>
              <a:t>the harmonic mean of precision and recall</a:t>
            </a:r>
          </a:p>
        </p:txBody>
      </p:sp>
      <p:sp>
        <p:nvSpPr>
          <p:cNvPr id="7" name="Title 6">
            <a:extLst>
              <a:ext uri="{FF2B5EF4-FFF2-40B4-BE49-F238E27FC236}">
                <a16:creationId xmlns:a16="http://schemas.microsoft.com/office/drawing/2014/main" id="{D41C215A-09D5-4B8C-B8A1-AB7D4C6746F4}"/>
              </a:ext>
            </a:extLst>
          </p:cNvPr>
          <p:cNvSpPr>
            <a:spLocks noGrp="1"/>
          </p:cNvSpPr>
          <p:nvPr>
            <p:ph type="title"/>
          </p:nvPr>
        </p:nvSpPr>
        <p:spPr/>
        <p:txBody>
          <a:bodyPr>
            <a:normAutofit fontScale="90000"/>
          </a:bodyPr>
          <a:lstStyle/>
          <a:p>
            <a:r>
              <a:rPr lang="en-US" dirty="0"/>
              <a:t>Other metrics to measure model performance</a:t>
            </a:r>
          </a:p>
        </p:txBody>
      </p:sp>
      <p:sp>
        <p:nvSpPr>
          <p:cNvPr id="8" name="Text Placeholder 7">
            <a:extLst>
              <a:ext uri="{FF2B5EF4-FFF2-40B4-BE49-F238E27FC236}">
                <a16:creationId xmlns:a16="http://schemas.microsoft.com/office/drawing/2014/main" id="{93F39229-59FB-4931-B659-C235D8473002}"/>
              </a:ext>
            </a:extLst>
          </p:cNvPr>
          <p:cNvSpPr>
            <a:spLocks noGrp="1"/>
          </p:cNvSpPr>
          <p:nvPr>
            <p:ph type="body" sz="quarter" idx="17"/>
          </p:nvPr>
        </p:nvSpPr>
        <p:spPr>
          <a:xfrm>
            <a:off x="1349847" y="3625845"/>
            <a:ext cx="1330439" cy="407746"/>
          </a:xfrm>
        </p:spPr>
        <p:txBody>
          <a:bodyPr/>
          <a:lstStyle/>
          <a:p>
            <a:r>
              <a:rPr lang="en-US" dirty="0"/>
              <a:t>Precision</a:t>
            </a:r>
          </a:p>
        </p:txBody>
      </p:sp>
      <p:sp>
        <p:nvSpPr>
          <p:cNvPr id="9" name="Text Placeholder 8">
            <a:extLst>
              <a:ext uri="{FF2B5EF4-FFF2-40B4-BE49-F238E27FC236}">
                <a16:creationId xmlns:a16="http://schemas.microsoft.com/office/drawing/2014/main" id="{41C0A7BF-7902-439A-8043-E4855BFF9FB6}"/>
              </a:ext>
            </a:extLst>
          </p:cNvPr>
          <p:cNvSpPr>
            <a:spLocks noGrp="1"/>
          </p:cNvSpPr>
          <p:nvPr>
            <p:ph type="body" sz="quarter" idx="18"/>
          </p:nvPr>
        </p:nvSpPr>
        <p:spPr/>
        <p:txBody>
          <a:bodyPr/>
          <a:lstStyle/>
          <a:p>
            <a:r>
              <a:rPr lang="en-US" dirty="0"/>
              <a:t>ROC</a:t>
            </a:r>
          </a:p>
        </p:txBody>
      </p:sp>
      <p:sp>
        <p:nvSpPr>
          <p:cNvPr id="10" name="Text Placeholder 9">
            <a:extLst>
              <a:ext uri="{FF2B5EF4-FFF2-40B4-BE49-F238E27FC236}">
                <a16:creationId xmlns:a16="http://schemas.microsoft.com/office/drawing/2014/main" id="{928BABA2-7E5E-4612-AAC7-E39E57C2A426}"/>
              </a:ext>
            </a:extLst>
          </p:cNvPr>
          <p:cNvSpPr>
            <a:spLocks noGrp="1"/>
          </p:cNvSpPr>
          <p:nvPr>
            <p:ph type="body" sz="quarter" idx="20"/>
          </p:nvPr>
        </p:nvSpPr>
        <p:spPr>
          <a:xfrm>
            <a:off x="5257437" y="4107367"/>
            <a:ext cx="1330439" cy="407746"/>
          </a:xfrm>
        </p:spPr>
        <p:txBody>
          <a:bodyPr/>
          <a:lstStyle/>
          <a:p>
            <a:r>
              <a:rPr lang="en-US" dirty="0"/>
              <a:t>Recall</a:t>
            </a:r>
          </a:p>
        </p:txBody>
      </p:sp>
      <p:sp>
        <p:nvSpPr>
          <p:cNvPr id="11" name="Text Placeholder 10">
            <a:extLst>
              <a:ext uri="{FF2B5EF4-FFF2-40B4-BE49-F238E27FC236}">
                <a16:creationId xmlns:a16="http://schemas.microsoft.com/office/drawing/2014/main" id="{45EAC549-0922-4B85-8605-8E6B325B0BF6}"/>
              </a:ext>
            </a:extLst>
          </p:cNvPr>
          <p:cNvSpPr>
            <a:spLocks noGrp="1"/>
          </p:cNvSpPr>
          <p:nvPr>
            <p:ph type="body" sz="quarter" idx="22"/>
          </p:nvPr>
        </p:nvSpPr>
        <p:spPr/>
        <p:txBody>
          <a:bodyPr/>
          <a:lstStyle/>
          <a:p>
            <a:r>
              <a:rPr lang="en-US" dirty="0"/>
              <a:t>AUROC</a:t>
            </a:r>
          </a:p>
        </p:txBody>
      </p:sp>
      <p:sp>
        <p:nvSpPr>
          <p:cNvPr id="12" name="Text Placeholder 11">
            <a:extLst>
              <a:ext uri="{FF2B5EF4-FFF2-40B4-BE49-F238E27FC236}">
                <a16:creationId xmlns:a16="http://schemas.microsoft.com/office/drawing/2014/main" id="{E32BAE06-7738-46E9-9896-DD4C7E24FFB5}"/>
              </a:ext>
            </a:extLst>
          </p:cNvPr>
          <p:cNvSpPr>
            <a:spLocks noGrp="1"/>
          </p:cNvSpPr>
          <p:nvPr>
            <p:ph type="body" sz="quarter" idx="24"/>
          </p:nvPr>
        </p:nvSpPr>
        <p:spPr>
          <a:xfrm>
            <a:off x="9165027" y="3625845"/>
            <a:ext cx="1330439" cy="407746"/>
          </a:xfrm>
        </p:spPr>
        <p:txBody>
          <a:bodyPr>
            <a:normAutofit fontScale="92500"/>
          </a:bodyPr>
          <a:lstStyle/>
          <a:p>
            <a:r>
              <a:rPr lang="en-US" dirty="0"/>
              <a:t>F1 - Score</a:t>
            </a:r>
          </a:p>
        </p:txBody>
      </p:sp>
    </p:spTree>
    <p:extLst>
      <p:ext uri="{BB962C8B-B14F-4D97-AF65-F5344CB8AC3E}">
        <p14:creationId xmlns:p14="http://schemas.microsoft.com/office/powerpoint/2010/main" val="30963984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93FB-D9E3-4711-9275-E3639ACDDBA2}"/>
              </a:ext>
            </a:extLst>
          </p:cNvPr>
          <p:cNvSpPr>
            <a:spLocks noGrp="1"/>
          </p:cNvSpPr>
          <p:nvPr>
            <p:ph type="title"/>
          </p:nvPr>
        </p:nvSpPr>
        <p:spPr/>
        <p:txBody>
          <a:bodyPr/>
          <a:lstStyle/>
          <a:p>
            <a:r>
              <a:rPr lang="en-US" dirty="0"/>
              <a:t>Confusion matrix</a:t>
            </a:r>
          </a:p>
        </p:txBody>
      </p:sp>
      <p:pic>
        <p:nvPicPr>
          <p:cNvPr id="3074" name="Picture 2">
            <a:extLst>
              <a:ext uri="{FF2B5EF4-FFF2-40B4-BE49-F238E27FC236}">
                <a16:creationId xmlns:a16="http://schemas.microsoft.com/office/drawing/2014/main" id="{419F441B-56EA-4B1F-A4BE-6DE9F98D98EC}"/>
              </a:ext>
            </a:extLst>
          </p:cNvPr>
          <p:cNvPicPr>
            <a:picLocks noGrp="1" noChangeAspect="1" noChangeArrowheads="1"/>
          </p:cNvPicPr>
          <p:nvPr>
            <p:ph idx="1"/>
          </p:nvPr>
        </p:nvPicPr>
        <p:blipFill rotWithShape="1">
          <a:blip r:embed="rId2">
            <a:biLevel thresh="25000"/>
            <a:extLst>
              <a:ext uri="{28A0092B-C50C-407E-A947-70E740481C1C}">
                <a14:useLocalDpi xmlns:a14="http://schemas.microsoft.com/office/drawing/2010/main" val="0"/>
              </a:ext>
            </a:extLst>
          </a:blip>
          <a:srcRect l="12863" t="4191" r="24808" b="33480"/>
          <a:stretch/>
        </p:blipFill>
        <p:spPr>
          <a:xfrm>
            <a:off x="2854764" y="2103438"/>
            <a:ext cx="5453772" cy="4186237"/>
          </a:xfrm>
        </p:spPr>
      </p:pic>
      <p:sp>
        <p:nvSpPr>
          <p:cNvPr id="11" name="Text Placeholder 10">
            <a:extLst>
              <a:ext uri="{FF2B5EF4-FFF2-40B4-BE49-F238E27FC236}">
                <a16:creationId xmlns:a16="http://schemas.microsoft.com/office/drawing/2014/main" id="{4B6737BE-6CED-42BF-8209-B58ABB1D9045}"/>
              </a:ext>
            </a:extLst>
          </p:cNvPr>
          <p:cNvSpPr>
            <a:spLocks noGrp="1"/>
          </p:cNvSpPr>
          <p:nvPr>
            <p:ph type="body" sz="quarter" idx="13"/>
          </p:nvPr>
        </p:nvSpPr>
        <p:spPr/>
        <p:txBody>
          <a:bodyPr/>
          <a:lstStyle/>
          <a:p>
            <a:pPr algn="ctr"/>
            <a:endParaRPr lang="en-US" dirty="0">
              <a:solidFill>
                <a:schemeClr val="accent2">
                  <a:lumMod val="50000"/>
                </a:schemeClr>
              </a:solidFill>
            </a:endParaRPr>
          </a:p>
        </p:txBody>
      </p:sp>
    </p:spTree>
    <p:extLst>
      <p:ext uri="{BB962C8B-B14F-4D97-AF65-F5344CB8AC3E}">
        <p14:creationId xmlns:p14="http://schemas.microsoft.com/office/powerpoint/2010/main" val="33339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074"/>
                                        </p:tgtEl>
                                        <p:attrNameLst>
                                          <p:attrName>style.visibility</p:attrName>
                                        </p:attrNameLst>
                                      </p:cBhvr>
                                      <p:to>
                                        <p:strVal val="visible"/>
                                      </p:to>
                                    </p:set>
                                    <p:animEffect transition="in" filter="fade">
                                      <p:cBhvr>
                                        <p:cTn id="11" dur="1000"/>
                                        <p:tgtEl>
                                          <p:spTgt spid="3074"/>
                                        </p:tgtEl>
                                      </p:cBhvr>
                                    </p:animEffect>
                                  </p:childTnLst>
                                </p:cTn>
                              </p:par>
                              <p:par>
                                <p:cTn id="12" presetID="2" presetClass="entr" presetSubtype="4" decel="100000" fill="hold" nodeType="withEffect">
                                  <p:stCondLst>
                                    <p:cond delay="0"/>
                                  </p:stCondLst>
                                  <p:iterate type="wd">
                                    <p:tmPct val="0"/>
                                  </p:iterate>
                                  <p:childTnLst>
                                    <p:set>
                                      <p:cBhvr>
                                        <p:cTn id="13" dur="1" fill="hold">
                                          <p:stCondLst>
                                            <p:cond delay="0"/>
                                          </p:stCondLst>
                                        </p:cTn>
                                        <p:tgtEl>
                                          <p:spTgt spid="3074"/>
                                        </p:tgtEl>
                                        <p:attrNameLst>
                                          <p:attrName>style.visibility</p:attrName>
                                        </p:attrNameLst>
                                      </p:cBhvr>
                                      <p:to>
                                        <p:strVal val="visible"/>
                                      </p:to>
                                    </p:set>
                                    <p:anim calcmode="lin" valueType="num">
                                      <p:cBhvr additive="base">
                                        <p:cTn id="14" dur="1000" fill="hold"/>
                                        <p:tgtEl>
                                          <p:spTgt spid="3074"/>
                                        </p:tgtEl>
                                        <p:attrNameLst>
                                          <p:attrName>ppt_x</p:attrName>
                                        </p:attrNameLst>
                                      </p:cBhvr>
                                      <p:tavLst>
                                        <p:tav tm="0">
                                          <p:val>
                                            <p:strVal val="#ppt_x"/>
                                          </p:val>
                                        </p:tav>
                                        <p:tav tm="100000">
                                          <p:val>
                                            <p:strVal val="#ppt_x"/>
                                          </p:val>
                                        </p:tav>
                                      </p:tavLst>
                                    </p:anim>
                                    <p:anim calcmode="lin" valueType="num">
                                      <p:cBhvr additive="base">
                                        <p:cTn id="15" dur="10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BAC655-B515-461A-A93B-59DB193B43E3}"/>
              </a:ext>
            </a:extLst>
          </p:cNvPr>
          <p:cNvSpPr>
            <a:spLocks noGrp="1"/>
          </p:cNvSpPr>
          <p:nvPr>
            <p:ph type="title"/>
          </p:nvPr>
        </p:nvSpPr>
        <p:spPr/>
        <p:txBody>
          <a:bodyPr/>
          <a:lstStyle/>
          <a:p>
            <a:r>
              <a:rPr lang="fr-FR" dirty="0" err="1"/>
              <a:t>Metrics</a:t>
            </a:r>
            <a:r>
              <a:rPr lang="fr-FR" dirty="0"/>
              <a:t> </a:t>
            </a:r>
            <a:r>
              <a:rPr lang="fr-FR" dirty="0" err="1"/>
              <a:t>based</a:t>
            </a:r>
            <a:r>
              <a:rPr lang="fr-FR" dirty="0"/>
              <a:t> </a:t>
            </a:r>
            <a:r>
              <a:rPr lang="fr-FR" dirty="0" err="1"/>
              <a:t>judgement</a:t>
            </a:r>
            <a:endParaRPr lang="en-US" dirty="0"/>
          </a:p>
        </p:txBody>
      </p:sp>
      <p:sp>
        <p:nvSpPr>
          <p:cNvPr id="7" name="Text Placeholder 6">
            <a:extLst>
              <a:ext uri="{FF2B5EF4-FFF2-40B4-BE49-F238E27FC236}">
                <a16:creationId xmlns:a16="http://schemas.microsoft.com/office/drawing/2014/main" id="{BED3FC12-B92E-44AF-B089-140A66FE7A8F}"/>
              </a:ext>
            </a:extLst>
          </p:cNvPr>
          <p:cNvSpPr>
            <a:spLocks noGrp="1"/>
          </p:cNvSpPr>
          <p:nvPr>
            <p:ph type="body" sz="half" idx="2"/>
          </p:nvPr>
        </p:nvSpPr>
        <p:spPr/>
        <p:txBody>
          <a:bodyPr/>
          <a:lstStyle/>
          <a:p>
            <a:endParaRPr lang="en-US"/>
          </a:p>
        </p:txBody>
      </p:sp>
      <p:cxnSp>
        <p:nvCxnSpPr>
          <p:cNvPr id="14" name="Straight Arrow Connector 13">
            <a:extLst>
              <a:ext uri="{FF2B5EF4-FFF2-40B4-BE49-F238E27FC236}">
                <a16:creationId xmlns:a16="http://schemas.microsoft.com/office/drawing/2014/main" id="{C940E63D-1BBA-485B-A66D-721099B5FF0F}"/>
              </a:ext>
            </a:extLst>
          </p:cNvPr>
          <p:cNvCxnSpPr>
            <a:cxnSpLocks/>
          </p:cNvCxnSpPr>
          <p:nvPr/>
        </p:nvCxnSpPr>
        <p:spPr>
          <a:xfrm>
            <a:off x="8421688" y="987431"/>
            <a:ext cx="0" cy="4873625"/>
          </a:xfrm>
          <a:prstGeom prst="straightConnector1">
            <a:avLst/>
          </a:prstGeom>
          <a:ln w="76200">
            <a:solidFill>
              <a:schemeClr val="bg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677F0E-DA9E-4C8D-A6D5-9660A37A2F55}"/>
              </a:ext>
            </a:extLst>
          </p:cNvPr>
          <p:cNvSpPr txBox="1"/>
          <p:nvPr/>
        </p:nvSpPr>
        <p:spPr>
          <a:xfrm>
            <a:off x="12192000" y="3433756"/>
            <a:ext cx="881973" cy="369332"/>
          </a:xfrm>
          <a:prstGeom prst="rect">
            <a:avLst/>
          </a:prstGeom>
          <a:noFill/>
        </p:spPr>
        <p:txBody>
          <a:bodyPr wrap="none" rtlCol="0">
            <a:spAutoFit/>
          </a:bodyPr>
          <a:lstStyle/>
          <a:p>
            <a:r>
              <a:rPr lang="fr-FR" dirty="0" err="1"/>
              <a:t>Recall</a:t>
            </a:r>
            <a:endParaRPr lang="en-US" dirty="0"/>
          </a:p>
        </p:txBody>
      </p:sp>
      <p:sp>
        <p:nvSpPr>
          <p:cNvPr id="19" name="TextBox 18">
            <a:extLst>
              <a:ext uri="{FF2B5EF4-FFF2-40B4-BE49-F238E27FC236}">
                <a16:creationId xmlns:a16="http://schemas.microsoft.com/office/drawing/2014/main" id="{2C2203E6-DF17-4E6F-9124-8F801762A0D7}"/>
              </a:ext>
            </a:extLst>
          </p:cNvPr>
          <p:cNvSpPr txBox="1"/>
          <p:nvPr/>
        </p:nvSpPr>
        <p:spPr>
          <a:xfrm>
            <a:off x="12192000" y="3873621"/>
            <a:ext cx="1249060" cy="369332"/>
          </a:xfrm>
          <a:prstGeom prst="rect">
            <a:avLst/>
          </a:prstGeom>
          <a:noFill/>
        </p:spPr>
        <p:txBody>
          <a:bodyPr wrap="none" rtlCol="0">
            <a:spAutoFit/>
          </a:bodyPr>
          <a:lstStyle/>
          <a:p>
            <a:r>
              <a:rPr lang="fr-FR" dirty="0" err="1"/>
              <a:t>Precision</a:t>
            </a:r>
            <a:endParaRPr lang="en-US" dirty="0"/>
          </a:p>
        </p:txBody>
      </p:sp>
      <p:cxnSp>
        <p:nvCxnSpPr>
          <p:cNvPr id="8" name="Straight Arrow Connector 7">
            <a:extLst>
              <a:ext uri="{FF2B5EF4-FFF2-40B4-BE49-F238E27FC236}">
                <a16:creationId xmlns:a16="http://schemas.microsoft.com/office/drawing/2014/main" id="{F7DC26FA-5838-4403-BF78-22C03426DCFF}"/>
              </a:ext>
            </a:extLst>
          </p:cNvPr>
          <p:cNvCxnSpPr>
            <a:cxnSpLocks/>
          </p:cNvCxnSpPr>
          <p:nvPr/>
        </p:nvCxnSpPr>
        <p:spPr>
          <a:xfrm rot="16200000" flipV="1">
            <a:off x="8421688" y="987431"/>
            <a:ext cx="0" cy="4873625"/>
          </a:xfrm>
          <a:prstGeom prst="straightConnector1">
            <a:avLst/>
          </a:prstGeom>
          <a:ln w="76200">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238592"/>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9F2054-4554-421B-96B5-BD0028B942D4}"/>
              </a:ext>
            </a:extLst>
          </p:cNvPr>
          <p:cNvSpPr/>
          <p:nvPr/>
        </p:nvSpPr>
        <p:spPr>
          <a:xfrm>
            <a:off x="5943151" y="1079541"/>
            <a:ext cx="4652274" cy="4652272"/>
          </a:xfrm>
          <a:custGeom>
            <a:avLst/>
            <a:gdLst>
              <a:gd name="connsiteX0" fmla="*/ 1857377 w 3714753"/>
              <a:gd name="connsiteY0" fmla="*/ 0 h 3714752"/>
              <a:gd name="connsiteX1" fmla="*/ 3714753 w 3714753"/>
              <a:gd name="connsiteY1" fmla="*/ 1857376 h 3714752"/>
              <a:gd name="connsiteX2" fmla="*/ 1857377 w 3714753"/>
              <a:gd name="connsiteY2" fmla="*/ 3714752 h 3714752"/>
              <a:gd name="connsiteX3" fmla="*/ 1857377 w 3714753"/>
              <a:gd name="connsiteY3" fmla="*/ 3714752 h 3714752"/>
              <a:gd name="connsiteX4" fmla="*/ 2047282 w 3714753"/>
              <a:gd name="connsiteY4" fmla="*/ 3705163 h 3714752"/>
              <a:gd name="connsiteX5" fmla="*/ 3714752 w 3714753"/>
              <a:gd name="connsiteY5" fmla="*/ 1857376 h 3714752"/>
              <a:gd name="connsiteX6" fmla="*/ 1857377 w 3714753"/>
              <a:gd name="connsiteY6" fmla="*/ 1857376 h 3714752"/>
              <a:gd name="connsiteX7" fmla="*/ 1857376 w 3714753"/>
              <a:gd name="connsiteY7" fmla="*/ 0 h 3714752"/>
              <a:gd name="connsiteX8" fmla="*/ 1857376 w 3714753"/>
              <a:gd name="connsiteY8" fmla="*/ 0 h 3714752"/>
              <a:gd name="connsiteX9" fmla="*/ 1857376 w 3714753"/>
              <a:gd name="connsiteY9" fmla="*/ 0 h 3714752"/>
              <a:gd name="connsiteX10" fmla="*/ 1667471 w 3714753"/>
              <a:gd name="connsiteY10" fmla="*/ 9590 h 3714752"/>
              <a:gd name="connsiteX11" fmla="*/ 1 w 3714753"/>
              <a:gd name="connsiteY11" fmla="*/ 1857376 h 3714752"/>
              <a:gd name="connsiteX12" fmla="*/ 1667471 w 3714753"/>
              <a:gd name="connsiteY12" fmla="*/ 3705163 h 3714752"/>
              <a:gd name="connsiteX13" fmla="*/ 1857377 w 3714753"/>
              <a:gd name="connsiteY13" fmla="*/ 3714752 h 3714752"/>
              <a:gd name="connsiteX14" fmla="*/ 1857376 w 3714753"/>
              <a:gd name="connsiteY14" fmla="*/ 3714752 h 3714752"/>
              <a:gd name="connsiteX15" fmla="*/ 0 w 3714753"/>
              <a:gd name="connsiteY15" fmla="*/ 1857376 h 3714752"/>
              <a:gd name="connsiteX16" fmla="*/ 1857376 w 3714753"/>
              <a:gd name="connsiteY16" fmla="*/ 0 h 37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3" h="3714752">
                <a:moveTo>
                  <a:pt x="1857377" y="0"/>
                </a:moveTo>
                <a:cubicBezTo>
                  <a:pt x="2883177" y="0"/>
                  <a:pt x="3714753" y="831576"/>
                  <a:pt x="3714753" y="1857376"/>
                </a:cubicBezTo>
                <a:cubicBezTo>
                  <a:pt x="3714753" y="2883176"/>
                  <a:pt x="2883177" y="3714752"/>
                  <a:pt x="1857377" y="3714752"/>
                </a:cubicBezTo>
                <a:lnTo>
                  <a:pt x="1857377" y="3714752"/>
                </a:lnTo>
                <a:lnTo>
                  <a:pt x="2047282" y="3705163"/>
                </a:lnTo>
                <a:cubicBezTo>
                  <a:pt x="2983875" y="3610047"/>
                  <a:pt x="3714752" y="2819064"/>
                  <a:pt x="3714752" y="1857376"/>
                </a:cubicBezTo>
                <a:lnTo>
                  <a:pt x="1857377" y="1857376"/>
                </a:lnTo>
                <a:lnTo>
                  <a:pt x="1857376" y="0"/>
                </a:lnTo>
                <a:close/>
                <a:moveTo>
                  <a:pt x="1857376" y="0"/>
                </a:moveTo>
                <a:lnTo>
                  <a:pt x="1857376" y="0"/>
                </a:lnTo>
                <a:lnTo>
                  <a:pt x="1667471" y="9590"/>
                </a:lnTo>
                <a:cubicBezTo>
                  <a:pt x="730879" y="104706"/>
                  <a:pt x="1" y="895689"/>
                  <a:pt x="1" y="1857376"/>
                </a:cubicBezTo>
                <a:cubicBezTo>
                  <a:pt x="1" y="2819064"/>
                  <a:pt x="730879" y="3610047"/>
                  <a:pt x="1667471" y="3705163"/>
                </a:cubicBezTo>
                <a:lnTo>
                  <a:pt x="1857377" y="3714752"/>
                </a:lnTo>
                <a:lnTo>
                  <a:pt x="1857376" y="3714752"/>
                </a:lnTo>
                <a:cubicBezTo>
                  <a:pt x="831576" y="3714752"/>
                  <a:pt x="0" y="2883176"/>
                  <a:pt x="0" y="1857376"/>
                </a:cubicBezTo>
                <a:cubicBezTo>
                  <a:pt x="0" y="831576"/>
                  <a:pt x="831576" y="0"/>
                  <a:pt x="1857376" y="0"/>
                </a:cubicBezTo>
                <a:close/>
              </a:path>
            </a:pathLst>
          </a:custGeom>
          <a:solidFill>
            <a:schemeClr val="tx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Title 4">
            <a:extLst>
              <a:ext uri="{FF2B5EF4-FFF2-40B4-BE49-F238E27FC236}">
                <a16:creationId xmlns:a16="http://schemas.microsoft.com/office/drawing/2014/main" id="{C5BAC655-B515-461A-A93B-59DB193B43E3}"/>
              </a:ext>
            </a:extLst>
          </p:cNvPr>
          <p:cNvSpPr>
            <a:spLocks noGrp="1"/>
          </p:cNvSpPr>
          <p:nvPr>
            <p:ph type="title"/>
          </p:nvPr>
        </p:nvSpPr>
        <p:spPr/>
        <p:txBody>
          <a:bodyPr/>
          <a:lstStyle/>
          <a:p>
            <a:r>
              <a:rPr lang="fr-FR" dirty="0" err="1"/>
              <a:t>Metrics</a:t>
            </a:r>
            <a:r>
              <a:rPr lang="fr-FR" dirty="0"/>
              <a:t> </a:t>
            </a:r>
            <a:r>
              <a:rPr lang="fr-FR" dirty="0" err="1"/>
              <a:t>based</a:t>
            </a:r>
            <a:r>
              <a:rPr lang="fr-FR" dirty="0"/>
              <a:t> </a:t>
            </a:r>
            <a:r>
              <a:rPr lang="fr-FR" dirty="0" err="1"/>
              <a:t>judgement</a:t>
            </a:r>
            <a:endParaRPr lang="en-US" dirty="0"/>
          </a:p>
        </p:txBody>
      </p:sp>
      <p:sp>
        <p:nvSpPr>
          <p:cNvPr id="7" name="Text Placeholder 6">
            <a:extLst>
              <a:ext uri="{FF2B5EF4-FFF2-40B4-BE49-F238E27FC236}">
                <a16:creationId xmlns:a16="http://schemas.microsoft.com/office/drawing/2014/main" id="{BED3FC12-B92E-44AF-B089-140A66FE7A8F}"/>
              </a:ext>
            </a:extLst>
          </p:cNvPr>
          <p:cNvSpPr>
            <a:spLocks noGrp="1"/>
          </p:cNvSpPr>
          <p:nvPr>
            <p:ph type="body" sz="half" idx="2"/>
          </p:nvPr>
        </p:nvSpPr>
        <p:spPr/>
        <p:txBody>
          <a:bodyPr/>
          <a:lstStyle/>
          <a:p>
            <a:pPr algn="just"/>
            <a:r>
              <a:rPr lang="fr-FR" sz="2800" dirty="0">
                <a:solidFill>
                  <a:schemeClr val="bg2"/>
                </a:solidFill>
              </a:rPr>
              <a:t>RECALL: HIGH</a:t>
            </a:r>
          </a:p>
          <a:p>
            <a:pPr algn="just"/>
            <a:r>
              <a:rPr lang="fr-FR" sz="2800" dirty="0">
                <a:solidFill>
                  <a:schemeClr val="accent3"/>
                </a:solidFill>
              </a:rPr>
              <a:t>PRECISION: HIGH</a:t>
            </a:r>
          </a:p>
          <a:p>
            <a:pPr algn="just"/>
            <a:endParaRPr lang="fr-FR" dirty="0"/>
          </a:p>
          <a:p>
            <a:pPr algn="just"/>
            <a:r>
              <a:rPr lang="en-US" sz="2400" dirty="0"/>
              <a:t>the class is perfectly handled by the model</a:t>
            </a:r>
          </a:p>
        </p:txBody>
      </p:sp>
      <p:cxnSp>
        <p:nvCxnSpPr>
          <p:cNvPr id="9" name="Straight Arrow Connector 8">
            <a:extLst>
              <a:ext uri="{FF2B5EF4-FFF2-40B4-BE49-F238E27FC236}">
                <a16:creationId xmlns:a16="http://schemas.microsoft.com/office/drawing/2014/main" id="{600905CC-1161-4BF6-ABD5-2127D01BEBFA}"/>
              </a:ext>
            </a:extLst>
          </p:cNvPr>
          <p:cNvCxnSpPr>
            <a:cxnSpLocks/>
          </p:cNvCxnSpPr>
          <p:nvPr/>
        </p:nvCxnSpPr>
        <p:spPr>
          <a:xfrm rot="10800000" flipH="1" flipV="1">
            <a:off x="8269288" y="987431"/>
            <a:ext cx="0" cy="4873625"/>
          </a:xfrm>
          <a:prstGeom prst="straightConnector1">
            <a:avLst/>
          </a:prstGeom>
          <a:ln w="76200">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73AB1A-F30B-480A-83C3-832C92848B6E}"/>
              </a:ext>
            </a:extLst>
          </p:cNvPr>
          <p:cNvCxnSpPr>
            <a:cxnSpLocks/>
          </p:cNvCxnSpPr>
          <p:nvPr/>
        </p:nvCxnSpPr>
        <p:spPr>
          <a:xfrm rot="10800000" flipV="1">
            <a:off x="5183188" y="3424244"/>
            <a:ext cx="6172200" cy="0"/>
          </a:xfrm>
          <a:prstGeom prst="straightConnector1">
            <a:avLst/>
          </a:prstGeom>
          <a:ln w="76200">
            <a:solidFill>
              <a:schemeClr val="bg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138E59-D43E-4D73-AE04-C9B0A31B8F02}"/>
              </a:ext>
            </a:extLst>
          </p:cNvPr>
          <p:cNvSpPr txBox="1"/>
          <p:nvPr/>
        </p:nvSpPr>
        <p:spPr>
          <a:xfrm>
            <a:off x="5183188" y="3433756"/>
            <a:ext cx="917239" cy="369332"/>
          </a:xfrm>
          <a:prstGeom prst="rect">
            <a:avLst/>
          </a:prstGeom>
          <a:noFill/>
        </p:spPr>
        <p:txBody>
          <a:bodyPr wrap="none" rtlCol="0">
            <a:spAutoFit/>
          </a:bodyPr>
          <a:lstStyle/>
          <a:p>
            <a:r>
              <a:rPr lang="fr-FR" b="1" dirty="0" err="1">
                <a:solidFill>
                  <a:schemeClr val="bg2"/>
                </a:solidFill>
              </a:rPr>
              <a:t>Recall</a:t>
            </a:r>
            <a:endParaRPr lang="en-US" b="1" dirty="0">
              <a:solidFill>
                <a:schemeClr val="bg2"/>
              </a:solidFill>
            </a:endParaRPr>
          </a:p>
        </p:txBody>
      </p:sp>
      <p:sp>
        <p:nvSpPr>
          <p:cNvPr id="8" name="TextBox 7">
            <a:extLst>
              <a:ext uri="{FF2B5EF4-FFF2-40B4-BE49-F238E27FC236}">
                <a16:creationId xmlns:a16="http://schemas.microsoft.com/office/drawing/2014/main" id="{0CAD1449-A81E-41C2-88D6-D5B003BFB95B}"/>
              </a:ext>
            </a:extLst>
          </p:cNvPr>
          <p:cNvSpPr txBox="1"/>
          <p:nvPr/>
        </p:nvSpPr>
        <p:spPr>
          <a:xfrm rot="16200000">
            <a:off x="7801372" y="4973122"/>
            <a:ext cx="1305165" cy="369332"/>
          </a:xfrm>
          <a:prstGeom prst="rect">
            <a:avLst/>
          </a:prstGeom>
          <a:noFill/>
        </p:spPr>
        <p:txBody>
          <a:bodyPr wrap="none" rtlCol="0">
            <a:spAutoFit/>
          </a:bodyPr>
          <a:lstStyle/>
          <a:p>
            <a:r>
              <a:rPr lang="fr-FR" b="1" dirty="0" err="1">
                <a:solidFill>
                  <a:schemeClr val="accent3"/>
                </a:solidFill>
              </a:rPr>
              <a:t>Precision</a:t>
            </a:r>
            <a:endParaRPr lang="en-US" b="1" dirty="0">
              <a:solidFill>
                <a:schemeClr val="accent3"/>
              </a:solidFill>
            </a:endParaRPr>
          </a:p>
        </p:txBody>
      </p:sp>
    </p:spTree>
    <p:extLst>
      <p:ext uri="{BB962C8B-B14F-4D97-AF65-F5344CB8AC3E}">
        <p14:creationId xmlns:p14="http://schemas.microsoft.com/office/powerpoint/2010/main" val="837386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 presetClass="entr" presetSubtype="8" decel="100000" fill="hold" grpId="0" nodeType="withEffect">
                                  <p:stCondLst>
                                    <p:cond delay="0"/>
                                  </p:stCondLst>
                                  <p:iterate type="wd">
                                    <p:tmPct val="10000"/>
                                  </p:iterate>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iterate type="wd">
                                    <p:tmPct val="10000"/>
                                  </p:iterate>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 presetClass="entr" presetSubtype="8" decel="100000" fill="hold" grpId="0" nodeType="afterEffect">
                                  <p:stCondLst>
                                    <p:cond delay="0"/>
                                  </p:stCondLst>
                                  <p:iterate type="wd">
                                    <p:tmPct val="10000"/>
                                  </p:iterate>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food&#10;&#10;Description automatically generated">
            <a:extLst>
              <a:ext uri="{FF2B5EF4-FFF2-40B4-BE49-F238E27FC236}">
                <a16:creationId xmlns:a16="http://schemas.microsoft.com/office/drawing/2014/main" id="{FE377BD8-EF77-48CA-BC7D-797DF8F2EF0E}"/>
              </a:ext>
            </a:extLst>
          </p:cNvPr>
          <p:cNvPicPr>
            <a:picLocks noGrp="1" noChangeAspect="1"/>
          </p:cNvPicPr>
          <p:nvPr>
            <p:ph type="pic" sz="quarter" idx="10"/>
          </p:nvPr>
        </p:nvPicPr>
        <p:blipFill rotWithShape="1">
          <a:blip r:embed="rId2">
            <a:alphaModFix amt="50000"/>
            <a:duotone>
              <a:prstClr val="black"/>
              <a:schemeClr val="accent2">
                <a:tint val="45000"/>
                <a:satMod val="400000"/>
              </a:schemeClr>
            </a:duotone>
          </a:blip>
          <a:srcRect l="37746" r="39442"/>
          <a:stretch/>
        </p:blipFill>
        <p:spPr>
          <a:xfrm>
            <a:off x="970409" y="-3062350"/>
            <a:ext cx="10251187" cy="9461057"/>
          </a:xfrm>
          <a:solidFill>
            <a:schemeClr val="tx1">
              <a:lumMod val="95000"/>
              <a:lumOff val="5000"/>
            </a:schemeClr>
          </a:solidFill>
          <a:ln w="38100">
            <a:noFill/>
          </a:ln>
        </p:spPr>
      </p:pic>
      <p:sp>
        <p:nvSpPr>
          <p:cNvPr id="3" name="Title 2">
            <a:extLst>
              <a:ext uri="{FF2B5EF4-FFF2-40B4-BE49-F238E27FC236}">
                <a16:creationId xmlns:a16="http://schemas.microsoft.com/office/drawing/2014/main" id="{D5AAE2FA-8BF4-419C-902B-6BCC83F67F63}"/>
              </a:ext>
            </a:extLst>
          </p:cNvPr>
          <p:cNvSpPr>
            <a:spLocks noGrp="1"/>
          </p:cNvSpPr>
          <p:nvPr>
            <p:ph type="title"/>
          </p:nvPr>
        </p:nvSpPr>
        <p:spPr/>
        <p:txBody>
          <a:bodyPr>
            <a:normAutofit/>
          </a:bodyPr>
          <a:lstStyle/>
          <a:p>
            <a:r>
              <a:rPr lang="en-US" sz="2800" dirty="0"/>
              <a:t>It doesn’t seem fair that you have to pay so much if you’ve been cautious on the road for years.</a:t>
            </a:r>
          </a:p>
        </p:txBody>
      </p:sp>
      <p:sp>
        <p:nvSpPr>
          <p:cNvPr id="4" name="Text Placeholder 3">
            <a:extLst>
              <a:ext uri="{FF2B5EF4-FFF2-40B4-BE49-F238E27FC236}">
                <a16:creationId xmlns:a16="http://schemas.microsoft.com/office/drawing/2014/main" id="{B256F107-DC3A-4548-AB32-76742E8730EB}"/>
              </a:ext>
            </a:extLst>
          </p:cNvPr>
          <p:cNvSpPr>
            <a:spLocks noGrp="1"/>
          </p:cNvSpPr>
          <p:nvPr>
            <p:ph type="body" idx="1"/>
          </p:nvPr>
        </p:nvSpPr>
        <p:spPr>
          <a:xfrm>
            <a:off x="2711772" y="2605779"/>
            <a:ext cx="6768461" cy="2337646"/>
          </a:xfrm>
          <a:prstGeom prst="trapezoid">
            <a:avLst>
              <a:gd name="adj" fmla="val 59310"/>
            </a:avLst>
          </a:prstGeom>
          <a:ln>
            <a:noFill/>
          </a:ln>
        </p:spPr>
        <p:txBody>
          <a:bodyPr anchor="b">
            <a:noAutofit/>
            <a:scene3d>
              <a:camera prst="orthographicFront">
                <a:rot lat="0" lon="0" rev="0"/>
              </a:camera>
              <a:lightRig rig="threePt" dir="t"/>
            </a:scene3d>
          </a:bodyPr>
          <a:lstStyle/>
          <a:p>
            <a:r>
              <a:rPr lang="en-US" sz="2200" dirty="0">
                <a:solidFill>
                  <a:schemeClr val="accent1">
                    <a:lumMod val="20000"/>
                    <a:lumOff val="80000"/>
                  </a:schemeClr>
                </a:solidFill>
              </a:rPr>
              <a:t>Porto Seguro, one of Brazil’s largest auto and homeowner insurance companies, completely agrees. Inaccuracies in car insurance company’s claim predictions raise the cost of insurance for good drivers and reduce the price for bad ones.</a:t>
            </a:r>
          </a:p>
        </p:txBody>
      </p:sp>
    </p:spTree>
    <p:extLst>
      <p:ext uri="{BB962C8B-B14F-4D97-AF65-F5344CB8AC3E}">
        <p14:creationId xmlns:p14="http://schemas.microsoft.com/office/powerpoint/2010/main" val="384825017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9F2054-4554-421B-96B5-BD0028B942D4}"/>
              </a:ext>
            </a:extLst>
          </p:cNvPr>
          <p:cNvSpPr/>
          <p:nvPr/>
        </p:nvSpPr>
        <p:spPr>
          <a:xfrm flipH="1">
            <a:off x="5943151" y="1079541"/>
            <a:ext cx="4652274" cy="4652272"/>
          </a:xfrm>
          <a:custGeom>
            <a:avLst/>
            <a:gdLst>
              <a:gd name="connsiteX0" fmla="*/ 1857377 w 3714753"/>
              <a:gd name="connsiteY0" fmla="*/ 0 h 3714752"/>
              <a:gd name="connsiteX1" fmla="*/ 3714753 w 3714753"/>
              <a:gd name="connsiteY1" fmla="*/ 1857376 h 3714752"/>
              <a:gd name="connsiteX2" fmla="*/ 1857377 w 3714753"/>
              <a:gd name="connsiteY2" fmla="*/ 3714752 h 3714752"/>
              <a:gd name="connsiteX3" fmla="*/ 1857377 w 3714753"/>
              <a:gd name="connsiteY3" fmla="*/ 3714752 h 3714752"/>
              <a:gd name="connsiteX4" fmla="*/ 2047282 w 3714753"/>
              <a:gd name="connsiteY4" fmla="*/ 3705163 h 3714752"/>
              <a:gd name="connsiteX5" fmla="*/ 3714752 w 3714753"/>
              <a:gd name="connsiteY5" fmla="*/ 1857376 h 3714752"/>
              <a:gd name="connsiteX6" fmla="*/ 1857377 w 3714753"/>
              <a:gd name="connsiteY6" fmla="*/ 1857376 h 3714752"/>
              <a:gd name="connsiteX7" fmla="*/ 1857376 w 3714753"/>
              <a:gd name="connsiteY7" fmla="*/ 0 h 3714752"/>
              <a:gd name="connsiteX8" fmla="*/ 1857376 w 3714753"/>
              <a:gd name="connsiteY8" fmla="*/ 0 h 3714752"/>
              <a:gd name="connsiteX9" fmla="*/ 1857376 w 3714753"/>
              <a:gd name="connsiteY9" fmla="*/ 0 h 3714752"/>
              <a:gd name="connsiteX10" fmla="*/ 1667471 w 3714753"/>
              <a:gd name="connsiteY10" fmla="*/ 9590 h 3714752"/>
              <a:gd name="connsiteX11" fmla="*/ 1 w 3714753"/>
              <a:gd name="connsiteY11" fmla="*/ 1857376 h 3714752"/>
              <a:gd name="connsiteX12" fmla="*/ 1667471 w 3714753"/>
              <a:gd name="connsiteY12" fmla="*/ 3705163 h 3714752"/>
              <a:gd name="connsiteX13" fmla="*/ 1857377 w 3714753"/>
              <a:gd name="connsiteY13" fmla="*/ 3714752 h 3714752"/>
              <a:gd name="connsiteX14" fmla="*/ 1857376 w 3714753"/>
              <a:gd name="connsiteY14" fmla="*/ 3714752 h 3714752"/>
              <a:gd name="connsiteX15" fmla="*/ 0 w 3714753"/>
              <a:gd name="connsiteY15" fmla="*/ 1857376 h 3714752"/>
              <a:gd name="connsiteX16" fmla="*/ 1857376 w 3714753"/>
              <a:gd name="connsiteY16" fmla="*/ 0 h 37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3" h="3714752">
                <a:moveTo>
                  <a:pt x="1857377" y="0"/>
                </a:moveTo>
                <a:cubicBezTo>
                  <a:pt x="2883177" y="0"/>
                  <a:pt x="3714753" y="831576"/>
                  <a:pt x="3714753" y="1857376"/>
                </a:cubicBezTo>
                <a:cubicBezTo>
                  <a:pt x="3714753" y="2883176"/>
                  <a:pt x="2883177" y="3714752"/>
                  <a:pt x="1857377" y="3714752"/>
                </a:cubicBezTo>
                <a:lnTo>
                  <a:pt x="1857377" y="3714752"/>
                </a:lnTo>
                <a:lnTo>
                  <a:pt x="2047282" y="3705163"/>
                </a:lnTo>
                <a:cubicBezTo>
                  <a:pt x="2983875" y="3610047"/>
                  <a:pt x="3714752" y="2819064"/>
                  <a:pt x="3714752" y="1857376"/>
                </a:cubicBezTo>
                <a:lnTo>
                  <a:pt x="1857377" y="1857376"/>
                </a:lnTo>
                <a:lnTo>
                  <a:pt x="1857376" y="0"/>
                </a:lnTo>
                <a:close/>
                <a:moveTo>
                  <a:pt x="1857376" y="0"/>
                </a:moveTo>
                <a:lnTo>
                  <a:pt x="1857376" y="0"/>
                </a:lnTo>
                <a:lnTo>
                  <a:pt x="1667471" y="9590"/>
                </a:lnTo>
                <a:cubicBezTo>
                  <a:pt x="730879" y="104706"/>
                  <a:pt x="1" y="895689"/>
                  <a:pt x="1" y="1857376"/>
                </a:cubicBezTo>
                <a:cubicBezTo>
                  <a:pt x="1" y="2819064"/>
                  <a:pt x="730879" y="3610047"/>
                  <a:pt x="1667471" y="3705163"/>
                </a:cubicBezTo>
                <a:lnTo>
                  <a:pt x="1857377" y="3714752"/>
                </a:lnTo>
                <a:lnTo>
                  <a:pt x="1857376" y="3714752"/>
                </a:lnTo>
                <a:cubicBezTo>
                  <a:pt x="831576" y="3714752"/>
                  <a:pt x="0" y="2883176"/>
                  <a:pt x="0" y="1857376"/>
                </a:cubicBezTo>
                <a:cubicBezTo>
                  <a:pt x="0" y="831576"/>
                  <a:pt x="831576" y="0"/>
                  <a:pt x="1857376" y="0"/>
                </a:cubicBezTo>
                <a:close/>
              </a:path>
            </a:pathLst>
          </a:custGeom>
          <a:solidFill>
            <a:schemeClr val="tx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Title 4">
            <a:extLst>
              <a:ext uri="{FF2B5EF4-FFF2-40B4-BE49-F238E27FC236}">
                <a16:creationId xmlns:a16="http://schemas.microsoft.com/office/drawing/2014/main" id="{C5BAC655-B515-461A-A93B-59DB193B43E3}"/>
              </a:ext>
            </a:extLst>
          </p:cNvPr>
          <p:cNvSpPr>
            <a:spLocks noGrp="1"/>
          </p:cNvSpPr>
          <p:nvPr>
            <p:ph type="title"/>
          </p:nvPr>
        </p:nvSpPr>
        <p:spPr/>
        <p:txBody>
          <a:bodyPr/>
          <a:lstStyle/>
          <a:p>
            <a:r>
              <a:rPr lang="fr-FR" dirty="0" err="1"/>
              <a:t>Metrics</a:t>
            </a:r>
            <a:r>
              <a:rPr lang="fr-FR" dirty="0"/>
              <a:t> </a:t>
            </a:r>
            <a:r>
              <a:rPr lang="fr-FR" dirty="0" err="1"/>
              <a:t>based</a:t>
            </a:r>
            <a:r>
              <a:rPr lang="fr-FR" dirty="0"/>
              <a:t> </a:t>
            </a:r>
            <a:r>
              <a:rPr lang="fr-FR" dirty="0" err="1"/>
              <a:t>judgement</a:t>
            </a:r>
            <a:endParaRPr lang="en-US" dirty="0"/>
          </a:p>
        </p:txBody>
      </p:sp>
      <p:sp>
        <p:nvSpPr>
          <p:cNvPr id="7" name="Text Placeholder 6">
            <a:extLst>
              <a:ext uri="{FF2B5EF4-FFF2-40B4-BE49-F238E27FC236}">
                <a16:creationId xmlns:a16="http://schemas.microsoft.com/office/drawing/2014/main" id="{BED3FC12-B92E-44AF-B089-140A66FE7A8F}"/>
              </a:ext>
            </a:extLst>
          </p:cNvPr>
          <p:cNvSpPr>
            <a:spLocks noGrp="1"/>
          </p:cNvSpPr>
          <p:nvPr>
            <p:ph type="body" sz="half" idx="2"/>
          </p:nvPr>
        </p:nvSpPr>
        <p:spPr/>
        <p:txBody>
          <a:bodyPr/>
          <a:lstStyle/>
          <a:p>
            <a:pPr algn="just"/>
            <a:r>
              <a:rPr lang="fr-FR" sz="2800" dirty="0">
                <a:solidFill>
                  <a:schemeClr val="bg2"/>
                </a:solidFill>
              </a:rPr>
              <a:t>RECALL: LOW</a:t>
            </a:r>
          </a:p>
          <a:p>
            <a:pPr algn="just"/>
            <a:r>
              <a:rPr lang="fr-FR" sz="2800" dirty="0">
                <a:solidFill>
                  <a:schemeClr val="accent3"/>
                </a:solidFill>
              </a:rPr>
              <a:t>PRECISION: HIGH</a:t>
            </a:r>
          </a:p>
          <a:p>
            <a:pPr algn="just"/>
            <a:endParaRPr lang="fr-FR" dirty="0"/>
          </a:p>
          <a:p>
            <a:pPr algn="just"/>
            <a:r>
              <a:rPr lang="en-US" sz="2400" dirty="0"/>
              <a:t>the model can’t detect the class well but is highly trustable when it does</a:t>
            </a:r>
          </a:p>
        </p:txBody>
      </p:sp>
      <p:cxnSp>
        <p:nvCxnSpPr>
          <p:cNvPr id="9" name="Straight Arrow Connector 8">
            <a:extLst>
              <a:ext uri="{FF2B5EF4-FFF2-40B4-BE49-F238E27FC236}">
                <a16:creationId xmlns:a16="http://schemas.microsoft.com/office/drawing/2014/main" id="{600905CC-1161-4BF6-ABD5-2127D01BEBFA}"/>
              </a:ext>
            </a:extLst>
          </p:cNvPr>
          <p:cNvCxnSpPr>
            <a:cxnSpLocks/>
          </p:cNvCxnSpPr>
          <p:nvPr/>
        </p:nvCxnSpPr>
        <p:spPr>
          <a:xfrm rot="10800000" flipH="1" flipV="1">
            <a:off x="8269288" y="987431"/>
            <a:ext cx="0" cy="4873625"/>
          </a:xfrm>
          <a:prstGeom prst="straightConnector1">
            <a:avLst/>
          </a:prstGeom>
          <a:ln w="76200">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73AB1A-F30B-480A-83C3-832C92848B6E}"/>
              </a:ext>
            </a:extLst>
          </p:cNvPr>
          <p:cNvCxnSpPr>
            <a:cxnSpLocks/>
          </p:cNvCxnSpPr>
          <p:nvPr/>
        </p:nvCxnSpPr>
        <p:spPr>
          <a:xfrm rot="10800000" flipV="1">
            <a:off x="5183188" y="3424244"/>
            <a:ext cx="6172200" cy="0"/>
          </a:xfrm>
          <a:prstGeom prst="straightConnector1">
            <a:avLst/>
          </a:prstGeom>
          <a:ln w="76200">
            <a:solidFill>
              <a:schemeClr val="bg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138E59-D43E-4D73-AE04-C9B0A31B8F02}"/>
              </a:ext>
            </a:extLst>
          </p:cNvPr>
          <p:cNvSpPr txBox="1"/>
          <p:nvPr/>
        </p:nvSpPr>
        <p:spPr>
          <a:xfrm>
            <a:off x="5183188" y="3433756"/>
            <a:ext cx="917239" cy="369332"/>
          </a:xfrm>
          <a:prstGeom prst="rect">
            <a:avLst/>
          </a:prstGeom>
          <a:noFill/>
        </p:spPr>
        <p:txBody>
          <a:bodyPr wrap="none" rtlCol="0">
            <a:spAutoFit/>
          </a:bodyPr>
          <a:lstStyle/>
          <a:p>
            <a:r>
              <a:rPr lang="fr-FR" b="1" dirty="0" err="1">
                <a:solidFill>
                  <a:schemeClr val="bg2"/>
                </a:solidFill>
              </a:rPr>
              <a:t>Recall</a:t>
            </a:r>
            <a:endParaRPr lang="en-US" b="1" dirty="0">
              <a:solidFill>
                <a:schemeClr val="bg2"/>
              </a:solidFill>
            </a:endParaRPr>
          </a:p>
        </p:txBody>
      </p:sp>
      <p:sp>
        <p:nvSpPr>
          <p:cNvPr id="8" name="TextBox 7">
            <a:extLst>
              <a:ext uri="{FF2B5EF4-FFF2-40B4-BE49-F238E27FC236}">
                <a16:creationId xmlns:a16="http://schemas.microsoft.com/office/drawing/2014/main" id="{0CAD1449-A81E-41C2-88D6-D5B003BFB95B}"/>
              </a:ext>
            </a:extLst>
          </p:cNvPr>
          <p:cNvSpPr txBox="1"/>
          <p:nvPr/>
        </p:nvSpPr>
        <p:spPr>
          <a:xfrm rot="16200000">
            <a:off x="7801372" y="4973122"/>
            <a:ext cx="1305165" cy="369332"/>
          </a:xfrm>
          <a:prstGeom prst="rect">
            <a:avLst/>
          </a:prstGeom>
          <a:noFill/>
        </p:spPr>
        <p:txBody>
          <a:bodyPr wrap="none" rtlCol="0">
            <a:spAutoFit/>
          </a:bodyPr>
          <a:lstStyle/>
          <a:p>
            <a:r>
              <a:rPr lang="fr-FR" b="1" dirty="0" err="1">
                <a:solidFill>
                  <a:schemeClr val="accent3"/>
                </a:solidFill>
              </a:rPr>
              <a:t>Precision</a:t>
            </a:r>
            <a:endParaRPr lang="en-US" b="1" dirty="0">
              <a:solidFill>
                <a:schemeClr val="accent3"/>
              </a:solidFill>
            </a:endParaRPr>
          </a:p>
        </p:txBody>
      </p:sp>
    </p:spTree>
    <p:extLst>
      <p:ext uri="{BB962C8B-B14F-4D97-AF65-F5344CB8AC3E}">
        <p14:creationId xmlns:p14="http://schemas.microsoft.com/office/powerpoint/2010/main" val="2876562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9F2054-4554-421B-96B5-BD0028B942D4}"/>
              </a:ext>
            </a:extLst>
          </p:cNvPr>
          <p:cNvSpPr/>
          <p:nvPr/>
        </p:nvSpPr>
        <p:spPr>
          <a:xfrm rot="10800000" flipH="1">
            <a:off x="5943151" y="1079541"/>
            <a:ext cx="4652274" cy="4652272"/>
          </a:xfrm>
          <a:custGeom>
            <a:avLst/>
            <a:gdLst>
              <a:gd name="connsiteX0" fmla="*/ 1857377 w 3714753"/>
              <a:gd name="connsiteY0" fmla="*/ 0 h 3714752"/>
              <a:gd name="connsiteX1" fmla="*/ 3714753 w 3714753"/>
              <a:gd name="connsiteY1" fmla="*/ 1857376 h 3714752"/>
              <a:gd name="connsiteX2" fmla="*/ 1857377 w 3714753"/>
              <a:gd name="connsiteY2" fmla="*/ 3714752 h 3714752"/>
              <a:gd name="connsiteX3" fmla="*/ 1857377 w 3714753"/>
              <a:gd name="connsiteY3" fmla="*/ 3714752 h 3714752"/>
              <a:gd name="connsiteX4" fmla="*/ 2047282 w 3714753"/>
              <a:gd name="connsiteY4" fmla="*/ 3705163 h 3714752"/>
              <a:gd name="connsiteX5" fmla="*/ 3714752 w 3714753"/>
              <a:gd name="connsiteY5" fmla="*/ 1857376 h 3714752"/>
              <a:gd name="connsiteX6" fmla="*/ 1857377 w 3714753"/>
              <a:gd name="connsiteY6" fmla="*/ 1857376 h 3714752"/>
              <a:gd name="connsiteX7" fmla="*/ 1857376 w 3714753"/>
              <a:gd name="connsiteY7" fmla="*/ 0 h 3714752"/>
              <a:gd name="connsiteX8" fmla="*/ 1857376 w 3714753"/>
              <a:gd name="connsiteY8" fmla="*/ 0 h 3714752"/>
              <a:gd name="connsiteX9" fmla="*/ 1857376 w 3714753"/>
              <a:gd name="connsiteY9" fmla="*/ 0 h 3714752"/>
              <a:gd name="connsiteX10" fmla="*/ 1667471 w 3714753"/>
              <a:gd name="connsiteY10" fmla="*/ 9590 h 3714752"/>
              <a:gd name="connsiteX11" fmla="*/ 1 w 3714753"/>
              <a:gd name="connsiteY11" fmla="*/ 1857376 h 3714752"/>
              <a:gd name="connsiteX12" fmla="*/ 1667471 w 3714753"/>
              <a:gd name="connsiteY12" fmla="*/ 3705163 h 3714752"/>
              <a:gd name="connsiteX13" fmla="*/ 1857377 w 3714753"/>
              <a:gd name="connsiteY13" fmla="*/ 3714752 h 3714752"/>
              <a:gd name="connsiteX14" fmla="*/ 1857376 w 3714753"/>
              <a:gd name="connsiteY14" fmla="*/ 3714752 h 3714752"/>
              <a:gd name="connsiteX15" fmla="*/ 0 w 3714753"/>
              <a:gd name="connsiteY15" fmla="*/ 1857376 h 3714752"/>
              <a:gd name="connsiteX16" fmla="*/ 1857376 w 3714753"/>
              <a:gd name="connsiteY16" fmla="*/ 0 h 37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3" h="3714752">
                <a:moveTo>
                  <a:pt x="1857377" y="0"/>
                </a:moveTo>
                <a:cubicBezTo>
                  <a:pt x="2883177" y="0"/>
                  <a:pt x="3714753" y="831576"/>
                  <a:pt x="3714753" y="1857376"/>
                </a:cubicBezTo>
                <a:cubicBezTo>
                  <a:pt x="3714753" y="2883176"/>
                  <a:pt x="2883177" y="3714752"/>
                  <a:pt x="1857377" y="3714752"/>
                </a:cubicBezTo>
                <a:lnTo>
                  <a:pt x="1857377" y="3714752"/>
                </a:lnTo>
                <a:lnTo>
                  <a:pt x="2047282" y="3705163"/>
                </a:lnTo>
                <a:cubicBezTo>
                  <a:pt x="2983875" y="3610047"/>
                  <a:pt x="3714752" y="2819064"/>
                  <a:pt x="3714752" y="1857376"/>
                </a:cubicBezTo>
                <a:lnTo>
                  <a:pt x="1857377" y="1857376"/>
                </a:lnTo>
                <a:lnTo>
                  <a:pt x="1857376" y="0"/>
                </a:lnTo>
                <a:close/>
                <a:moveTo>
                  <a:pt x="1857376" y="0"/>
                </a:moveTo>
                <a:lnTo>
                  <a:pt x="1857376" y="0"/>
                </a:lnTo>
                <a:lnTo>
                  <a:pt x="1667471" y="9590"/>
                </a:lnTo>
                <a:cubicBezTo>
                  <a:pt x="730879" y="104706"/>
                  <a:pt x="1" y="895689"/>
                  <a:pt x="1" y="1857376"/>
                </a:cubicBezTo>
                <a:cubicBezTo>
                  <a:pt x="1" y="2819064"/>
                  <a:pt x="730879" y="3610047"/>
                  <a:pt x="1667471" y="3705163"/>
                </a:cubicBezTo>
                <a:lnTo>
                  <a:pt x="1857377" y="3714752"/>
                </a:lnTo>
                <a:lnTo>
                  <a:pt x="1857376" y="3714752"/>
                </a:lnTo>
                <a:cubicBezTo>
                  <a:pt x="831576" y="3714752"/>
                  <a:pt x="0" y="2883176"/>
                  <a:pt x="0" y="1857376"/>
                </a:cubicBezTo>
                <a:cubicBezTo>
                  <a:pt x="0" y="831576"/>
                  <a:pt x="831576" y="0"/>
                  <a:pt x="1857376" y="0"/>
                </a:cubicBezTo>
                <a:close/>
              </a:path>
            </a:pathLst>
          </a:custGeom>
          <a:solidFill>
            <a:schemeClr val="tx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Title 4">
            <a:extLst>
              <a:ext uri="{FF2B5EF4-FFF2-40B4-BE49-F238E27FC236}">
                <a16:creationId xmlns:a16="http://schemas.microsoft.com/office/drawing/2014/main" id="{C5BAC655-B515-461A-A93B-59DB193B43E3}"/>
              </a:ext>
            </a:extLst>
          </p:cNvPr>
          <p:cNvSpPr>
            <a:spLocks noGrp="1"/>
          </p:cNvSpPr>
          <p:nvPr>
            <p:ph type="title"/>
          </p:nvPr>
        </p:nvSpPr>
        <p:spPr/>
        <p:txBody>
          <a:bodyPr/>
          <a:lstStyle/>
          <a:p>
            <a:r>
              <a:rPr lang="fr-FR" dirty="0" err="1"/>
              <a:t>Metrics</a:t>
            </a:r>
            <a:r>
              <a:rPr lang="fr-FR" dirty="0"/>
              <a:t> </a:t>
            </a:r>
            <a:r>
              <a:rPr lang="fr-FR" dirty="0" err="1"/>
              <a:t>based</a:t>
            </a:r>
            <a:r>
              <a:rPr lang="fr-FR" dirty="0"/>
              <a:t> </a:t>
            </a:r>
            <a:r>
              <a:rPr lang="fr-FR" dirty="0" err="1"/>
              <a:t>judgement</a:t>
            </a:r>
            <a:endParaRPr lang="en-US" dirty="0"/>
          </a:p>
        </p:txBody>
      </p:sp>
      <p:sp>
        <p:nvSpPr>
          <p:cNvPr id="7" name="Text Placeholder 6">
            <a:extLst>
              <a:ext uri="{FF2B5EF4-FFF2-40B4-BE49-F238E27FC236}">
                <a16:creationId xmlns:a16="http://schemas.microsoft.com/office/drawing/2014/main" id="{BED3FC12-B92E-44AF-B089-140A66FE7A8F}"/>
              </a:ext>
            </a:extLst>
          </p:cNvPr>
          <p:cNvSpPr>
            <a:spLocks noGrp="1"/>
          </p:cNvSpPr>
          <p:nvPr>
            <p:ph type="body" sz="half" idx="2"/>
          </p:nvPr>
        </p:nvSpPr>
        <p:spPr/>
        <p:txBody>
          <a:bodyPr/>
          <a:lstStyle/>
          <a:p>
            <a:pPr algn="just"/>
            <a:r>
              <a:rPr lang="fr-FR" sz="2800" dirty="0">
                <a:solidFill>
                  <a:schemeClr val="bg2"/>
                </a:solidFill>
              </a:rPr>
              <a:t>RECALL: HIGH</a:t>
            </a:r>
          </a:p>
          <a:p>
            <a:pPr algn="just"/>
            <a:r>
              <a:rPr lang="fr-FR" sz="2800" dirty="0">
                <a:solidFill>
                  <a:schemeClr val="accent3"/>
                </a:solidFill>
              </a:rPr>
              <a:t>PRECISION: LOW</a:t>
            </a:r>
          </a:p>
          <a:p>
            <a:pPr algn="just"/>
            <a:endParaRPr lang="fr-FR" dirty="0"/>
          </a:p>
          <a:p>
            <a:pPr algn="just"/>
            <a:r>
              <a:rPr lang="en-US" sz="2400" dirty="0"/>
              <a:t>the class is well detected but the model also includes points of other classes in it</a:t>
            </a:r>
          </a:p>
        </p:txBody>
      </p:sp>
      <p:cxnSp>
        <p:nvCxnSpPr>
          <p:cNvPr id="9" name="Straight Arrow Connector 8">
            <a:extLst>
              <a:ext uri="{FF2B5EF4-FFF2-40B4-BE49-F238E27FC236}">
                <a16:creationId xmlns:a16="http://schemas.microsoft.com/office/drawing/2014/main" id="{600905CC-1161-4BF6-ABD5-2127D01BEBFA}"/>
              </a:ext>
            </a:extLst>
          </p:cNvPr>
          <p:cNvCxnSpPr>
            <a:cxnSpLocks/>
          </p:cNvCxnSpPr>
          <p:nvPr/>
        </p:nvCxnSpPr>
        <p:spPr>
          <a:xfrm rot="10800000" flipH="1" flipV="1">
            <a:off x="8269288" y="987431"/>
            <a:ext cx="0" cy="4873625"/>
          </a:xfrm>
          <a:prstGeom prst="straightConnector1">
            <a:avLst/>
          </a:prstGeom>
          <a:ln w="76200">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73AB1A-F30B-480A-83C3-832C92848B6E}"/>
              </a:ext>
            </a:extLst>
          </p:cNvPr>
          <p:cNvCxnSpPr>
            <a:cxnSpLocks/>
          </p:cNvCxnSpPr>
          <p:nvPr/>
        </p:nvCxnSpPr>
        <p:spPr>
          <a:xfrm rot="10800000" flipV="1">
            <a:off x="5183188" y="3424244"/>
            <a:ext cx="6172200" cy="0"/>
          </a:xfrm>
          <a:prstGeom prst="straightConnector1">
            <a:avLst/>
          </a:prstGeom>
          <a:ln w="76200">
            <a:solidFill>
              <a:schemeClr val="bg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138E59-D43E-4D73-AE04-C9B0A31B8F02}"/>
              </a:ext>
            </a:extLst>
          </p:cNvPr>
          <p:cNvSpPr txBox="1"/>
          <p:nvPr/>
        </p:nvSpPr>
        <p:spPr>
          <a:xfrm>
            <a:off x="5183188" y="3433756"/>
            <a:ext cx="917239" cy="369332"/>
          </a:xfrm>
          <a:prstGeom prst="rect">
            <a:avLst/>
          </a:prstGeom>
          <a:noFill/>
        </p:spPr>
        <p:txBody>
          <a:bodyPr wrap="none" rtlCol="0">
            <a:spAutoFit/>
          </a:bodyPr>
          <a:lstStyle/>
          <a:p>
            <a:r>
              <a:rPr lang="fr-FR" b="1" dirty="0" err="1">
                <a:solidFill>
                  <a:schemeClr val="bg2"/>
                </a:solidFill>
              </a:rPr>
              <a:t>Recall</a:t>
            </a:r>
            <a:endParaRPr lang="en-US" b="1" dirty="0">
              <a:solidFill>
                <a:schemeClr val="bg2"/>
              </a:solidFill>
            </a:endParaRPr>
          </a:p>
        </p:txBody>
      </p:sp>
      <p:sp>
        <p:nvSpPr>
          <p:cNvPr id="8" name="TextBox 7">
            <a:extLst>
              <a:ext uri="{FF2B5EF4-FFF2-40B4-BE49-F238E27FC236}">
                <a16:creationId xmlns:a16="http://schemas.microsoft.com/office/drawing/2014/main" id="{0CAD1449-A81E-41C2-88D6-D5B003BFB95B}"/>
              </a:ext>
            </a:extLst>
          </p:cNvPr>
          <p:cNvSpPr txBox="1"/>
          <p:nvPr/>
        </p:nvSpPr>
        <p:spPr>
          <a:xfrm rot="16200000">
            <a:off x="7801372" y="4973122"/>
            <a:ext cx="1305165" cy="369332"/>
          </a:xfrm>
          <a:prstGeom prst="rect">
            <a:avLst/>
          </a:prstGeom>
          <a:noFill/>
        </p:spPr>
        <p:txBody>
          <a:bodyPr wrap="none" rtlCol="0">
            <a:spAutoFit/>
          </a:bodyPr>
          <a:lstStyle/>
          <a:p>
            <a:r>
              <a:rPr lang="fr-FR" b="1" dirty="0" err="1">
                <a:solidFill>
                  <a:schemeClr val="accent3"/>
                </a:solidFill>
              </a:rPr>
              <a:t>Precision</a:t>
            </a:r>
            <a:endParaRPr lang="en-US" b="1" dirty="0">
              <a:solidFill>
                <a:schemeClr val="accent3"/>
              </a:solidFill>
            </a:endParaRPr>
          </a:p>
        </p:txBody>
      </p:sp>
    </p:spTree>
    <p:extLst>
      <p:ext uri="{BB962C8B-B14F-4D97-AF65-F5344CB8AC3E}">
        <p14:creationId xmlns:p14="http://schemas.microsoft.com/office/powerpoint/2010/main" val="195186239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8C43467-8D52-46CD-833E-0EAE0ADC9213}"/>
              </a:ext>
            </a:extLst>
          </p:cNvPr>
          <p:cNvSpPr/>
          <p:nvPr/>
        </p:nvSpPr>
        <p:spPr>
          <a:xfrm rot="16200000" flipH="1">
            <a:off x="5943151" y="1079541"/>
            <a:ext cx="4652274" cy="4652272"/>
          </a:xfrm>
          <a:custGeom>
            <a:avLst/>
            <a:gdLst>
              <a:gd name="connsiteX0" fmla="*/ 1857377 w 3714753"/>
              <a:gd name="connsiteY0" fmla="*/ 0 h 3714752"/>
              <a:gd name="connsiteX1" fmla="*/ 3714753 w 3714753"/>
              <a:gd name="connsiteY1" fmla="*/ 1857376 h 3714752"/>
              <a:gd name="connsiteX2" fmla="*/ 1857377 w 3714753"/>
              <a:gd name="connsiteY2" fmla="*/ 3714752 h 3714752"/>
              <a:gd name="connsiteX3" fmla="*/ 1857377 w 3714753"/>
              <a:gd name="connsiteY3" fmla="*/ 3714752 h 3714752"/>
              <a:gd name="connsiteX4" fmla="*/ 2047282 w 3714753"/>
              <a:gd name="connsiteY4" fmla="*/ 3705163 h 3714752"/>
              <a:gd name="connsiteX5" fmla="*/ 3714752 w 3714753"/>
              <a:gd name="connsiteY5" fmla="*/ 1857376 h 3714752"/>
              <a:gd name="connsiteX6" fmla="*/ 1857377 w 3714753"/>
              <a:gd name="connsiteY6" fmla="*/ 1857376 h 3714752"/>
              <a:gd name="connsiteX7" fmla="*/ 1857376 w 3714753"/>
              <a:gd name="connsiteY7" fmla="*/ 0 h 3714752"/>
              <a:gd name="connsiteX8" fmla="*/ 1857376 w 3714753"/>
              <a:gd name="connsiteY8" fmla="*/ 0 h 3714752"/>
              <a:gd name="connsiteX9" fmla="*/ 1857376 w 3714753"/>
              <a:gd name="connsiteY9" fmla="*/ 0 h 3714752"/>
              <a:gd name="connsiteX10" fmla="*/ 1667471 w 3714753"/>
              <a:gd name="connsiteY10" fmla="*/ 9590 h 3714752"/>
              <a:gd name="connsiteX11" fmla="*/ 1 w 3714753"/>
              <a:gd name="connsiteY11" fmla="*/ 1857376 h 3714752"/>
              <a:gd name="connsiteX12" fmla="*/ 1667471 w 3714753"/>
              <a:gd name="connsiteY12" fmla="*/ 3705163 h 3714752"/>
              <a:gd name="connsiteX13" fmla="*/ 1857377 w 3714753"/>
              <a:gd name="connsiteY13" fmla="*/ 3714752 h 3714752"/>
              <a:gd name="connsiteX14" fmla="*/ 1857376 w 3714753"/>
              <a:gd name="connsiteY14" fmla="*/ 3714752 h 3714752"/>
              <a:gd name="connsiteX15" fmla="*/ 0 w 3714753"/>
              <a:gd name="connsiteY15" fmla="*/ 1857376 h 3714752"/>
              <a:gd name="connsiteX16" fmla="*/ 1857376 w 3714753"/>
              <a:gd name="connsiteY16" fmla="*/ 0 h 371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3" h="3714752">
                <a:moveTo>
                  <a:pt x="1857377" y="0"/>
                </a:moveTo>
                <a:cubicBezTo>
                  <a:pt x="2883177" y="0"/>
                  <a:pt x="3714753" y="831576"/>
                  <a:pt x="3714753" y="1857376"/>
                </a:cubicBezTo>
                <a:cubicBezTo>
                  <a:pt x="3714753" y="2883176"/>
                  <a:pt x="2883177" y="3714752"/>
                  <a:pt x="1857377" y="3714752"/>
                </a:cubicBezTo>
                <a:lnTo>
                  <a:pt x="1857377" y="3714752"/>
                </a:lnTo>
                <a:lnTo>
                  <a:pt x="2047282" y="3705163"/>
                </a:lnTo>
                <a:cubicBezTo>
                  <a:pt x="2983875" y="3610047"/>
                  <a:pt x="3714752" y="2819064"/>
                  <a:pt x="3714752" y="1857376"/>
                </a:cubicBezTo>
                <a:lnTo>
                  <a:pt x="1857377" y="1857376"/>
                </a:lnTo>
                <a:lnTo>
                  <a:pt x="1857376" y="0"/>
                </a:lnTo>
                <a:close/>
                <a:moveTo>
                  <a:pt x="1857376" y="0"/>
                </a:moveTo>
                <a:lnTo>
                  <a:pt x="1857376" y="0"/>
                </a:lnTo>
                <a:lnTo>
                  <a:pt x="1667471" y="9590"/>
                </a:lnTo>
                <a:cubicBezTo>
                  <a:pt x="730879" y="104706"/>
                  <a:pt x="1" y="895689"/>
                  <a:pt x="1" y="1857376"/>
                </a:cubicBezTo>
                <a:cubicBezTo>
                  <a:pt x="1" y="2819064"/>
                  <a:pt x="730879" y="3610047"/>
                  <a:pt x="1667471" y="3705163"/>
                </a:cubicBezTo>
                <a:lnTo>
                  <a:pt x="1857377" y="3714752"/>
                </a:lnTo>
                <a:lnTo>
                  <a:pt x="1857376" y="3714752"/>
                </a:lnTo>
                <a:cubicBezTo>
                  <a:pt x="831576" y="3714752"/>
                  <a:pt x="0" y="2883176"/>
                  <a:pt x="0" y="1857376"/>
                </a:cubicBezTo>
                <a:cubicBezTo>
                  <a:pt x="0" y="831576"/>
                  <a:pt x="831576" y="0"/>
                  <a:pt x="1857376" y="0"/>
                </a:cubicBezTo>
                <a:close/>
              </a:path>
            </a:pathLst>
          </a:custGeom>
          <a:solidFill>
            <a:schemeClr val="tx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Title 4">
            <a:extLst>
              <a:ext uri="{FF2B5EF4-FFF2-40B4-BE49-F238E27FC236}">
                <a16:creationId xmlns:a16="http://schemas.microsoft.com/office/drawing/2014/main" id="{C5BAC655-B515-461A-A93B-59DB193B43E3}"/>
              </a:ext>
            </a:extLst>
          </p:cNvPr>
          <p:cNvSpPr>
            <a:spLocks noGrp="1"/>
          </p:cNvSpPr>
          <p:nvPr>
            <p:ph type="title"/>
          </p:nvPr>
        </p:nvSpPr>
        <p:spPr/>
        <p:txBody>
          <a:bodyPr/>
          <a:lstStyle/>
          <a:p>
            <a:r>
              <a:rPr lang="fr-FR" dirty="0" err="1"/>
              <a:t>Metrics</a:t>
            </a:r>
            <a:r>
              <a:rPr lang="fr-FR" dirty="0"/>
              <a:t> </a:t>
            </a:r>
            <a:r>
              <a:rPr lang="fr-FR" dirty="0" err="1"/>
              <a:t>based</a:t>
            </a:r>
            <a:r>
              <a:rPr lang="fr-FR" dirty="0"/>
              <a:t> </a:t>
            </a:r>
            <a:r>
              <a:rPr lang="fr-FR" dirty="0" err="1"/>
              <a:t>judgement</a:t>
            </a:r>
            <a:endParaRPr lang="en-US" dirty="0"/>
          </a:p>
        </p:txBody>
      </p:sp>
      <p:sp>
        <p:nvSpPr>
          <p:cNvPr id="7" name="Text Placeholder 6">
            <a:extLst>
              <a:ext uri="{FF2B5EF4-FFF2-40B4-BE49-F238E27FC236}">
                <a16:creationId xmlns:a16="http://schemas.microsoft.com/office/drawing/2014/main" id="{BED3FC12-B92E-44AF-B089-140A66FE7A8F}"/>
              </a:ext>
            </a:extLst>
          </p:cNvPr>
          <p:cNvSpPr>
            <a:spLocks noGrp="1"/>
          </p:cNvSpPr>
          <p:nvPr>
            <p:ph type="body" sz="half" idx="2"/>
          </p:nvPr>
        </p:nvSpPr>
        <p:spPr/>
        <p:txBody>
          <a:bodyPr/>
          <a:lstStyle/>
          <a:p>
            <a:pPr algn="just"/>
            <a:r>
              <a:rPr lang="fr-FR" sz="2800" dirty="0">
                <a:solidFill>
                  <a:schemeClr val="bg2"/>
                </a:solidFill>
              </a:rPr>
              <a:t>RECALL: LOW</a:t>
            </a:r>
          </a:p>
          <a:p>
            <a:pPr algn="just"/>
            <a:r>
              <a:rPr lang="fr-FR" sz="2800" dirty="0">
                <a:solidFill>
                  <a:schemeClr val="accent3"/>
                </a:solidFill>
              </a:rPr>
              <a:t>PRECISION: LOW</a:t>
            </a:r>
          </a:p>
          <a:p>
            <a:pPr algn="just"/>
            <a:endParaRPr lang="fr-FR" dirty="0"/>
          </a:p>
          <a:p>
            <a:pPr algn="just"/>
            <a:r>
              <a:rPr lang="en-US" sz="2400" dirty="0"/>
              <a:t>the class is poorly handled by the model</a:t>
            </a:r>
          </a:p>
        </p:txBody>
      </p:sp>
      <p:cxnSp>
        <p:nvCxnSpPr>
          <p:cNvPr id="9" name="Straight Arrow Connector 8">
            <a:extLst>
              <a:ext uri="{FF2B5EF4-FFF2-40B4-BE49-F238E27FC236}">
                <a16:creationId xmlns:a16="http://schemas.microsoft.com/office/drawing/2014/main" id="{600905CC-1161-4BF6-ABD5-2127D01BEBFA}"/>
              </a:ext>
            </a:extLst>
          </p:cNvPr>
          <p:cNvCxnSpPr>
            <a:cxnSpLocks/>
          </p:cNvCxnSpPr>
          <p:nvPr/>
        </p:nvCxnSpPr>
        <p:spPr>
          <a:xfrm rot="10800000" flipH="1" flipV="1">
            <a:off x="8269288" y="987431"/>
            <a:ext cx="0" cy="4873625"/>
          </a:xfrm>
          <a:prstGeom prst="straightConnector1">
            <a:avLst/>
          </a:prstGeom>
          <a:ln w="76200">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73AB1A-F30B-480A-83C3-832C92848B6E}"/>
              </a:ext>
            </a:extLst>
          </p:cNvPr>
          <p:cNvCxnSpPr>
            <a:cxnSpLocks/>
          </p:cNvCxnSpPr>
          <p:nvPr/>
        </p:nvCxnSpPr>
        <p:spPr>
          <a:xfrm rot="10800000" flipV="1">
            <a:off x="5183188" y="3424244"/>
            <a:ext cx="6172200" cy="0"/>
          </a:xfrm>
          <a:prstGeom prst="straightConnector1">
            <a:avLst/>
          </a:prstGeom>
          <a:ln w="76200">
            <a:solidFill>
              <a:schemeClr val="bg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138E59-D43E-4D73-AE04-C9B0A31B8F02}"/>
              </a:ext>
            </a:extLst>
          </p:cNvPr>
          <p:cNvSpPr txBox="1"/>
          <p:nvPr/>
        </p:nvSpPr>
        <p:spPr>
          <a:xfrm>
            <a:off x="5183188" y="3433756"/>
            <a:ext cx="917239" cy="369332"/>
          </a:xfrm>
          <a:prstGeom prst="rect">
            <a:avLst/>
          </a:prstGeom>
          <a:noFill/>
        </p:spPr>
        <p:txBody>
          <a:bodyPr wrap="none" rtlCol="0">
            <a:spAutoFit/>
          </a:bodyPr>
          <a:lstStyle/>
          <a:p>
            <a:r>
              <a:rPr lang="fr-FR" b="1" dirty="0" err="1">
                <a:solidFill>
                  <a:schemeClr val="bg2"/>
                </a:solidFill>
              </a:rPr>
              <a:t>Recall</a:t>
            </a:r>
            <a:endParaRPr lang="en-US" b="1" dirty="0">
              <a:solidFill>
                <a:schemeClr val="bg2"/>
              </a:solidFill>
            </a:endParaRPr>
          </a:p>
        </p:txBody>
      </p:sp>
      <p:sp>
        <p:nvSpPr>
          <p:cNvPr id="8" name="TextBox 7">
            <a:extLst>
              <a:ext uri="{FF2B5EF4-FFF2-40B4-BE49-F238E27FC236}">
                <a16:creationId xmlns:a16="http://schemas.microsoft.com/office/drawing/2014/main" id="{0CAD1449-A81E-41C2-88D6-D5B003BFB95B}"/>
              </a:ext>
            </a:extLst>
          </p:cNvPr>
          <p:cNvSpPr txBox="1"/>
          <p:nvPr/>
        </p:nvSpPr>
        <p:spPr>
          <a:xfrm rot="16200000">
            <a:off x="7801372" y="4973122"/>
            <a:ext cx="1305165" cy="369332"/>
          </a:xfrm>
          <a:prstGeom prst="rect">
            <a:avLst/>
          </a:prstGeom>
          <a:noFill/>
        </p:spPr>
        <p:txBody>
          <a:bodyPr wrap="none" rtlCol="0">
            <a:spAutoFit/>
          </a:bodyPr>
          <a:lstStyle/>
          <a:p>
            <a:r>
              <a:rPr lang="fr-FR" b="1" dirty="0" err="1">
                <a:solidFill>
                  <a:schemeClr val="accent3"/>
                </a:solidFill>
              </a:rPr>
              <a:t>Precision</a:t>
            </a:r>
            <a:endParaRPr lang="en-US" b="1" dirty="0">
              <a:solidFill>
                <a:schemeClr val="accent3"/>
              </a:solidFill>
            </a:endParaRPr>
          </a:p>
        </p:txBody>
      </p:sp>
    </p:spTree>
    <p:extLst>
      <p:ext uri="{BB962C8B-B14F-4D97-AF65-F5344CB8AC3E}">
        <p14:creationId xmlns:p14="http://schemas.microsoft.com/office/powerpoint/2010/main" val="296981783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A73BA9E-E99D-4B21-8D7A-9091A489730D}"/>
              </a:ext>
            </a:extLst>
          </p:cNvPr>
          <p:cNvSpPr>
            <a:spLocks noGrp="1"/>
          </p:cNvSpPr>
          <p:nvPr>
            <p:ph type="pic" sz="quarter" idx="10"/>
          </p:nvPr>
        </p:nvSpPr>
        <p:spPr/>
      </p:sp>
      <p:sp>
        <p:nvSpPr>
          <p:cNvPr id="3" name="Title 2">
            <a:extLst>
              <a:ext uri="{FF2B5EF4-FFF2-40B4-BE49-F238E27FC236}">
                <a16:creationId xmlns:a16="http://schemas.microsoft.com/office/drawing/2014/main" id="{4907EF96-D4A4-4D02-B566-CB615B1366EB}"/>
              </a:ext>
            </a:extLst>
          </p:cNvPr>
          <p:cNvSpPr>
            <a:spLocks noGrp="1"/>
          </p:cNvSpPr>
          <p:nvPr>
            <p:ph type="title"/>
          </p:nvPr>
        </p:nvSpPr>
        <p:spPr/>
        <p:txBody>
          <a:bodyPr/>
          <a:lstStyle/>
          <a:p>
            <a:r>
              <a:rPr lang="fr-FR" dirty="0"/>
              <a:t>ROC </a:t>
            </a:r>
            <a:r>
              <a:rPr lang="en-US" b="0" dirty="0"/>
              <a:t>(Receiver Operating Characteristic)</a:t>
            </a:r>
            <a:endParaRPr lang="en-US" dirty="0"/>
          </a:p>
        </p:txBody>
      </p:sp>
      <p:sp>
        <p:nvSpPr>
          <p:cNvPr id="4" name="Text Placeholder 3">
            <a:extLst>
              <a:ext uri="{FF2B5EF4-FFF2-40B4-BE49-F238E27FC236}">
                <a16:creationId xmlns:a16="http://schemas.microsoft.com/office/drawing/2014/main" id="{E82329F3-9CEA-4813-8F8D-DF7C7856CB7F}"/>
              </a:ext>
            </a:extLst>
          </p:cNvPr>
          <p:cNvSpPr>
            <a:spLocks noGrp="1"/>
          </p:cNvSpPr>
          <p:nvPr>
            <p:ph type="body" idx="1"/>
          </p:nvPr>
        </p:nvSpPr>
        <p:spPr>
          <a:xfrm>
            <a:off x="3200401" y="2248541"/>
            <a:ext cx="5791204" cy="2980677"/>
          </a:xfrm>
          <a:prstGeom prst="flowChartManualOperation">
            <a:avLst/>
          </a:prstGeom>
          <a:ln>
            <a:noFill/>
          </a:ln>
        </p:spPr>
        <p:txBody>
          <a:bodyPr>
            <a:noAutofit/>
          </a:bodyPr>
          <a:lstStyle/>
          <a:p>
            <a:pPr algn="just"/>
            <a:r>
              <a:rPr lang="en-US" sz="1650" dirty="0"/>
              <a:t>Suppose that for a given point x, we have a model that outputs the probability that this point belongs to C: P(C | x). Based on this probability, we can define a decision rule that consists in saying that x belongs to class C if and only if P(C | x)≥T, where T is a given threshold defining our decision rule. If T=1, a point is labelled as belonging to C only if the model is 100% confident it does. If T=0, every point is labelled as belonging to C.</a:t>
            </a:r>
          </a:p>
        </p:txBody>
      </p:sp>
    </p:spTree>
    <p:extLst>
      <p:ext uri="{BB962C8B-B14F-4D97-AF65-F5344CB8AC3E}">
        <p14:creationId xmlns:p14="http://schemas.microsoft.com/office/powerpoint/2010/main" val="6196240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5" name="Content Placeholder 24">
            <a:extLst>
              <a:ext uri="{FF2B5EF4-FFF2-40B4-BE49-F238E27FC236}">
                <a16:creationId xmlns:a16="http://schemas.microsoft.com/office/drawing/2014/main" id="{1E4E517E-E4CC-4E11-8311-D34A6003DC58}"/>
              </a:ext>
            </a:extLst>
          </p:cNvPr>
          <p:cNvGraphicFramePr>
            <a:graphicFrameLocks noGrp="1"/>
          </p:cNvGraphicFramePr>
          <p:nvPr>
            <p:ph sz="quarter" idx="32"/>
            <p:extLst>
              <p:ext uri="{D42A27DB-BD31-4B8C-83A1-F6EECF244321}">
                <p14:modId xmlns:p14="http://schemas.microsoft.com/office/powerpoint/2010/main" val="810948617"/>
              </p:ext>
            </p:extLst>
          </p:nvPr>
        </p:nvGraphicFramePr>
        <p:xfrm>
          <a:off x="0" y="401230"/>
          <a:ext cx="5765800" cy="57658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C02AEAE3-DF81-4DEE-A61F-E8ACC0584436}"/>
              </a:ext>
            </a:extLst>
          </p:cNvPr>
          <p:cNvSpPr>
            <a:spLocks noGrp="1"/>
          </p:cNvSpPr>
          <p:nvPr>
            <p:ph type="body" sz="quarter" idx="24"/>
          </p:nvPr>
        </p:nvSpPr>
        <p:spPr>
          <a:xfrm>
            <a:off x="6291471" y="1076517"/>
            <a:ext cx="5298497" cy="552450"/>
          </a:xfrm>
        </p:spPr>
        <p:txBody>
          <a:bodyPr>
            <a:noAutofit/>
          </a:bodyPr>
          <a:lstStyle/>
          <a:p>
            <a:pPr algn="justLow"/>
            <a:r>
              <a:rPr lang="en-US" dirty="0">
                <a:solidFill>
                  <a:schemeClr val="bg2"/>
                </a:solidFill>
              </a:rPr>
              <a:t>Each value of the threshold T generates a point (false positive, true positive) and, then, the ROC curve is the curve described by the ensemble of points generated when T varies from 1 to 0. </a:t>
            </a:r>
          </a:p>
        </p:txBody>
      </p:sp>
      <p:sp>
        <p:nvSpPr>
          <p:cNvPr id="11" name="Text Placeholder 10">
            <a:extLst>
              <a:ext uri="{FF2B5EF4-FFF2-40B4-BE49-F238E27FC236}">
                <a16:creationId xmlns:a16="http://schemas.microsoft.com/office/drawing/2014/main" id="{28E44CAD-28CC-47EB-B868-CEF3DFCFC3BE}"/>
              </a:ext>
            </a:extLst>
          </p:cNvPr>
          <p:cNvSpPr>
            <a:spLocks noGrp="1"/>
          </p:cNvSpPr>
          <p:nvPr>
            <p:ph type="body" sz="quarter" idx="25"/>
          </p:nvPr>
        </p:nvSpPr>
        <p:spPr>
          <a:xfrm>
            <a:off x="6291471" y="3429000"/>
            <a:ext cx="5297556" cy="3027770"/>
          </a:xfrm>
        </p:spPr>
        <p:txBody>
          <a:bodyPr/>
          <a:lstStyle/>
          <a:p>
            <a:r>
              <a:rPr lang="en-US" dirty="0"/>
              <a:t>This curve starts at point (0,0), ends at point (1,1) and is increasing. A good model will have a curve that increases quickly from 0 to 1 (meaning that only a little precision has to be sacrificed to get a high recall).</a:t>
            </a:r>
          </a:p>
        </p:txBody>
      </p:sp>
      <p:sp>
        <p:nvSpPr>
          <p:cNvPr id="12" name="Text Placeholder 11">
            <a:extLst>
              <a:ext uri="{FF2B5EF4-FFF2-40B4-BE49-F238E27FC236}">
                <a16:creationId xmlns:a16="http://schemas.microsoft.com/office/drawing/2014/main" id="{828DADEE-0EB7-4D91-8D8D-59390DEDCBD2}"/>
              </a:ext>
            </a:extLst>
          </p:cNvPr>
          <p:cNvSpPr>
            <a:spLocks noGrp="1"/>
          </p:cNvSpPr>
          <p:nvPr>
            <p:ph type="body" sz="quarter" idx="31"/>
          </p:nvPr>
        </p:nvSpPr>
        <p:spPr/>
        <p:txBody>
          <a:bodyPr/>
          <a:lstStyle/>
          <a:p>
            <a:pPr algn="r"/>
            <a:r>
              <a:rPr lang="fr-FR" dirty="0"/>
              <a:t>ROC </a:t>
            </a:r>
            <a:r>
              <a:rPr lang="fr-FR" dirty="0" err="1"/>
              <a:t>Curve</a:t>
            </a:r>
            <a:endParaRPr lang="en-US" dirty="0"/>
          </a:p>
        </p:txBody>
      </p:sp>
    </p:spTree>
    <p:extLst>
      <p:ext uri="{BB962C8B-B14F-4D97-AF65-F5344CB8AC3E}">
        <p14:creationId xmlns:p14="http://schemas.microsoft.com/office/powerpoint/2010/main" val="22562226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fade">
                                      <p:cBhvr>
                                        <p:cTn id="7" dur="500"/>
                                        <p:tgtEl>
                                          <p:spTgt spid="25">
                                            <p:graphicEl>
                                              <a:chart seriesIdx="-3" categoryIdx="-3" bldStep="gridLegend"/>
                                            </p:graphicEl>
                                          </p:spTgt>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5">
                                            <p:graphicEl>
                                              <a:chart seriesIdx="-3" categoryIdx="-3" bldStep="gridLegend"/>
                                            </p:graphicEl>
                                          </p:spTgt>
                                        </p:tgtEl>
                                        <p:attrNameLst>
                                          <p:attrName>style.visibility</p:attrName>
                                        </p:attrNameLst>
                                      </p:cBhvr>
                                      <p:to>
                                        <p:strVal val="visible"/>
                                      </p:to>
                                    </p:set>
                                    <p:anim calcmode="lin" valueType="num">
                                      <p:cBhvr additive="base">
                                        <p:cTn id="10" dur="750" fill="hold"/>
                                        <p:tgtEl>
                                          <p:spTgt spid="25">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1" dur="750" fill="hold"/>
                                        <p:tgtEl>
                                          <p:spTgt spid="25">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par>
                          <p:cTn id="12" fill="hold">
                            <p:stCondLst>
                              <p:cond delay="750"/>
                            </p:stCondLst>
                            <p:childTnLst>
                              <p:par>
                                <p:cTn id="13" presetID="22" presetClass="entr" presetSubtype="8" fill="hold" grpId="1" nodeType="afterEffect">
                                  <p:stCondLst>
                                    <p:cond delay="0"/>
                                  </p:stCondLst>
                                  <p:childTnLst>
                                    <p:set>
                                      <p:cBhvr>
                                        <p:cTn id="14"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left)">
                                      <p:cBhvr>
                                        <p:cTn id="15" dur="500"/>
                                        <p:tgtEl>
                                          <p:spTgt spid="25">
                                            <p:graphicEl>
                                              <a:chart seriesIdx="0" categoryIdx="-4" bldStep="series"/>
                                            </p:graphicEl>
                                          </p:spTgt>
                                        </p:tgtEl>
                                      </p:cBhvr>
                                    </p:animEffect>
                                  </p:childTnLst>
                                </p:cTn>
                              </p:par>
                            </p:childTnLst>
                          </p:cTn>
                        </p:par>
                        <p:par>
                          <p:cTn id="16" fill="hold">
                            <p:stCondLst>
                              <p:cond delay="1250"/>
                            </p:stCondLst>
                            <p:childTnLst>
                              <p:par>
                                <p:cTn id="17" presetID="22" presetClass="entr" presetSubtype="8" fill="hold" grpId="1" nodeType="afterEffect">
                                  <p:stCondLst>
                                    <p:cond delay="0"/>
                                  </p:stCondLst>
                                  <p:childTnLst>
                                    <p:set>
                                      <p:cBhvr>
                                        <p:cTn id="18"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left)">
                                      <p:cBhvr>
                                        <p:cTn id="19" dur="500"/>
                                        <p:tgtEl>
                                          <p:spTgt spid="25">
                                            <p:graphicEl>
                                              <a:chart seriesIdx="1" categoryIdx="-4" bldStep="series"/>
                                            </p:graphicEl>
                                          </p:spTgt>
                                        </p:tgtEl>
                                      </p:cBhvr>
                                    </p:animEffect>
                                  </p:childTnLst>
                                </p:cTn>
                              </p:par>
                            </p:childTnLst>
                          </p:cTn>
                        </p:par>
                        <p:par>
                          <p:cTn id="20" fill="hold">
                            <p:stCondLst>
                              <p:cond delay="1750"/>
                            </p:stCondLst>
                            <p:childTnLst>
                              <p:par>
                                <p:cTn id="21" presetID="22" presetClass="entr" presetSubtype="8" fill="hold" grpId="1" nodeType="afterEffect">
                                  <p:stCondLst>
                                    <p:cond delay="0"/>
                                  </p:stCondLst>
                                  <p:childTnLst>
                                    <p:set>
                                      <p:cBhvr>
                                        <p:cTn id="22"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left)">
                                      <p:cBhvr>
                                        <p:cTn id="23" dur="500"/>
                                        <p:tgtEl>
                                          <p:spTgt spid="25">
                                            <p:graphicEl>
                                              <a:chart seriesIdx="2" categoryIdx="-4" bldStep="series"/>
                                            </p:graphicEl>
                                          </p:spTgt>
                                        </p:tgtEl>
                                      </p:cBhvr>
                                    </p:animEffect>
                                  </p:childTnLst>
                                </p:cTn>
                              </p:par>
                              <p:par>
                                <p:cTn id="24" presetID="2" presetClass="entr" presetSubtype="2" accel="40000" decel="60000" fill="hold" grpId="0" nodeType="withEffect">
                                  <p:stCondLst>
                                    <p:cond delay="250"/>
                                  </p:stCondLst>
                                  <p:iterate type="wd">
                                    <p:tmPct val="10000"/>
                                  </p:iterate>
                                  <p:childTnLst>
                                    <p:set>
                                      <p:cBhvr>
                                        <p:cTn id="25" dur="1" fill="hold">
                                          <p:stCondLst>
                                            <p:cond delay="0"/>
                                          </p:stCondLst>
                                        </p:cTn>
                                        <p:tgtEl>
                                          <p:spTgt spid="10">
                                            <p:txEl>
                                              <p:pRg st="0" end="0"/>
                                            </p:txEl>
                                          </p:spTgt>
                                        </p:tgtEl>
                                        <p:attrNameLst>
                                          <p:attrName>style.visibility</p:attrName>
                                        </p:attrNameLst>
                                      </p:cBhvr>
                                      <p:to>
                                        <p:strVal val="visible"/>
                                      </p:to>
                                    </p:set>
                                    <p:anim calcmode="lin" valueType="num">
                                      <p:cBhvr additive="base">
                                        <p:cTn id="26"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0">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iterate type="wd">
                                    <p:tmPct val="10000"/>
                                  </p:iterate>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500"/>
                                  </p:stCondLst>
                                  <p:iterate type="wd">
                                    <p:tmPct val="10000"/>
                                  </p:iterate>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uiExpand="1">
        <p:bldSub>
          <a:bldChart bld="series"/>
        </p:bldSub>
      </p:bldGraphic>
      <p:bldGraphic spid="25" grpId="1" uiExpand="1">
        <p:bldSub>
          <a:bldChart bld="series"/>
        </p:bldSub>
      </p:bldGraphic>
      <p:bldP spid="10" grpId="0" build="p"/>
      <p:bldP spid="11" grpId="0" build="p"/>
      <p:bldP spid="12"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F94B0F5-B9BD-4F43-81FB-8A9D3E67BB8E}"/>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sp>
        <p:nvSpPr>
          <p:cNvPr id="17" name="Graphic 14">
            <a:extLst>
              <a:ext uri="{FF2B5EF4-FFF2-40B4-BE49-F238E27FC236}">
                <a16:creationId xmlns:a16="http://schemas.microsoft.com/office/drawing/2014/main" id="{5AB77A7C-9C87-4982-96A5-5B5AC73BC863}"/>
              </a:ext>
            </a:extLst>
          </p:cNvPr>
          <p:cNvSpPr/>
          <p:nvPr/>
        </p:nvSpPr>
        <p:spPr>
          <a:xfrm>
            <a:off x="-2389239" y="6858000"/>
            <a:ext cx="19418404" cy="360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dashDot"/>
            <a:miter/>
          </a:ln>
        </p:spPr>
        <p:txBody>
          <a:bodyPr rtlCol="0" anchor="ctr"/>
          <a:lstStyle/>
          <a:p>
            <a:endParaRPr lang="en-US"/>
          </a:p>
        </p:txBody>
      </p:sp>
      <p:sp>
        <p:nvSpPr>
          <p:cNvPr id="20" name="Graphic 14">
            <a:extLst>
              <a:ext uri="{FF2B5EF4-FFF2-40B4-BE49-F238E27FC236}">
                <a16:creationId xmlns:a16="http://schemas.microsoft.com/office/drawing/2014/main" id="{AE8303E5-9D6D-454B-A3E2-546E156753FC}"/>
              </a:ext>
            </a:extLst>
          </p:cNvPr>
          <p:cNvSpPr/>
          <p:nvPr/>
        </p:nvSpPr>
        <p:spPr>
          <a:xfrm>
            <a:off x="-8495070" y="6858000"/>
            <a:ext cx="28031458" cy="360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5"/>
            </a:solidFill>
            <a:prstDash val="dashDot"/>
            <a:miter/>
          </a:ln>
        </p:spPr>
        <p:txBody>
          <a:bodyPr rtlCol="0" anchor="ct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8495070" y="6858000"/>
            <a:ext cx="28031458" cy="360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solidFill>
            <a:schemeClr val="tx1">
              <a:alpha val="30000"/>
            </a:schemeClr>
          </a:solidFill>
          <a:ln w="76200" cap="flat">
            <a:solidFill>
              <a:schemeClr val="accent5"/>
            </a:solidFill>
            <a:prstDash val="solid"/>
            <a:miter/>
          </a:ln>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xfrm>
            <a:off x="0" y="365129"/>
            <a:ext cx="12192000" cy="1325563"/>
          </a:xfrm>
          <a:noFill/>
        </p:spPr>
        <p:txBody>
          <a:bodyPr/>
          <a:lstStyle/>
          <a:p>
            <a:pPr algn="ctr"/>
            <a:r>
              <a:rPr lang="fr-FR" dirty="0">
                <a:solidFill>
                  <a:schemeClr val="tx2"/>
                </a:solidFill>
              </a:rPr>
              <a:t>Area Under ROC</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2389239" y="6858000"/>
            <a:ext cx="19418404" cy="360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solidFill>
            <a:schemeClr val="tx1">
              <a:alpha val="30000"/>
            </a:schemeClr>
          </a:solidFill>
          <a:ln w="76200" cap="flat">
            <a:solidFill>
              <a:schemeClr val="accent6"/>
            </a:solidFill>
            <a:prstDash val="solid"/>
            <a:miter/>
          </a:ln>
        </p:spPr>
        <p:txBody>
          <a:bodyPr rtlCol="0" anchor="ctr"/>
          <a:lstStyle/>
          <a:p>
            <a:endParaRPr lang="en-US"/>
          </a:p>
        </p:txBody>
      </p:sp>
      <p:sp>
        <p:nvSpPr>
          <p:cNvPr id="5" name="Rectangle 4">
            <a:extLst>
              <a:ext uri="{FF2B5EF4-FFF2-40B4-BE49-F238E27FC236}">
                <a16:creationId xmlns:a16="http://schemas.microsoft.com/office/drawing/2014/main" id="{645C3CCF-411D-4628-96A2-C6DEBC9F6CD5}"/>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solidFill>
                <a:effectLst>
                  <a:outerShdw blurRad="38100" dist="12700" dir="5400000" rotWithShape="0">
                    <a:srgbClr val="000000">
                      <a:alpha val="50000"/>
                    </a:srgbClr>
                  </a:outerShdw>
                </a:effectLst>
              </a:rPr>
              <a:t>P(x|C1)P(C1)</a:t>
            </a:r>
            <a:endParaRPr lang="en-US" sz="3000" dirty="0">
              <a:solidFill>
                <a:srgbClr val="FFFFFF"/>
              </a:solidFill>
              <a:effectLst>
                <a:outerShdw blurRad="38100" dist="12700" dir="5400000" rotWithShape="0">
                  <a:srgbClr val="000000">
                    <a:alpha val="50000"/>
                  </a:srgbClr>
                </a:outerShdw>
              </a:effectLst>
            </a:endParaRPr>
          </a:p>
        </p:txBody>
      </p:sp>
      <p:cxnSp>
        <p:nvCxnSpPr>
          <p:cNvPr id="8" name="Straight Connector 7">
            <a:extLst>
              <a:ext uri="{FF2B5EF4-FFF2-40B4-BE49-F238E27FC236}">
                <a16:creationId xmlns:a16="http://schemas.microsoft.com/office/drawing/2014/main" id="{717800A7-2D4E-406C-A790-1B4469BFB4D5}"/>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solidFill>
            <a:prstDash val="solid"/>
            <a:miter/>
          </a:ln>
        </p:spPr>
      </p:cxnSp>
      <p:sp>
        <p:nvSpPr>
          <p:cNvPr id="15" name="Rectangle 14">
            <a:extLst>
              <a:ext uri="{FF2B5EF4-FFF2-40B4-BE49-F238E27FC236}">
                <a16:creationId xmlns:a16="http://schemas.microsoft.com/office/drawing/2014/main" id="{E5DFE6F1-3EE7-4955-9C56-E11360FBEFF2}"/>
              </a:ext>
            </a:extLst>
          </p:cNvPr>
          <p:cNvSpPr/>
          <p:nvPr/>
        </p:nvSpPr>
        <p:spPr>
          <a:xfrm>
            <a:off x="3048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solidFill>
                <a:effectLst>
                  <a:outerShdw blurRad="38100" dist="12700" dir="5400000" rotWithShape="0">
                    <a:srgbClr val="000000">
                      <a:alpha val="50000"/>
                    </a:srgbClr>
                  </a:outerShdw>
                </a:effectLst>
              </a:rPr>
              <a:t>P(x|C1)</a:t>
            </a:r>
            <a:endParaRPr lang="en-US" sz="3000" dirty="0">
              <a:solidFill>
                <a:srgbClr val="FFFFFF"/>
              </a:solidFill>
              <a:effectLst>
                <a:outerShdw blurRad="38100" dist="12700" dir="5400000" rotWithShape="0">
                  <a:srgbClr val="000000">
                    <a:alpha val="50000"/>
                  </a:srgbClr>
                </a:outerShdw>
              </a:effectLst>
            </a:endParaRPr>
          </a:p>
        </p:txBody>
      </p:sp>
      <p:cxnSp>
        <p:nvCxnSpPr>
          <p:cNvPr id="18" name="Straight Connector 17">
            <a:extLst>
              <a:ext uri="{FF2B5EF4-FFF2-40B4-BE49-F238E27FC236}">
                <a16:creationId xmlns:a16="http://schemas.microsoft.com/office/drawing/2014/main" id="{ACD1A2B7-F347-411A-A6DB-A441EFA20918}"/>
              </a:ext>
            </a:extLst>
          </p:cNvPr>
          <p:cNvCxnSpPr>
            <a:cxnSpLocks/>
          </p:cNvCxnSpPr>
          <p:nvPr/>
        </p:nvCxnSpPr>
        <p:spPr>
          <a:xfrm>
            <a:off x="3048000" y="3559971"/>
            <a:ext cx="3048000" cy="0"/>
          </a:xfrm>
          <a:prstGeom prst="line">
            <a:avLst/>
          </a:prstGeom>
          <a:solidFill>
            <a:schemeClr val="tx1">
              <a:alpha val="30000"/>
            </a:schemeClr>
          </a:solidFill>
          <a:ln w="76200" cap="flat">
            <a:solidFill>
              <a:schemeClr val="accent6"/>
            </a:solidFill>
            <a:prstDash val="dashDot"/>
            <a:miter/>
          </a:ln>
        </p:spPr>
      </p:cxnSp>
      <p:sp>
        <p:nvSpPr>
          <p:cNvPr id="22" name="Rectangle 21">
            <a:extLst>
              <a:ext uri="{FF2B5EF4-FFF2-40B4-BE49-F238E27FC236}">
                <a16:creationId xmlns:a16="http://schemas.microsoft.com/office/drawing/2014/main" id="{F5B04436-33DD-4FDC-B2A6-47C7653E4414}"/>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solidFill>
                <a:effectLst>
                  <a:outerShdw blurRad="38100" dist="12700" dir="5400000" rotWithShape="0">
                    <a:srgbClr val="000000">
                      <a:alpha val="50000"/>
                    </a:srgbClr>
                  </a:outerShdw>
                </a:effectLst>
              </a:rPr>
              <a:t>P(x|C0)P(C0)</a:t>
            </a:r>
            <a:endParaRPr lang="en-US" sz="3000" dirty="0">
              <a:solidFill>
                <a:srgbClr val="FFFFFF"/>
              </a:solidFill>
              <a:effectLst>
                <a:outerShdw blurRad="38100" dist="12700" dir="5400000" rotWithShape="0">
                  <a:srgbClr val="000000">
                    <a:alpha val="50000"/>
                  </a:srgbClr>
                </a:outerShdw>
              </a:effectLst>
            </a:endParaRPr>
          </a:p>
        </p:txBody>
      </p:sp>
      <p:cxnSp>
        <p:nvCxnSpPr>
          <p:cNvPr id="23" name="Straight Connector 22">
            <a:extLst>
              <a:ext uri="{FF2B5EF4-FFF2-40B4-BE49-F238E27FC236}">
                <a16:creationId xmlns:a16="http://schemas.microsoft.com/office/drawing/2014/main" id="{D5F7E67D-0338-45BB-BCF7-BCDBB1EED607}"/>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solidFill>
            <a:prstDash val="solid"/>
            <a:miter/>
          </a:ln>
        </p:spPr>
      </p:cxnSp>
      <p:sp>
        <p:nvSpPr>
          <p:cNvPr id="24" name="Rectangle 23">
            <a:extLst>
              <a:ext uri="{FF2B5EF4-FFF2-40B4-BE49-F238E27FC236}">
                <a16:creationId xmlns:a16="http://schemas.microsoft.com/office/drawing/2014/main" id="{82F6615F-3C67-4FBA-A2C3-F17EFD00736D}"/>
              </a:ext>
            </a:extLst>
          </p:cNvPr>
          <p:cNvSpPr/>
          <p:nvPr/>
        </p:nvSpPr>
        <p:spPr>
          <a:xfrm>
            <a:off x="9144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solidFill>
                <a:effectLst>
                  <a:outerShdw blurRad="38100" dist="12700" dir="5400000" rotWithShape="0">
                    <a:srgbClr val="000000">
                      <a:alpha val="50000"/>
                    </a:srgbClr>
                  </a:outerShdw>
                </a:effectLst>
              </a:rPr>
              <a:t>P(x|C0)</a:t>
            </a:r>
            <a:endParaRPr lang="en-US" sz="3000" dirty="0">
              <a:solidFill>
                <a:srgbClr val="FFFFFF"/>
              </a:solidFill>
              <a:effectLst>
                <a:outerShdw blurRad="38100" dist="12700" dir="5400000" rotWithShape="0">
                  <a:srgbClr val="000000">
                    <a:alpha val="50000"/>
                  </a:srgbClr>
                </a:outerShdw>
              </a:effectLst>
            </a:endParaRPr>
          </a:p>
        </p:txBody>
      </p:sp>
      <p:cxnSp>
        <p:nvCxnSpPr>
          <p:cNvPr id="25" name="Straight Connector 24">
            <a:extLst>
              <a:ext uri="{FF2B5EF4-FFF2-40B4-BE49-F238E27FC236}">
                <a16:creationId xmlns:a16="http://schemas.microsoft.com/office/drawing/2014/main" id="{B190BF7A-EBE3-4701-B59B-A4C564F10801}"/>
              </a:ext>
            </a:extLst>
          </p:cNvPr>
          <p:cNvCxnSpPr>
            <a:cxnSpLocks/>
          </p:cNvCxnSpPr>
          <p:nvPr/>
        </p:nvCxnSpPr>
        <p:spPr>
          <a:xfrm>
            <a:off x="9144000" y="3559971"/>
            <a:ext cx="3048000" cy="0"/>
          </a:xfrm>
          <a:prstGeom prst="line">
            <a:avLst/>
          </a:prstGeom>
          <a:solidFill>
            <a:schemeClr val="tx1">
              <a:alpha val="30000"/>
            </a:schemeClr>
          </a:solidFill>
          <a:ln w="76200" cap="flat">
            <a:solidFill>
              <a:schemeClr val="accent5"/>
            </a:solidFill>
            <a:prstDash val="dashDot"/>
            <a:miter/>
          </a:ln>
        </p:spPr>
      </p:cxnSp>
    </p:spTree>
    <p:extLst>
      <p:ext uri="{BB962C8B-B14F-4D97-AF65-F5344CB8AC3E}">
        <p14:creationId xmlns:p14="http://schemas.microsoft.com/office/powerpoint/2010/main" val="481608914"/>
      </p:ext>
    </p:extLst>
  </p:cSld>
  <p:clrMapOvr>
    <a:masterClrMapping/>
  </p:clrMapOvr>
  <mc:AlternateContent xmlns:mc="http://schemas.openxmlformats.org/markup-compatibility/2006" xmlns:p159="http://schemas.microsoft.com/office/powerpoint/2015/09/main">
    <mc:Choice Requires="p159">
      <p:transition spd="slow" advTm="0">
        <p159:morph option="byWor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50"/>
                            </p:stCondLst>
                            <p:childTnLst>
                              <p:par>
                                <p:cTn id="5" presetID="2" presetClass="entr" presetSubtype="1" decel="80000" fill="hold" grpId="0" nodeType="afterEffect">
                                  <p:stCondLst>
                                    <p:cond delay="0"/>
                                  </p:stCondLst>
                                  <p:iterate type="wd">
                                    <p:tmPct val="2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82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340"/>
                            </p:stCondLst>
                            <p:childTnLst>
                              <p:par>
                                <p:cTn id="18" presetID="2" presetClass="entr" presetSubtype="1" decel="80000" fill="hold" grpId="0" nodeType="afterEffect">
                                  <p:stCondLst>
                                    <p:cond delay="0"/>
                                  </p:stCondLst>
                                  <p:iterate type="wd">
                                    <p:tmPct val="2000"/>
                                  </p:iterate>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4" decel="82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ppt_x"/>
                                          </p:val>
                                        </p:tav>
                                        <p:tav tm="100000">
                                          <p:val>
                                            <p:strVal val="#ppt_x"/>
                                          </p:val>
                                        </p:tav>
                                      </p:tavLst>
                                    </p:anim>
                                    <p:anim calcmode="lin" valueType="num">
                                      <p:cBhvr additive="base">
                                        <p:cTn id="29" dur="750" fill="hold"/>
                                        <p:tgtEl>
                                          <p:spTgt spid="17"/>
                                        </p:tgtEl>
                                        <p:attrNameLst>
                                          <p:attrName>ppt_y</p:attrName>
                                        </p:attrNameLst>
                                      </p:cBhvr>
                                      <p:tavLst>
                                        <p:tav tm="0">
                                          <p:val>
                                            <p:strVal val="1+#ppt_h/2"/>
                                          </p:val>
                                        </p:tav>
                                        <p:tav tm="100000">
                                          <p:val>
                                            <p:strVal val="#ppt_y"/>
                                          </p:val>
                                        </p:tav>
                                      </p:tavLst>
                                    </p:anim>
                                  </p:childTnLst>
                                </p:cTn>
                              </p:par>
                            </p:childTnLst>
                          </p:cTn>
                        </p:par>
                        <p:par>
                          <p:cTn id="30" fill="hold">
                            <p:stCondLst>
                              <p:cond delay="2090"/>
                            </p:stCondLst>
                            <p:childTnLst>
                              <p:par>
                                <p:cTn id="31" presetID="2" presetClass="entr" presetSubtype="1" decel="80000" fill="hold" grpId="0" nodeType="afterEffect">
                                  <p:stCondLst>
                                    <p:cond delay="0"/>
                                  </p:stCondLst>
                                  <p:iterate type="wd">
                                    <p:tmPct val="2000"/>
                                  </p:iterate>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8200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par>
                          <p:cTn id="43" fill="hold">
                            <p:stCondLst>
                              <p:cond delay="2680"/>
                            </p:stCondLst>
                            <p:childTnLst>
                              <p:par>
                                <p:cTn id="44" presetID="2" presetClass="entr" presetSubtype="1" decel="80000" fill="hold" grpId="0" nodeType="afterEffect">
                                  <p:stCondLst>
                                    <p:cond delay="0"/>
                                  </p:stCondLst>
                                  <p:iterate type="wd">
                                    <p:tmPct val="2000"/>
                                  </p:iterate>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0-#ppt_h/2"/>
                                          </p:val>
                                        </p:tav>
                                        <p:tav tm="100000">
                                          <p:val>
                                            <p:strVal val="#ppt_y"/>
                                          </p:val>
                                        </p:tav>
                                      </p:tavLst>
                                    </p:anim>
                                  </p:childTnLst>
                                </p:cTn>
                              </p:par>
                              <p:par>
                                <p:cTn id="48" presetID="2" presetClass="entr" presetSubtype="4" decel="10000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ppt_x"/>
                                          </p:val>
                                        </p:tav>
                                        <p:tav tm="100000">
                                          <p:val>
                                            <p:strVal val="#ppt_x"/>
                                          </p:val>
                                        </p:tav>
                                      </p:tavLst>
                                    </p:anim>
                                    <p:anim calcmode="lin" valueType="num">
                                      <p:cBhvr additive="base">
                                        <p:cTn id="51" dur="500" fill="hold"/>
                                        <p:tgtEl>
                                          <p:spTgt spid="25"/>
                                        </p:tgtEl>
                                        <p:attrNameLst>
                                          <p:attrName>ppt_y</p:attrName>
                                        </p:attrNameLst>
                                      </p:cBhvr>
                                      <p:tavLst>
                                        <p:tav tm="0">
                                          <p:val>
                                            <p:strVal val="1+#ppt_h/2"/>
                                          </p:val>
                                        </p:tav>
                                        <p:tav tm="100000">
                                          <p:val>
                                            <p:strVal val="#ppt_y"/>
                                          </p:val>
                                        </p:tav>
                                      </p:tavLst>
                                    </p:anim>
                                  </p:childTnLst>
                                </p:cTn>
                              </p:par>
                              <p:par>
                                <p:cTn id="52" presetID="2" presetClass="entr" presetSubtype="4" decel="8200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750" fill="hold"/>
                                        <p:tgtEl>
                                          <p:spTgt spid="20"/>
                                        </p:tgtEl>
                                        <p:attrNameLst>
                                          <p:attrName>ppt_x</p:attrName>
                                        </p:attrNameLst>
                                      </p:cBhvr>
                                      <p:tavLst>
                                        <p:tav tm="0">
                                          <p:val>
                                            <p:strVal val="#ppt_x"/>
                                          </p:val>
                                        </p:tav>
                                        <p:tav tm="100000">
                                          <p:val>
                                            <p:strVal val="#ppt_x"/>
                                          </p:val>
                                        </p:tav>
                                      </p:tavLst>
                                    </p:anim>
                                    <p:anim calcmode="lin" valueType="num">
                                      <p:cBhvr additive="base">
                                        <p:cTn id="55" dur="750" fill="hold"/>
                                        <p:tgtEl>
                                          <p:spTgt spid="20"/>
                                        </p:tgtEl>
                                        <p:attrNameLst>
                                          <p:attrName>ppt_y</p:attrName>
                                        </p:attrNameLst>
                                      </p:cBhvr>
                                      <p:tavLst>
                                        <p:tav tm="0">
                                          <p:val>
                                            <p:strVal val="1+#ppt_h/2"/>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animBg="1"/>
      <p:bldP spid="20" grpId="0" animBg="1"/>
      <p:bldP spid="19" grpId="0" animBg="1"/>
      <p:bldP spid="16" grpId="0" animBg="1"/>
      <p:bldP spid="5" grpId="0" animBg="1"/>
      <p:bldP spid="15" grpId="0" animBg="1"/>
      <p:bldP spid="22" grpId="0" animBg="1"/>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F067CFE-A096-44A5-83F1-B4908C40872F}"/>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4BB64689-9C97-45D9-A1C7-1A447D637A60}"/>
              </a:ext>
            </a:extLst>
          </p:cNvPr>
          <p:cNvGrpSpPr/>
          <p:nvPr/>
        </p:nvGrpSpPr>
        <p:grpSpPr>
          <a:xfrm>
            <a:off x="0" y="1607249"/>
            <a:ext cx="12192000" cy="2228850"/>
            <a:chOff x="0" y="2045496"/>
            <a:chExt cx="12192000" cy="2228850"/>
          </a:xfrm>
        </p:grpSpPr>
        <p:sp>
          <p:nvSpPr>
            <p:cNvPr id="12" name="Rectangle 11">
              <a:extLst>
                <a:ext uri="{FF2B5EF4-FFF2-40B4-BE49-F238E27FC236}">
                  <a16:creationId xmlns:a16="http://schemas.microsoft.com/office/drawing/2014/main" id="{F180F662-A6AD-4129-9824-788AB5C296E2}"/>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P(x|C1)P(C1)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3" name="Straight Connector 12">
              <a:extLst>
                <a:ext uri="{FF2B5EF4-FFF2-40B4-BE49-F238E27FC236}">
                  <a16:creationId xmlns:a16="http://schemas.microsoft.com/office/drawing/2014/main" id="{A7F1BF14-7734-46B9-A871-8ED934EFB5E6}"/>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alpha val="38000"/>
                </a:schemeClr>
              </a:solidFill>
              <a:prstDash val="solid"/>
              <a:miter/>
            </a:ln>
          </p:spPr>
        </p:cxnSp>
        <p:sp>
          <p:nvSpPr>
            <p:cNvPr id="14" name="Rectangle 13">
              <a:extLst>
                <a:ext uri="{FF2B5EF4-FFF2-40B4-BE49-F238E27FC236}">
                  <a16:creationId xmlns:a16="http://schemas.microsoft.com/office/drawing/2014/main" id="{999002BE-5568-4ACC-B44D-CD0E4FC3D590}"/>
                </a:ext>
              </a:extLst>
            </p:cNvPr>
            <p:cNvSpPr/>
            <p:nvPr/>
          </p:nvSpPr>
          <p:spPr>
            <a:xfrm>
              <a:off x="3048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5" name="Straight Connector 14">
              <a:extLst>
                <a:ext uri="{FF2B5EF4-FFF2-40B4-BE49-F238E27FC236}">
                  <a16:creationId xmlns:a16="http://schemas.microsoft.com/office/drawing/2014/main" id="{69E6F5B5-5D7A-43AD-B05A-4B42697EAAA9}"/>
                </a:ext>
              </a:extLst>
            </p:cNvPr>
            <p:cNvCxnSpPr>
              <a:cxnSpLocks/>
            </p:cNvCxnSpPr>
            <p:nvPr/>
          </p:nvCxnSpPr>
          <p:spPr>
            <a:xfrm>
              <a:off x="3048000" y="3559971"/>
              <a:ext cx="3048000" cy="0"/>
            </a:xfrm>
            <a:prstGeom prst="line">
              <a:avLst/>
            </a:prstGeom>
            <a:solidFill>
              <a:schemeClr val="tx1">
                <a:alpha val="30000"/>
              </a:schemeClr>
            </a:solidFill>
            <a:ln w="76200" cap="flat">
              <a:solidFill>
                <a:schemeClr val="accent6">
                  <a:alpha val="38000"/>
                </a:schemeClr>
              </a:solidFill>
              <a:prstDash val="dashDot"/>
              <a:miter/>
            </a:ln>
          </p:spPr>
        </p:cxnSp>
        <p:sp>
          <p:nvSpPr>
            <p:cNvPr id="18" name="Rectangle 17">
              <a:extLst>
                <a:ext uri="{FF2B5EF4-FFF2-40B4-BE49-F238E27FC236}">
                  <a16:creationId xmlns:a16="http://schemas.microsoft.com/office/drawing/2014/main" id="{5ADCF38E-B67B-4004-AB34-63AEBD94F851}"/>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P(x|C0)P(C0)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21" name="Straight Connector 20">
              <a:extLst>
                <a:ext uri="{FF2B5EF4-FFF2-40B4-BE49-F238E27FC236}">
                  <a16:creationId xmlns:a16="http://schemas.microsoft.com/office/drawing/2014/main" id="{2C8875E6-63C3-4ADD-940E-32E74DCA5D79}"/>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alpha val="38000"/>
                </a:schemeClr>
              </a:solidFill>
              <a:prstDash val="solid"/>
              <a:miter/>
            </a:ln>
          </p:spPr>
        </p:cxnSp>
        <p:sp>
          <p:nvSpPr>
            <p:cNvPr id="22" name="Rectangle 21">
              <a:extLst>
                <a:ext uri="{FF2B5EF4-FFF2-40B4-BE49-F238E27FC236}">
                  <a16:creationId xmlns:a16="http://schemas.microsoft.com/office/drawing/2014/main" id="{0566A7FF-8F4E-4769-A4DF-059C77E4429C}"/>
                </a:ext>
              </a:extLst>
            </p:cNvPr>
            <p:cNvSpPr/>
            <p:nvPr/>
          </p:nvSpPr>
          <p:spPr>
            <a:xfrm>
              <a:off x="9144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23" name="Straight Connector 22">
              <a:extLst>
                <a:ext uri="{FF2B5EF4-FFF2-40B4-BE49-F238E27FC236}">
                  <a16:creationId xmlns:a16="http://schemas.microsoft.com/office/drawing/2014/main" id="{3845DEAE-8300-45AB-BE56-A12D6F2C3CCE}"/>
                </a:ext>
              </a:extLst>
            </p:cNvPr>
            <p:cNvCxnSpPr>
              <a:cxnSpLocks/>
            </p:cNvCxnSpPr>
            <p:nvPr/>
          </p:nvCxnSpPr>
          <p:spPr>
            <a:xfrm>
              <a:off x="9144000" y="3559971"/>
              <a:ext cx="3048000" cy="0"/>
            </a:xfrm>
            <a:prstGeom prst="line">
              <a:avLst/>
            </a:prstGeom>
            <a:solidFill>
              <a:schemeClr val="tx1">
                <a:alpha val="30000"/>
              </a:schemeClr>
            </a:solidFill>
            <a:ln w="76200" cap="flat">
              <a:solidFill>
                <a:schemeClr val="accent5">
                  <a:alpha val="38000"/>
                </a:schemeClr>
              </a:solidFill>
              <a:prstDash val="dashDot"/>
              <a:miter/>
            </a:ln>
          </p:spPr>
        </p:cxnSp>
      </p:grpSp>
      <p:sp>
        <p:nvSpPr>
          <p:cNvPr id="17" name="Graphic 14">
            <a:extLst>
              <a:ext uri="{FF2B5EF4-FFF2-40B4-BE49-F238E27FC236}">
                <a16:creationId xmlns:a16="http://schemas.microsoft.com/office/drawing/2014/main" id="{5AB77A7C-9C87-4982-96A5-5B5AC73BC863}"/>
              </a:ext>
            </a:extLst>
          </p:cNvPr>
          <p:cNvSpPr/>
          <p:nvPr/>
        </p:nvSpPr>
        <p:spPr>
          <a:xfrm>
            <a:off x="-2389239" y="3475582"/>
            <a:ext cx="19418404" cy="3382418"/>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dashDot"/>
            <a:miter/>
          </a:ln>
        </p:spPr>
        <p:txBody>
          <a:bodyPr rtlCol="0" anchor="ctr"/>
          <a:lstStyle/>
          <a:p>
            <a:endParaRPr lang="en-US"/>
          </a:p>
        </p:txBody>
      </p:sp>
      <p:sp>
        <p:nvSpPr>
          <p:cNvPr id="20" name="Graphic 14">
            <a:extLst>
              <a:ext uri="{FF2B5EF4-FFF2-40B4-BE49-F238E27FC236}">
                <a16:creationId xmlns:a16="http://schemas.microsoft.com/office/drawing/2014/main" id="{AE8303E5-9D6D-454B-A3E2-546E156753FC}"/>
              </a:ext>
            </a:extLst>
          </p:cNvPr>
          <p:cNvSpPr/>
          <p:nvPr/>
        </p:nvSpPr>
        <p:spPr>
          <a:xfrm>
            <a:off x="-8495070" y="5315546"/>
            <a:ext cx="28031458" cy="1512414"/>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5"/>
            </a:solidFill>
            <a:prstDash val="dashDot"/>
            <a:miter/>
          </a:ln>
        </p:spPr>
        <p:txBody>
          <a:bodyPr rtlCol="0" anchor="ct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8495070" y="5721127"/>
            <a:ext cx="28031458" cy="1136873"/>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5"/>
            </a:solid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xfrm>
            <a:off x="0" y="365129"/>
            <a:ext cx="12192000" cy="1325563"/>
          </a:xfrm>
          <a:noFill/>
        </p:spPr>
        <p:txBody>
          <a:bodyPr vert="horz" lIns="91440" tIns="45720" rIns="91440" bIns="45720" rtlCol="0" anchor="ctr">
            <a:normAutofit/>
          </a:bodyPr>
          <a:lstStyle/>
          <a:p>
            <a:pPr algn="ctr"/>
            <a:r>
              <a:rPr lang="fr-FR">
                <a:solidFill>
                  <a:schemeClr val="tx2"/>
                </a:solidFill>
              </a:rPr>
              <a:t>AUROC</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2389239" y="6451172"/>
            <a:ext cx="19418404" cy="406828"/>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solid"/>
            <a:miter/>
          </a:ln>
          <a:effectLst>
            <a:outerShdw blurRad="50800" dist="38100" dir="5400000" algn="t" rotWithShape="0">
              <a:prstClr val="black">
                <a:alpha val="40000"/>
              </a:prstClr>
            </a:outerShdw>
          </a:effectLst>
        </p:spPr>
        <p:txBody>
          <a:bodyPr rtlCol="0" anchor="ctr"/>
          <a:lstStyle/>
          <a:p>
            <a:endParaRPr lang="en-US"/>
          </a:p>
        </p:txBody>
      </p:sp>
    </p:spTree>
    <p:extLst>
      <p:ext uri="{BB962C8B-B14F-4D97-AF65-F5344CB8AC3E}">
        <p14:creationId xmlns:p14="http://schemas.microsoft.com/office/powerpoint/2010/main" val="342965927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13DC123-84B3-48EA-B705-8B2AC6157AE2}"/>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sp>
        <p:nvSpPr>
          <p:cNvPr id="17" name="Graphic 14">
            <a:extLst>
              <a:ext uri="{FF2B5EF4-FFF2-40B4-BE49-F238E27FC236}">
                <a16:creationId xmlns:a16="http://schemas.microsoft.com/office/drawing/2014/main" id="{5AB77A7C-9C87-4982-96A5-5B5AC73BC863}"/>
              </a:ext>
            </a:extLst>
          </p:cNvPr>
          <p:cNvSpPr/>
          <p:nvPr/>
        </p:nvSpPr>
        <p:spPr>
          <a:xfrm>
            <a:off x="1104900" y="1690692"/>
            <a:ext cx="14639926" cy="5167308"/>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dashDot"/>
            <a:miter/>
          </a:ln>
        </p:spPr>
        <p:txBody>
          <a:bodyPr rtlCol="0" anchor="ctr"/>
          <a:lstStyle/>
          <a:p>
            <a:endParaRPr lang="en-US"/>
          </a:p>
        </p:txBody>
      </p:sp>
      <p:sp>
        <p:nvSpPr>
          <p:cNvPr id="20" name="Graphic 14">
            <a:extLst>
              <a:ext uri="{FF2B5EF4-FFF2-40B4-BE49-F238E27FC236}">
                <a16:creationId xmlns:a16="http://schemas.microsoft.com/office/drawing/2014/main" id="{AE8303E5-9D6D-454B-A3E2-546E156753FC}"/>
              </a:ext>
            </a:extLst>
          </p:cNvPr>
          <p:cNvSpPr/>
          <p:nvPr/>
        </p:nvSpPr>
        <p:spPr>
          <a:xfrm>
            <a:off x="-4903839" y="4536079"/>
            <a:ext cx="14394118" cy="226184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5"/>
            </a:solidFill>
            <a:prstDash val="dashDot"/>
            <a:miter/>
          </a:ln>
        </p:spPr>
        <p:txBody>
          <a:bodyPr rtlCol="0" anchor="ct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4903839" y="5127748"/>
            <a:ext cx="17289718" cy="170527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 name="connsiteX0" fmla="*/ 0 w 14644610"/>
              <a:gd name="connsiteY0" fmla="*/ 1608018 h 1608018"/>
              <a:gd name="connsiteX1" fmla="*/ 3872850 w 14644610"/>
              <a:gd name="connsiteY1" fmla="*/ 1608018 h 1608018"/>
              <a:gd name="connsiteX2" fmla="*/ 4973544 w 14644610"/>
              <a:gd name="connsiteY2" fmla="*/ 1124666 h 1608018"/>
              <a:gd name="connsiteX3" fmla="*/ 5680314 w 14644610"/>
              <a:gd name="connsiteY3" fmla="*/ 355656 h 1608018"/>
              <a:gd name="connsiteX4" fmla="*/ 7300143 w 14644610"/>
              <a:gd name="connsiteY4" fmla="*/ 355656 h 1608018"/>
              <a:gd name="connsiteX5" fmla="*/ 8006852 w 14644610"/>
              <a:gd name="connsiteY5" fmla="*/ 1124666 h 1608018"/>
              <a:gd name="connsiteX6" fmla="*/ 9107424 w 14644610"/>
              <a:gd name="connsiteY6" fmla="*/ 1608018 h 1608018"/>
              <a:gd name="connsiteX7" fmla="*/ 14644610 w 14644610"/>
              <a:gd name="connsiteY7" fmla="*/ 1608018 h 16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44610" h="160801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4644610" y="1608018"/>
                </a:lnTo>
              </a:path>
            </a:pathLst>
          </a:custGeom>
          <a:noFill/>
          <a:ln w="76200" cap="flat">
            <a:solidFill>
              <a:schemeClr val="accent5"/>
            </a:solid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xfrm>
            <a:off x="0" y="365129"/>
            <a:ext cx="12192000" cy="1325563"/>
          </a:xfrm>
          <a:noFill/>
        </p:spPr>
        <p:txBody>
          <a:bodyPr vert="horz" lIns="91440" tIns="45720" rIns="91440" bIns="45720" rtlCol="0" anchor="ctr">
            <a:normAutofit/>
          </a:bodyPr>
          <a:lstStyle/>
          <a:p>
            <a:pPr algn="ctr"/>
            <a:r>
              <a:rPr lang="fr-FR">
                <a:solidFill>
                  <a:schemeClr val="tx2"/>
                </a:solidFill>
              </a:rPr>
              <a:t>AUROC</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0" y="5867400"/>
            <a:ext cx="16849726" cy="9906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solid"/>
            <a:miter/>
          </a:ln>
          <a:effectLst>
            <a:outerShdw blurRad="50800" dist="38100" dir="5400000" algn="t" rotWithShape="0">
              <a:prstClr val="black">
                <a:alpha val="40000"/>
              </a:prstClr>
            </a:outerShdw>
          </a:effectLst>
        </p:spPr>
        <p:txBody>
          <a:bodyPr rtlCol="0" anchor="ctr"/>
          <a:lstStyle/>
          <a:p>
            <a:endParaRPr lang="en-US"/>
          </a:p>
        </p:txBody>
      </p:sp>
      <p:grpSp>
        <p:nvGrpSpPr>
          <p:cNvPr id="10" name="Group 9">
            <a:extLst>
              <a:ext uri="{FF2B5EF4-FFF2-40B4-BE49-F238E27FC236}">
                <a16:creationId xmlns:a16="http://schemas.microsoft.com/office/drawing/2014/main" id="{FE725AFC-E70C-4321-8DA8-971581C8D0DD}"/>
              </a:ext>
            </a:extLst>
          </p:cNvPr>
          <p:cNvGrpSpPr/>
          <p:nvPr/>
        </p:nvGrpSpPr>
        <p:grpSpPr>
          <a:xfrm>
            <a:off x="0" y="1607249"/>
            <a:ext cx="12192000" cy="2228850"/>
            <a:chOff x="0" y="2045496"/>
            <a:chExt cx="12192000" cy="2228850"/>
          </a:xfrm>
        </p:grpSpPr>
        <p:sp>
          <p:nvSpPr>
            <p:cNvPr id="11" name="Rectangle 10">
              <a:extLst>
                <a:ext uri="{FF2B5EF4-FFF2-40B4-BE49-F238E27FC236}">
                  <a16:creationId xmlns:a16="http://schemas.microsoft.com/office/drawing/2014/main" id="{F26EFA09-3BD7-48CF-A9A2-5E24C4398D27}"/>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P(x|C1)P(C1)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2" name="Straight Connector 11">
              <a:extLst>
                <a:ext uri="{FF2B5EF4-FFF2-40B4-BE49-F238E27FC236}">
                  <a16:creationId xmlns:a16="http://schemas.microsoft.com/office/drawing/2014/main" id="{D793768B-D4AB-48CE-8B73-65AFE8E5E32A}"/>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alpha val="38000"/>
                </a:schemeClr>
              </a:solidFill>
              <a:prstDash val="solid"/>
              <a:miter/>
            </a:ln>
          </p:spPr>
        </p:cxnSp>
        <p:sp>
          <p:nvSpPr>
            <p:cNvPr id="13" name="Rectangle 12">
              <a:extLst>
                <a:ext uri="{FF2B5EF4-FFF2-40B4-BE49-F238E27FC236}">
                  <a16:creationId xmlns:a16="http://schemas.microsoft.com/office/drawing/2014/main" id="{0C995103-42D1-4276-9EF9-819EECAE8C21}"/>
                </a:ext>
              </a:extLst>
            </p:cNvPr>
            <p:cNvSpPr/>
            <p:nvPr/>
          </p:nvSpPr>
          <p:spPr>
            <a:xfrm>
              <a:off x="3048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4" name="Straight Connector 13">
              <a:extLst>
                <a:ext uri="{FF2B5EF4-FFF2-40B4-BE49-F238E27FC236}">
                  <a16:creationId xmlns:a16="http://schemas.microsoft.com/office/drawing/2014/main" id="{7B0E17A4-71C3-4AD7-B939-7991D2E364F2}"/>
                </a:ext>
              </a:extLst>
            </p:cNvPr>
            <p:cNvCxnSpPr>
              <a:cxnSpLocks/>
            </p:cNvCxnSpPr>
            <p:nvPr/>
          </p:nvCxnSpPr>
          <p:spPr>
            <a:xfrm>
              <a:off x="3048000" y="3559971"/>
              <a:ext cx="3048000" cy="0"/>
            </a:xfrm>
            <a:prstGeom prst="line">
              <a:avLst/>
            </a:prstGeom>
            <a:solidFill>
              <a:schemeClr val="tx1">
                <a:alpha val="30000"/>
              </a:schemeClr>
            </a:solidFill>
            <a:ln w="76200" cap="flat">
              <a:solidFill>
                <a:schemeClr val="accent6">
                  <a:alpha val="38000"/>
                </a:schemeClr>
              </a:solidFill>
              <a:prstDash val="dashDot"/>
              <a:miter/>
            </a:ln>
          </p:spPr>
        </p:cxnSp>
        <p:sp>
          <p:nvSpPr>
            <p:cNvPr id="15" name="Rectangle 14">
              <a:extLst>
                <a:ext uri="{FF2B5EF4-FFF2-40B4-BE49-F238E27FC236}">
                  <a16:creationId xmlns:a16="http://schemas.microsoft.com/office/drawing/2014/main" id="{55C4E935-FD6C-4685-BC3E-62833635356A}"/>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P(x|C0)P(C0)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8" name="Straight Connector 17">
              <a:extLst>
                <a:ext uri="{FF2B5EF4-FFF2-40B4-BE49-F238E27FC236}">
                  <a16:creationId xmlns:a16="http://schemas.microsoft.com/office/drawing/2014/main" id="{5BA98CE2-E199-487D-A722-A1209DB1D4C9}"/>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alpha val="38000"/>
                </a:schemeClr>
              </a:solidFill>
              <a:prstDash val="solid"/>
              <a:miter/>
            </a:ln>
          </p:spPr>
        </p:cxnSp>
        <p:sp>
          <p:nvSpPr>
            <p:cNvPr id="21" name="Rectangle 20">
              <a:extLst>
                <a:ext uri="{FF2B5EF4-FFF2-40B4-BE49-F238E27FC236}">
                  <a16:creationId xmlns:a16="http://schemas.microsoft.com/office/drawing/2014/main" id="{84A75191-6BEC-46B7-8343-6200F752F59A}"/>
                </a:ext>
              </a:extLst>
            </p:cNvPr>
            <p:cNvSpPr/>
            <p:nvPr/>
          </p:nvSpPr>
          <p:spPr>
            <a:xfrm>
              <a:off x="9144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22" name="Straight Connector 21">
              <a:extLst>
                <a:ext uri="{FF2B5EF4-FFF2-40B4-BE49-F238E27FC236}">
                  <a16:creationId xmlns:a16="http://schemas.microsoft.com/office/drawing/2014/main" id="{1508140A-35C5-4C90-8241-D78ACFECBADB}"/>
                </a:ext>
              </a:extLst>
            </p:cNvPr>
            <p:cNvCxnSpPr>
              <a:cxnSpLocks/>
            </p:cNvCxnSpPr>
            <p:nvPr/>
          </p:nvCxnSpPr>
          <p:spPr>
            <a:xfrm>
              <a:off x="9144000" y="3559971"/>
              <a:ext cx="3048000" cy="0"/>
            </a:xfrm>
            <a:prstGeom prst="line">
              <a:avLst/>
            </a:prstGeom>
            <a:solidFill>
              <a:schemeClr val="tx1">
                <a:alpha val="30000"/>
              </a:schemeClr>
            </a:solidFill>
            <a:ln w="76200" cap="flat">
              <a:solidFill>
                <a:schemeClr val="accent5">
                  <a:alpha val="38000"/>
                </a:schemeClr>
              </a:solidFill>
              <a:prstDash val="dashDot"/>
              <a:miter/>
            </a:ln>
          </p:spPr>
        </p:cxnSp>
      </p:grpSp>
    </p:spTree>
    <p:extLst>
      <p:ext uri="{BB962C8B-B14F-4D97-AF65-F5344CB8AC3E}">
        <p14:creationId xmlns:p14="http://schemas.microsoft.com/office/powerpoint/2010/main" val="223159298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32B3CAE-C623-4A19-B4DF-E737C6A053BC}"/>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3BD9841-039F-4382-8E12-B7AC85006D62}"/>
              </a:ext>
            </a:extLst>
          </p:cNvPr>
          <p:cNvSpPr/>
          <p:nvPr/>
        </p:nvSpPr>
        <p:spPr>
          <a:xfrm>
            <a:off x="2697322" y="5867400"/>
            <a:ext cx="6982099" cy="990600"/>
          </a:xfrm>
          <a:custGeom>
            <a:avLst/>
            <a:gdLst>
              <a:gd name="connsiteX0" fmla="*/ 3491047 w 6982099"/>
              <a:gd name="connsiteY0" fmla="*/ 0 h 990600"/>
              <a:gd name="connsiteX1" fmla="*/ 4610405 w 6982099"/>
              <a:gd name="connsiteY1" fmla="*/ 219750 h 990600"/>
              <a:gd name="connsiteX2" fmla="*/ 5587099 w 6982099"/>
              <a:gd name="connsiteY2" fmla="*/ 694898 h 990600"/>
              <a:gd name="connsiteX3" fmla="*/ 6892833 w 6982099"/>
              <a:gd name="connsiteY3" fmla="*/ 988513 h 990600"/>
              <a:gd name="connsiteX4" fmla="*/ 6982099 w 6982099"/>
              <a:gd name="connsiteY4" fmla="*/ 990600 h 990600"/>
              <a:gd name="connsiteX5" fmla="*/ 0 w 6982099"/>
              <a:gd name="connsiteY5" fmla="*/ 990600 h 990600"/>
              <a:gd name="connsiteX6" fmla="*/ 89102 w 6982099"/>
              <a:gd name="connsiteY6" fmla="*/ 988520 h 990600"/>
              <a:gd name="connsiteX7" fmla="*/ 1394973 w 6982099"/>
              <a:gd name="connsiteY7" fmla="*/ 694898 h 990600"/>
              <a:gd name="connsiteX8" fmla="*/ 2371752 w 6982099"/>
              <a:gd name="connsiteY8" fmla="*/ 219750 h 990600"/>
              <a:gd name="connsiteX9" fmla="*/ 3491047 w 6982099"/>
              <a:gd name="connsiteY9"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2099" h="990600">
                <a:moveTo>
                  <a:pt x="3491047" y="0"/>
                </a:moveTo>
                <a:cubicBezTo>
                  <a:pt x="3900127" y="0"/>
                  <a:pt x="4309217" y="73250"/>
                  <a:pt x="4610405" y="219750"/>
                </a:cubicBezTo>
                <a:lnTo>
                  <a:pt x="5587099" y="694898"/>
                </a:lnTo>
                <a:cubicBezTo>
                  <a:pt x="5929444" y="861415"/>
                  <a:pt x="6394602" y="965161"/>
                  <a:pt x="6892833" y="988513"/>
                </a:cubicBezTo>
                <a:lnTo>
                  <a:pt x="6982099" y="990600"/>
                </a:lnTo>
                <a:lnTo>
                  <a:pt x="0" y="990600"/>
                </a:lnTo>
                <a:lnTo>
                  <a:pt x="89102" y="988520"/>
                </a:lnTo>
                <a:cubicBezTo>
                  <a:pt x="587405" y="965182"/>
                  <a:pt x="1052622" y="861431"/>
                  <a:pt x="1394973" y="694898"/>
                </a:cubicBezTo>
                <a:lnTo>
                  <a:pt x="2371752" y="219750"/>
                </a:lnTo>
                <a:cubicBezTo>
                  <a:pt x="2672898" y="73250"/>
                  <a:pt x="3081967" y="0"/>
                  <a:pt x="3491047" y="0"/>
                </a:cubicBezTo>
                <a:close/>
              </a:path>
            </a:pathLst>
          </a:custGeom>
          <a:solidFill>
            <a:schemeClr val="tx1">
              <a:lumMod val="85000"/>
              <a:lumOff val="15000"/>
              <a:alpha val="50000"/>
            </a:schemeClr>
          </a:solidFill>
          <a:ln w="76200" cap="flat">
            <a:noFill/>
            <a:prstDash val="solid"/>
            <a:miter/>
          </a:ln>
          <a:effectLst>
            <a:outerShdw blurRad="50800" dist="38100" dir="5400000" algn="t" rotWithShape="0">
              <a:prstClr val="black">
                <a:alpha val="40000"/>
              </a:prstClr>
            </a:outerShdw>
          </a:effectLst>
        </p:spPr>
        <p:txBody>
          <a:bodyPr wrap="square" rtlCol="0" anchor="ctr">
            <a:noAutofit/>
          </a:bodyP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6369777" y="4269834"/>
            <a:ext cx="26241394" cy="2588166"/>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 name="connsiteX0" fmla="*/ 0 w 14644610"/>
              <a:gd name="connsiteY0" fmla="*/ 1608018 h 1608018"/>
              <a:gd name="connsiteX1" fmla="*/ 3872850 w 14644610"/>
              <a:gd name="connsiteY1" fmla="*/ 1608018 h 1608018"/>
              <a:gd name="connsiteX2" fmla="*/ 4973544 w 14644610"/>
              <a:gd name="connsiteY2" fmla="*/ 1124666 h 1608018"/>
              <a:gd name="connsiteX3" fmla="*/ 5680314 w 14644610"/>
              <a:gd name="connsiteY3" fmla="*/ 355656 h 1608018"/>
              <a:gd name="connsiteX4" fmla="*/ 7300143 w 14644610"/>
              <a:gd name="connsiteY4" fmla="*/ 355656 h 1608018"/>
              <a:gd name="connsiteX5" fmla="*/ 8006852 w 14644610"/>
              <a:gd name="connsiteY5" fmla="*/ 1124666 h 1608018"/>
              <a:gd name="connsiteX6" fmla="*/ 9107424 w 14644610"/>
              <a:gd name="connsiteY6" fmla="*/ 1608018 h 1608018"/>
              <a:gd name="connsiteX7" fmla="*/ 14644610 w 14644610"/>
              <a:gd name="connsiteY7" fmla="*/ 1608018 h 16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44610" h="160801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4644610" y="1608018"/>
                </a:lnTo>
              </a:path>
            </a:pathLst>
          </a:custGeom>
          <a:noFill/>
          <a:ln w="76200" cap="flat">
            <a:solidFill>
              <a:schemeClr val="accent5"/>
            </a:solid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noFill/>
        </p:spPr>
        <p:txBody>
          <a:bodyPr vert="horz" lIns="91440" tIns="45720" rIns="91440" bIns="45720" rtlCol="0" anchor="ctr">
            <a:normAutofit/>
          </a:bodyPr>
          <a:lstStyle/>
          <a:p>
            <a:pPr algn="ctr"/>
            <a:r>
              <a:rPr lang="fr-FR" dirty="0">
                <a:solidFill>
                  <a:schemeClr val="tx2"/>
                </a:solidFill>
              </a:rPr>
              <a:t>AUROC - </a:t>
            </a:r>
            <a:r>
              <a:rPr lang="fr-FR" sz="2800" dirty="0">
                <a:solidFill>
                  <a:schemeClr val="tx2"/>
                </a:solidFill>
              </a:rPr>
              <a:t>THEORETICAL MINIMAL ERROR </a:t>
            </a:r>
            <a:endParaRPr lang="en-US" dirty="0">
              <a:solidFill>
                <a:schemeClr val="tx2"/>
              </a:solidFill>
            </a:endParaRPr>
          </a:p>
        </p:txBody>
      </p:sp>
      <p:sp>
        <p:nvSpPr>
          <p:cNvPr id="3" name="Text Placeholder 2">
            <a:extLst>
              <a:ext uri="{FF2B5EF4-FFF2-40B4-BE49-F238E27FC236}">
                <a16:creationId xmlns:a16="http://schemas.microsoft.com/office/drawing/2014/main" id="{333F0A70-3C42-4EA6-8915-5FA91D5C5DC2}"/>
              </a:ext>
            </a:extLst>
          </p:cNvPr>
          <p:cNvSpPr>
            <a:spLocks noGrp="1"/>
          </p:cNvSpPr>
          <p:nvPr>
            <p:ph type="body" sz="quarter" idx="13"/>
          </p:nvPr>
        </p:nvSpPr>
        <p:spPr/>
        <p:txBody>
          <a:bodyPr/>
          <a:lstStyle/>
          <a:p>
            <a:pPr algn="ctr"/>
            <a:r>
              <a:rPr lang="fr-FR" dirty="0">
                <a:solidFill>
                  <a:schemeClr val="tx2"/>
                </a:solidFill>
              </a:rPr>
              <a:t>Not </a:t>
            </a:r>
            <a:r>
              <a:rPr lang="fr-FR" dirty="0" err="1">
                <a:solidFill>
                  <a:schemeClr val="tx2"/>
                </a:solidFill>
              </a:rPr>
              <a:t>separable</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2781300" y="5867400"/>
            <a:ext cx="16849726" cy="9906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solid"/>
            <a:miter/>
          </a:ln>
          <a:effectLst>
            <a:outerShdw blurRad="50800" dist="38100" dir="5400000" algn="t" rotWithShape="0">
              <a:prstClr val="black">
                <a:alpha val="40000"/>
              </a:prstClr>
            </a:outerShdw>
          </a:effectLst>
        </p:spPr>
        <p:txBody>
          <a:bodyPr rtlCol="0" anchor="ctr"/>
          <a:lstStyle/>
          <a:p>
            <a:endParaRPr lang="en-US"/>
          </a:p>
        </p:txBody>
      </p:sp>
      <p:grpSp>
        <p:nvGrpSpPr>
          <p:cNvPr id="8" name="Group 7">
            <a:extLst>
              <a:ext uri="{FF2B5EF4-FFF2-40B4-BE49-F238E27FC236}">
                <a16:creationId xmlns:a16="http://schemas.microsoft.com/office/drawing/2014/main" id="{7EDC079C-6368-44AE-8D5E-3C2C9A83E477}"/>
              </a:ext>
            </a:extLst>
          </p:cNvPr>
          <p:cNvGrpSpPr/>
          <p:nvPr/>
        </p:nvGrpSpPr>
        <p:grpSpPr>
          <a:xfrm>
            <a:off x="1524000" y="1607249"/>
            <a:ext cx="9144000" cy="2228850"/>
            <a:chOff x="0" y="2045496"/>
            <a:chExt cx="9144000" cy="2228850"/>
          </a:xfrm>
        </p:grpSpPr>
        <p:sp>
          <p:nvSpPr>
            <p:cNvPr id="9" name="Rectangle 8">
              <a:extLst>
                <a:ext uri="{FF2B5EF4-FFF2-40B4-BE49-F238E27FC236}">
                  <a16:creationId xmlns:a16="http://schemas.microsoft.com/office/drawing/2014/main" id="{39B8DC3D-4F17-4277-9003-2323ABF27D3A}"/>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P(x|C1)P(C1)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0" name="Straight Connector 9">
              <a:extLst>
                <a:ext uri="{FF2B5EF4-FFF2-40B4-BE49-F238E27FC236}">
                  <a16:creationId xmlns:a16="http://schemas.microsoft.com/office/drawing/2014/main" id="{6E6D9B45-9340-409B-8C06-847D8181F894}"/>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alpha val="38000"/>
                </a:schemeClr>
              </a:solidFill>
              <a:prstDash val="solid"/>
              <a:miter/>
            </a:ln>
          </p:spPr>
        </p:cxnSp>
        <p:sp>
          <p:nvSpPr>
            <p:cNvPr id="13" name="Rectangle 12">
              <a:extLst>
                <a:ext uri="{FF2B5EF4-FFF2-40B4-BE49-F238E27FC236}">
                  <a16:creationId xmlns:a16="http://schemas.microsoft.com/office/drawing/2014/main" id="{71EC4601-A2FD-4D67-B77B-08FD10F94EF7}"/>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P(x|C0)P(C0)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4" name="Straight Connector 13">
              <a:extLst>
                <a:ext uri="{FF2B5EF4-FFF2-40B4-BE49-F238E27FC236}">
                  <a16:creationId xmlns:a16="http://schemas.microsoft.com/office/drawing/2014/main" id="{8C4C02ED-F3C1-4EFE-910A-279FDC91C1D7}"/>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alpha val="38000"/>
                </a:schemeClr>
              </a:solidFill>
              <a:prstDash val="solid"/>
              <a:miter/>
            </a:ln>
          </p:spPr>
        </p:cxnSp>
      </p:grpSp>
    </p:spTree>
    <p:extLst>
      <p:ext uri="{BB962C8B-B14F-4D97-AF65-F5344CB8AC3E}">
        <p14:creationId xmlns:p14="http://schemas.microsoft.com/office/powerpoint/2010/main" val="2613546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7901D2F-DA00-4620-80F9-B93C70C885FC}"/>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BC2813-C0F6-4135-BB20-D41B0A660A89}"/>
              </a:ext>
            </a:extLst>
          </p:cNvPr>
          <p:cNvSpPr/>
          <p:nvPr/>
        </p:nvSpPr>
        <p:spPr>
          <a:xfrm>
            <a:off x="4430872" y="6076152"/>
            <a:ext cx="4375769" cy="781849"/>
          </a:xfrm>
          <a:custGeom>
            <a:avLst/>
            <a:gdLst>
              <a:gd name="connsiteX0" fmla="*/ 2399711 w 4375769"/>
              <a:gd name="connsiteY0" fmla="*/ 0 h 781849"/>
              <a:gd name="connsiteX1" fmla="*/ 2403676 w 4375769"/>
              <a:gd name="connsiteY1" fmla="*/ 3876 h 781849"/>
              <a:gd name="connsiteX2" fmla="*/ 4375769 w 4375769"/>
              <a:gd name="connsiteY2" fmla="*/ 781849 h 781849"/>
              <a:gd name="connsiteX3" fmla="*/ 0 w 4375769"/>
              <a:gd name="connsiteY3" fmla="*/ 781849 h 781849"/>
              <a:gd name="connsiteX4" fmla="*/ 89102 w 4375769"/>
              <a:gd name="connsiteY4" fmla="*/ 779769 h 781849"/>
              <a:gd name="connsiteX5" fmla="*/ 1394973 w 4375769"/>
              <a:gd name="connsiteY5" fmla="*/ 486147 h 781849"/>
              <a:gd name="connsiteX6" fmla="*/ 2371751 w 4375769"/>
              <a:gd name="connsiteY6" fmla="*/ 10999 h 78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769" h="781849">
                <a:moveTo>
                  <a:pt x="2399711" y="0"/>
                </a:moveTo>
                <a:lnTo>
                  <a:pt x="2403676" y="3876"/>
                </a:lnTo>
                <a:cubicBezTo>
                  <a:pt x="2910955" y="499615"/>
                  <a:pt x="3626213" y="781782"/>
                  <a:pt x="4375769" y="781849"/>
                </a:cubicBezTo>
                <a:lnTo>
                  <a:pt x="0" y="781849"/>
                </a:lnTo>
                <a:lnTo>
                  <a:pt x="89102" y="779769"/>
                </a:lnTo>
                <a:cubicBezTo>
                  <a:pt x="587405" y="756431"/>
                  <a:pt x="1052622" y="652680"/>
                  <a:pt x="1394973" y="486147"/>
                </a:cubicBezTo>
                <a:lnTo>
                  <a:pt x="2371751" y="10999"/>
                </a:lnTo>
                <a:close/>
              </a:path>
            </a:pathLst>
          </a:custGeom>
          <a:solidFill>
            <a:schemeClr val="tx1">
              <a:lumMod val="85000"/>
              <a:lumOff val="15000"/>
            </a:schemeClr>
          </a:solidFill>
          <a:ln w="76200" cap="flat">
            <a:noFill/>
            <a:prstDash val="solid"/>
            <a:miter/>
          </a:ln>
          <a:effectLst>
            <a:outerShdw blurRad="50800" dist="38100" dir="5400000" algn="t" rotWithShape="0">
              <a:prstClr val="black">
                <a:alpha val="40000"/>
              </a:prstClr>
            </a:outerShdw>
          </a:effectLst>
        </p:spPr>
        <p:txBody>
          <a:bodyPr wrap="square" rtlCol="0" anchor="ctr">
            <a:noAutofit/>
          </a:bodyP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7512777" y="4269834"/>
            <a:ext cx="26241394" cy="2588166"/>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 name="connsiteX0" fmla="*/ 0 w 14644610"/>
              <a:gd name="connsiteY0" fmla="*/ 1608018 h 1608018"/>
              <a:gd name="connsiteX1" fmla="*/ 3872850 w 14644610"/>
              <a:gd name="connsiteY1" fmla="*/ 1608018 h 1608018"/>
              <a:gd name="connsiteX2" fmla="*/ 4973544 w 14644610"/>
              <a:gd name="connsiteY2" fmla="*/ 1124666 h 1608018"/>
              <a:gd name="connsiteX3" fmla="*/ 5680314 w 14644610"/>
              <a:gd name="connsiteY3" fmla="*/ 355656 h 1608018"/>
              <a:gd name="connsiteX4" fmla="*/ 7300143 w 14644610"/>
              <a:gd name="connsiteY4" fmla="*/ 355656 h 1608018"/>
              <a:gd name="connsiteX5" fmla="*/ 8006852 w 14644610"/>
              <a:gd name="connsiteY5" fmla="*/ 1124666 h 1608018"/>
              <a:gd name="connsiteX6" fmla="*/ 9107424 w 14644610"/>
              <a:gd name="connsiteY6" fmla="*/ 1608018 h 1608018"/>
              <a:gd name="connsiteX7" fmla="*/ 14644610 w 14644610"/>
              <a:gd name="connsiteY7" fmla="*/ 1608018 h 16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44610" h="160801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4644610" y="1608018"/>
                </a:lnTo>
              </a:path>
            </a:pathLst>
          </a:custGeom>
          <a:noFill/>
          <a:ln w="76200" cap="flat">
            <a:solidFill>
              <a:schemeClr val="accent5"/>
            </a:solid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noFill/>
        </p:spPr>
        <p:txBody>
          <a:bodyPr vert="horz" lIns="91440" tIns="45720" rIns="91440" bIns="45720" rtlCol="0" anchor="ctr">
            <a:normAutofit/>
          </a:bodyPr>
          <a:lstStyle/>
          <a:p>
            <a:pPr algn="ctr"/>
            <a:r>
              <a:rPr lang="fr-FR" dirty="0">
                <a:solidFill>
                  <a:srgbClr val="E4E4F3"/>
                </a:solidFill>
              </a:rPr>
              <a:t>AUROC - </a:t>
            </a:r>
            <a:r>
              <a:rPr lang="fr-FR" sz="2800" dirty="0">
                <a:solidFill>
                  <a:srgbClr val="E4E4F3"/>
                </a:solidFill>
              </a:rPr>
              <a:t>THEORETICAL MINIMAL ERROR </a:t>
            </a:r>
            <a:endParaRPr lang="en-US" dirty="0">
              <a:solidFill>
                <a:schemeClr val="tx2"/>
              </a:solidFill>
            </a:endParaRPr>
          </a:p>
        </p:txBody>
      </p:sp>
      <p:sp>
        <p:nvSpPr>
          <p:cNvPr id="3" name="Text Placeholder 2">
            <a:extLst>
              <a:ext uri="{FF2B5EF4-FFF2-40B4-BE49-F238E27FC236}">
                <a16:creationId xmlns:a16="http://schemas.microsoft.com/office/drawing/2014/main" id="{80B07A1A-9123-4003-BED0-74DEB49D56B2}"/>
              </a:ext>
            </a:extLst>
          </p:cNvPr>
          <p:cNvSpPr>
            <a:spLocks noGrp="1"/>
          </p:cNvSpPr>
          <p:nvPr>
            <p:ph type="body" sz="quarter" idx="13"/>
          </p:nvPr>
        </p:nvSpPr>
        <p:spPr/>
        <p:txBody>
          <a:bodyPr/>
          <a:lstStyle/>
          <a:p>
            <a:pPr algn="ctr"/>
            <a:r>
              <a:rPr lang="fr-FR" dirty="0" err="1">
                <a:solidFill>
                  <a:schemeClr val="tx2"/>
                </a:solidFill>
              </a:rPr>
              <a:t>Slightly</a:t>
            </a:r>
            <a:r>
              <a:rPr lang="fr-FR" dirty="0">
                <a:solidFill>
                  <a:schemeClr val="tx2"/>
                </a:solidFill>
              </a:rPr>
              <a:t> </a:t>
            </a:r>
            <a:r>
              <a:rPr lang="fr-FR" dirty="0" err="1">
                <a:solidFill>
                  <a:schemeClr val="tx2"/>
                </a:solidFill>
              </a:rPr>
              <a:t>separable</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1047750" y="5867400"/>
            <a:ext cx="16849726" cy="9906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solid"/>
            <a:miter/>
          </a:ln>
          <a:effectLst>
            <a:outerShdw blurRad="50800" dist="38100" dir="5400000" algn="t" rotWithShape="0">
              <a:prstClr val="black">
                <a:alpha val="40000"/>
              </a:prstClr>
            </a:outerShdw>
          </a:effectLst>
        </p:spPr>
        <p:txBody>
          <a:bodyPr rtlCol="0" anchor="ctr"/>
          <a:lstStyle/>
          <a:p>
            <a:endParaRPr lang="en-US"/>
          </a:p>
        </p:txBody>
      </p:sp>
      <p:grpSp>
        <p:nvGrpSpPr>
          <p:cNvPr id="8" name="Group 7">
            <a:extLst>
              <a:ext uri="{FF2B5EF4-FFF2-40B4-BE49-F238E27FC236}">
                <a16:creationId xmlns:a16="http://schemas.microsoft.com/office/drawing/2014/main" id="{7FC7302F-9446-4A6A-A092-C782D51D73C2}"/>
              </a:ext>
            </a:extLst>
          </p:cNvPr>
          <p:cNvGrpSpPr/>
          <p:nvPr/>
        </p:nvGrpSpPr>
        <p:grpSpPr>
          <a:xfrm>
            <a:off x="1524000" y="1607249"/>
            <a:ext cx="9144000" cy="2228850"/>
            <a:chOff x="0" y="2045496"/>
            <a:chExt cx="9144000" cy="2228850"/>
          </a:xfrm>
        </p:grpSpPr>
        <p:sp>
          <p:nvSpPr>
            <p:cNvPr id="9" name="Rectangle 8">
              <a:extLst>
                <a:ext uri="{FF2B5EF4-FFF2-40B4-BE49-F238E27FC236}">
                  <a16:creationId xmlns:a16="http://schemas.microsoft.com/office/drawing/2014/main" id="{0D6018B3-9BCF-4C35-B6C0-AE10CA539683}"/>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P(x|C1)P(C1)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0" name="Straight Connector 9">
              <a:extLst>
                <a:ext uri="{FF2B5EF4-FFF2-40B4-BE49-F238E27FC236}">
                  <a16:creationId xmlns:a16="http://schemas.microsoft.com/office/drawing/2014/main" id="{72020CE2-3BAF-4CC6-AAC6-E91BE8B8863E}"/>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alpha val="38000"/>
                </a:schemeClr>
              </a:solidFill>
              <a:prstDash val="solid"/>
              <a:miter/>
            </a:ln>
          </p:spPr>
        </p:cxnSp>
        <p:sp>
          <p:nvSpPr>
            <p:cNvPr id="11" name="Rectangle 10">
              <a:extLst>
                <a:ext uri="{FF2B5EF4-FFF2-40B4-BE49-F238E27FC236}">
                  <a16:creationId xmlns:a16="http://schemas.microsoft.com/office/drawing/2014/main" id="{0300FE9E-B130-46D3-AF52-CB17966EC412}"/>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P(x|C0)P(C0)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2" name="Straight Connector 11">
              <a:extLst>
                <a:ext uri="{FF2B5EF4-FFF2-40B4-BE49-F238E27FC236}">
                  <a16:creationId xmlns:a16="http://schemas.microsoft.com/office/drawing/2014/main" id="{C1B8984C-C27A-48E7-B0CA-472D87FBD3C9}"/>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alpha val="38000"/>
                </a:schemeClr>
              </a:solidFill>
              <a:prstDash val="solid"/>
              <a:miter/>
            </a:ln>
          </p:spPr>
        </p:cxnSp>
      </p:grpSp>
    </p:spTree>
    <p:extLst>
      <p:ext uri="{BB962C8B-B14F-4D97-AF65-F5344CB8AC3E}">
        <p14:creationId xmlns:p14="http://schemas.microsoft.com/office/powerpoint/2010/main" val="12403009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 name="Picture Placeholder 10" descr="A picture containing food&#10;&#10;Description automatically generated">
            <a:extLst>
              <a:ext uri="{FF2B5EF4-FFF2-40B4-BE49-F238E27FC236}">
                <a16:creationId xmlns:a16="http://schemas.microsoft.com/office/drawing/2014/main" id="{ED4468A7-8D4C-4132-B33C-69FF00898792}"/>
              </a:ext>
            </a:extLst>
          </p:cNvPr>
          <p:cNvPicPr>
            <a:picLocks noChangeAspect="1"/>
          </p:cNvPicPr>
          <p:nvPr/>
        </p:nvPicPr>
        <p:blipFill rotWithShape="1">
          <a:blip r:embed="rId4">
            <a:alphaModFix amt="50000"/>
            <a:extLst>
              <a:ext uri="{BEBA8EAE-BF5A-486C-A8C5-ECC9F3942E4B}">
                <a14:imgProps xmlns:a14="http://schemas.microsoft.com/office/drawing/2010/main">
                  <a14:imgLayer r:embed="rId5">
                    <a14:imgEffect>
                      <a14:saturation sat="33000"/>
                    </a14:imgEffect>
                  </a14:imgLayer>
                </a14:imgProps>
              </a:ext>
            </a:extLst>
          </a:blip>
          <a:srcRect l="30327" t="1076" r="33050" b="1076"/>
          <a:stretch/>
        </p:blipFill>
        <p:spPr>
          <a:xfrm>
            <a:off x="6" y="4"/>
            <a:ext cx="12191994" cy="6857996"/>
          </a:xfrm>
          <a:prstGeom prst="parallelogram">
            <a:avLst>
              <a:gd name="adj" fmla="val 91667"/>
            </a:avLst>
          </a:prstGeom>
          <a:solidFill>
            <a:schemeClr val="tx1">
              <a:lumMod val="95000"/>
              <a:lumOff val="5000"/>
            </a:schemeClr>
          </a:solidFill>
          <a:ln w="38100">
            <a:noFill/>
          </a:ln>
          <a:effectLst>
            <a:outerShdw blurRad="50800" dist="546100" algn="tl" rotWithShape="0">
              <a:schemeClr val="bg1">
                <a:alpha val="10000"/>
              </a:schemeClr>
            </a:outerShdw>
          </a:effectLst>
        </p:spPr>
      </p:pic>
      <p:graphicFrame>
        <p:nvGraphicFramePr>
          <p:cNvPr id="14" name="Chart 13">
            <a:extLst>
              <a:ext uri="{FF2B5EF4-FFF2-40B4-BE49-F238E27FC236}">
                <a16:creationId xmlns:a16="http://schemas.microsoft.com/office/drawing/2014/main" id="{07B3145A-1261-4ADB-A085-4C97266D2364}"/>
              </a:ext>
            </a:extLst>
          </p:cNvPr>
          <p:cNvGraphicFramePr/>
          <p:nvPr>
            <p:extLst>
              <p:ext uri="{D42A27DB-BD31-4B8C-83A1-F6EECF244321}">
                <p14:modId xmlns:p14="http://schemas.microsoft.com/office/powerpoint/2010/main" val="187162629"/>
              </p:ext>
            </p:extLst>
          </p:nvPr>
        </p:nvGraphicFramePr>
        <p:xfrm>
          <a:off x="952501" y="1"/>
          <a:ext cx="10286998" cy="685799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9827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4">
                                            <p:graphicEl>
                                              <a:chart seriesIdx="-4" categoryIdx="0" bldStep="category"/>
                                            </p:graphicEl>
                                          </p:spTgt>
                                        </p:tgtEl>
                                        <p:attrNameLst>
                                          <p:attrName>style.visibility</p:attrName>
                                        </p:attrNameLst>
                                      </p:cBhvr>
                                      <p:to>
                                        <p:strVal val="visible"/>
                                      </p:to>
                                    </p:set>
                                    <p:anim calcmode="lin" valueType="num">
                                      <p:cBhvr additive="base">
                                        <p:cTn id="7" dur="1250" fill="hold"/>
                                        <p:tgtEl>
                                          <p:spTgt spid="14">
                                            <p:graphicEl>
                                              <a:chart seriesIdx="-4" categoryIdx="0" bldStep="category"/>
                                            </p:graphicEl>
                                          </p:spTgt>
                                        </p:tgtEl>
                                        <p:attrNameLst>
                                          <p:attrName>ppt_x</p:attrName>
                                        </p:attrNameLst>
                                      </p:cBhvr>
                                      <p:tavLst>
                                        <p:tav tm="0">
                                          <p:val>
                                            <p:strVal val="1+#ppt_w/2"/>
                                          </p:val>
                                        </p:tav>
                                        <p:tav tm="100000">
                                          <p:val>
                                            <p:strVal val="#ppt_x"/>
                                          </p:val>
                                        </p:tav>
                                      </p:tavLst>
                                    </p:anim>
                                    <p:anim calcmode="lin" valueType="num">
                                      <p:cBhvr additive="base">
                                        <p:cTn id="8" dur="1250" fill="hold"/>
                                        <p:tgtEl>
                                          <p:spTgt spid="14">
                                            <p:graphicEl>
                                              <a:chart seriesIdx="-4" categoryIdx="0" bldStep="category"/>
                                            </p:graphic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4">
                                            <p:graphicEl>
                                              <a:chart seriesIdx="-4" categoryIdx="1" bldStep="category"/>
                                            </p:graphicEl>
                                          </p:spTgt>
                                        </p:tgtEl>
                                        <p:attrNameLst>
                                          <p:attrName>style.visibility</p:attrName>
                                        </p:attrNameLst>
                                      </p:cBhvr>
                                      <p:to>
                                        <p:strVal val="visible"/>
                                      </p:to>
                                    </p:set>
                                    <p:anim calcmode="lin" valueType="num">
                                      <p:cBhvr additive="base">
                                        <p:cTn id="11" dur="1250" fill="hold"/>
                                        <p:tgtEl>
                                          <p:spTgt spid="14">
                                            <p:graphicEl>
                                              <a:chart seriesIdx="-4" categoryIdx="1" bldStep="category"/>
                                            </p:graphicEl>
                                          </p:spTgt>
                                        </p:tgtEl>
                                        <p:attrNameLst>
                                          <p:attrName>ppt_x</p:attrName>
                                        </p:attrNameLst>
                                      </p:cBhvr>
                                      <p:tavLst>
                                        <p:tav tm="0">
                                          <p:val>
                                            <p:strVal val="0-#ppt_w/2"/>
                                          </p:val>
                                        </p:tav>
                                        <p:tav tm="100000">
                                          <p:val>
                                            <p:strVal val="#ppt_x"/>
                                          </p:val>
                                        </p:tav>
                                      </p:tavLst>
                                    </p:anim>
                                    <p:anim calcmode="lin" valueType="num">
                                      <p:cBhvr additive="base">
                                        <p:cTn id="12" dur="1250" fill="hold"/>
                                        <p:tgtEl>
                                          <p:spTgt spid="14">
                                            <p:graphicEl>
                                              <a:chart seriesIdx="-4" categoryIdx="1" bldStep="category"/>
                                            </p:graphicEl>
                                          </p:spTgt>
                                        </p:tgtEl>
                                        <p:attrNameLst>
                                          <p:attrName>ppt_y</p:attrName>
                                        </p:attrNameLst>
                                      </p:cBhvr>
                                      <p:tavLst>
                                        <p:tav tm="0">
                                          <p:val>
                                            <p:strVal val="#ppt_y"/>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15" dur="500"/>
                                        <p:tgtEl>
                                          <p:spTgt spid="14">
                                            <p:graphicEl>
                                              <a:chart seriesIdx="-3" categoryIdx="-3" bldStep="gridLegend"/>
                                            </p:graphicEl>
                                          </p:spTgt>
                                        </p:tgtEl>
                                      </p:cBhvr>
                                    </p:animEffect>
                                  </p:childTnLst>
                                </p:cTn>
                              </p:par>
                              <p:par>
                                <p:cTn id="16" presetID="10" presetClass="entr" presetSubtype="0" fill="hold" grpId="1" nodeType="withEffect">
                                  <p:stCondLst>
                                    <p:cond delay="250"/>
                                  </p:stCondLst>
                                  <p:childTnLst>
                                    <p:set>
                                      <p:cBhvr>
                                        <p:cTn id="17"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18" dur="1250"/>
                                        <p:tgtEl>
                                          <p:spTgt spid="14">
                                            <p:graphicEl>
                                              <a:chart seriesIdx="-4" categoryIdx="0" bldStep="category"/>
                                            </p:graphicEl>
                                          </p:spTgt>
                                        </p:tgtEl>
                                      </p:cBhvr>
                                    </p:animEffect>
                                  </p:childTnLst>
                                </p:cTn>
                              </p:par>
                              <p:par>
                                <p:cTn id="19" presetID="10" presetClass="entr" presetSubtype="0" fill="hold" grpId="1" nodeType="withEffect">
                                  <p:stCondLst>
                                    <p:cond delay="500"/>
                                  </p:stCondLst>
                                  <p:childTnLst>
                                    <p:set>
                                      <p:cBhvr>
                                        <p:cTn id="20"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21" dur="1250"/>
                                        <p:tgtEl>
                                          <p:spTgt spid="14">
                                            <p:graphicEl>
                                              <a:chart seriesIdx="-4" categoryIdx="1" bldStep="category"/>
                                            </p:graphicEl>
                                          </p:spTgt>
                                        </p:tgtEl>
                                      </p:cBhvr>
                                    </p:animEffect>
                                  </p:childTnLst>
                                </p:cTn>
                              </p:par>
                              <p:par>
                                <p:cTn id="22" presetID="8" presetClass="emph" presetSubtype="0" decel="100000" fill="hold" grpId="2" nodeType="withEffect">
                                  <p:stCondLst>
                                    <p:cond delay="250"/>
                                  </p:stCondLst>
                                  <p:childTnLst>
                                    <p:animRot by="21600000">
                                      <p:cBhvr>
                                        <p:cTn id="23" dur="1250" fill="hold"/>
                                        <p:tgtEl>
                                          <p:spTgt spid="14">
                                            <p:graphicEl>
                                              <a:chart seriesIdx="-4" categoryIdx="1" bldStep="category"/>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Graphic spid="14" grpId="1" uiExpand="1">
        <p:bldSub>
          <a:bldChart bld="category"/>
        </p:bldSub>
      </p:bldGraphic>
      <p:bldGraphic spid="14" grpId="2" uiExpand="1">
        <p:bldSub>
          <a:bldChart bld="category"/>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72A23992-369C-4D35-A61A-4C8E8310C3FD}"/>
              </a:ext>
            </a:extLst>
          </p:cNvPr>
          <p:cNvSpPr/>
          <p:nvPr/>
        </p:nvSpPr>
        <p:spPr>
          <a:xfrm rot="10800000">
            <a:off x="8763" y="6486555"/>
            <a:ext cx="12192000" cy="371444"/>
          </a:xfrm>
          <a:custGeom>
            <a:avLst/>
            <a:gdLst>
              <a:gd name="connsiteX0" fmla="*/ 0 w 10659237"/>
              <a:gd name="connsiteY0" fmla="*/ 0 h 371444"/>
              <a:gd name="connsiteX1" fmla="*/ 10659237 w 10659237"/>
              <a:gd name="connsiteY1" fmla="*/ 0 h 371444"/>
              <a:gd name="connsiteX2" fmla="*/ 10659237 w 10659237"/>
              <a:gd name="connsiteY2" fmla="*/ 90597 h 371444"/>
              <a:gd name="connsiteX3" fmla="*/ 10617592 w 10659237"/>
              <a:gd name="connsiteY3" fmla="*/ 90597 h 371444"/>
              <a:gd name="connsiteX4" fmla="*/ 10617592 w 10659237"/>
              <a:gd name="connsiteY4" fmla="*/ 371444 h 371444"/>
              <a:gd name="connsiteX5" fmla="*/ 10588530 w 10659237"/>
              <a:gd name="connsiteY5" fmla="*/ 371444 h 371444"/>
              <a:gd name="connsiteX6" fmla="*/ 10588530 w 10659237"/>
              <a:gd name="connsiteY6" fmla="*/ 90597 h 371444"/>
              <a:gd name="connsiteX7" fmla="*/ 7983743 w 10659237"/>
              <a:gd name="connsiteY7" fmla="*/ 90597 h 371444"/>
              <a:gd name="connsiteX8" fmla="*/ 7983743 w 10659237"/>
              <a:gd name="connsiteY8" fmla="*/ 371444 h 371444"/>
              <a:gd name="connsiteX9" fmla="*/ 7954681 w 10659237"/>
              <a:gd name="connsiteY9" fmla="*/ 371444 h 371444"/>
              <a:gd name="connsiteX10" fmla="*/ 7954681 w 10659237"/>
              <a:gd name="connsiteY10" fmla="*/ 90597 h 371444"/>
              <a:gd name="connsiteX11" fmla="*/ 5349894 w 10659237"/>
              <a:gd name="connsiteY11" fmla="*/ 90597 h 371444"/>
              <a:gd name="connsiteX12" fmla="*/ 5349894 w 10659237"/>
              <a:gd name="connsiteY12" fmla="*/ 371444 h 371444"/>
              <a:gd name="connsiteX13" fmla="*/ 5320831 w 10659237"/>
              <a:gd name="connsiteY13" fmla="*/ 371444 h 371444"/>
              <a:gd name="connsiteX14" fmla="*/ 5320831 w 10659237"/>
              <a:gd name="connsiteY14" fmla="*/ 90597 h 371444"/>
              <a:gd name="connsiteX15" fmla="*/ 2716045 w 10659237"/>
              <a:gd name="connsiteY15" fmla="*/ 90597 h 371444"/>
              <a:gd name="connsiteX16" fmla="*/ 2716045 w 10659237"/>
              <a:gd name="connsiteY16" fmla="*/ 371444 h 371444"/>
              <a:gd name="connsiteX17" fmla="*/ 2686981 w 10659237"/>
              <a:gd name="connsiteY17" fmla="*/ 371444 h 371444"/>
              <a:gd name="connsiteX18" fmla="*/ 2686981 w 10659237"/>
              <a:gd name="connsiteY18" fmla="*/ 90597 h 371444"/>
              <a:gd name="connsiteX19" fmla="*/ 82194 w 10659237"/>
              <a:gd name="connsiteY19" fmla="*/ 90597 h 371444"/>
              <a:gd name="connsiteX20" fmla="*/ 82194 w 10659237"/>
              <a:gd name="connsiteY20" fmla="*/ 371444 h 371444"/>
              <a:gd name="connsiteX21" fmla="*/ 53131 w 10659237"/>
              <a:gd name="connsiteY21" fmla="*/ 371444 h 371444"/>
              <a:gd name="connsiteX22" fmla="*/ 53131 w 10659237"/>
              <a:gd name="connsiteY22" fmla="*/ 90597 h 371444"/>
              <a:gd name="connsiteX23" fmla="*/ 0 w 10659237"/>
              <a:gd name="connsiteY23" fmla="*/ 90597 h 3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59237" h="371444">
                <a:moveTo>
                  <a:pt x="0" y="0"/>
                </a:moveTo>
                <a:lnTo>
                  <a:pt x="10659237" y="0"/>
                </a:lnTo>
                <a:lnTo>
                  <a:pt x="10659237" y="90597"/>
                </a:lnTo>
                <a:lnTo>
                  <a:pt x="10617592" y="90597"/>
                </a:lnTo>
                <a:lnTo>
                  <a:pt x="10617592" y="371444"/>
                </a:lnTo>
                <a:lnTo>
                  <a:pt x="10588530" y="371444"/>
                </a:lnTo>
                <a:lnTo>
                  <a:pt x="10588530" y="90597"/>
                </a:lnTo>
                <a:lnTo>
                  <a:pt x="7983743" y="90597"/>
                </a:lnTo>
                <a:lnTo>
                  <a:pt x="7983743" y="371444"/>
                </a:lnTo>
                <a:lnTo>
                  <a:pt x="7954681" y="371444"/>
                </a:lnTo>
                <a:lnTo>
                  <a:pt x="7954681" y="90597"/>
                </a:lnTo>
                <a:lnTo>
                  <a:pt x="5349894" y="90597"/>
                </a:lnTo>
                <a:lnTo>
                  <a:pt x="5349894" y="371444"/>
                </a:lnTo>
                <a:lnTo>
                  <a:pt x="5320831" y="371444"/>
                </a:lnTo>
                <a:lnTo>
                  <a:pt x="5320831" y="90597"/>
                </a:lnTo>
                <a:lnTo>
                  <a:pt x="2716045" y="90597"/>
                </a:lnTo>
                <a:lnTo>
                  <a:pt x="2716045" y="371444"/>
                </a:lnTo>
                <a:lnTo>
                  <a:pt x="2686981" y="371444"/>
                </a:lnTo>
                <a:lnTo>
                  <a:pt x="2686981" y="90597"/>
                </a:lnTo>
                <a:lnTo>
                  <a:pt x="82194" y="90597"/>
                </a:lnTo>
                <a:lnTo>
                  <a:pt x="82194" y="371444"/>
                </a:lnTo>
                <a:lnTo>
                  <a:pt x="53131" y="371444"/>
                </a:lnTo>
                <a:lnTo>
                  <a:pt x="53131" y="90597"/>
                </a:lnTo>
                <a:lnTo>
                  <a:pt x="0" y="90597"/>
                </a:lnTo>
                <a:close/>
              </a:path>
            </a:pathLst>
          </a:custGeom>
          <a:solidFill>
            <a:schemeClr val="bg1"/>
          </a:solidFill>
          <a:ln w="3889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8518C52-6C74-4FE8-A252-78E2DC8CBD07}"/>
              </a:ext>
            </a:extLst>
          </p:cNvPr>
          <p:cNvSpPr/>
          <p:nvPr/>
        </p:nvSpPr>
        <p:spPr>
          <a:xfrm>
            <a:off x="5478622" y="6770662"/>
            <a:ext cx="1461119" cy="87338"/>
          </a:xfrm>
          <a:custGeom>
            <a:avLst/>
            <a:gdLst>
              <a:gd name="connsiteX0" fmla="*/ 759434 w 1461119"/>
              <a:gd name="connsiteY0" fmla="*/ 0 h 87338"/>
              <a:gd name="connsiteX1" fmla="*/ 908097 w 1461119"/>
              <a:gd name="connsiteY1" fmla="*/ 35465 h 87338"/>
              <a:gd name="connsiteX2" fmla="*/ 1461119 w 1461119"/>
              <a:gd name="connsiteY2" fmla="*/ 87338 h 87338"/>
              <a:gd name="connsiteX3" fmla="*/ 0 w 1461119"/>
              <a:gd name="connsiteY3" fmla="*/ 87338 h 87338"/>
              <a:gd name="connsiteX4" fmla="*/ 89101 w 1461119"/>
              <a:gd name="connsiteY4" fmla="*/ 85258 h 87338"/>
              <a:gd name="connsiteX5" fmla="*/ 704479 w 1461119"/>
              <a:gd name="connsiteY5" fmla="*/ 12331 h 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119" h="87338">
                <a:moveTo>
                  <a:pt x="759434" y="0"/>
                </a:moveTo>
                <a:lnTo>
                  <a:pt x="908097" y="35465"/>
                </a:lnTo>
                <a:cubicBezTo>
                  <a:pt x="1088485" y="69673"/>
                  <a:pt x="1273730" y="87321"/>
                  <a:pt x="1461119" y="87338"/>
                </a:cubicBezTo>
                <a:lnTo>
                  <a:pt x="0" y="87338"/>
                </a:lnTo>
                <a:lnTo>
                  <a:pt x="89101" y="85258"/>
                </a:lnTo>
                <a:cubicBezTo>
                  <a:pt x="302660" y="75256"/>
                  <a:pt x="510142" y="50484"/>
                  <a:pt x="704479" y="12331"/>
                </a:cubicBezTo>
                <a:close/>
              </a:path>
            </a:pathLst>
          </a:custGeom>
          <a:solidFill>
            <a:schemeClr val="tx1">
              <a:lumMod val="85000"/>
              <a:lumOff val="15000"/>
            </a:schemeClr>
          </a:solidFill>
          <a:ln w="76200" cap="flat">
            <a:noFill/>
            <a:prstDash val="solid"/>
            <a:miter/>
          </a:ln>
          <a:effectLst>
            <a:outerShdw blurRad="50800" dist="38100" dir="5400000" algn="t" rotWithShape="0">
              <a:prstClr val="black">
                <a:alpha val="40000"/>
              </a:prstClr>
            </a:outerShdw>
          </a:effectLst>
        </p:spPr>
        <p:txBody>
          <a:bodyPr wrap="square" rtlCol="0" anchor="ctr">
            <a:noAutofit/>
          </a:bodyPr>
          <a:lstStyle/>
          <a:p>
            <a:endParaRPr lang="en-US"/>
          </a:p>
        </p:txBody>
      </p:sp>
      <p:sp>
        <p:nvSpPr>
          <p:cNvPr id="19" name="Graphic 14">
            <a:extLst>
              <a:ext uri="{FF2B5EF4-FFF2-40B4-BE49-F238E27FC236}">
                <a16:creationId xmlns:a16="http://schemas.microsoft.com/office/drawing/2014/main" id="{85290DD0-2A1B-42A6-88D2-3EC32B0BB051}"/>
              </a:ext>
            </a:extLst>
          </p:cNvPr>
          <p:cNvSpPr/>
          <p:nvPr/>
        </p:nvSpPr>
        <p:spPr>
          <a:xfrm>
            <a:off x="-9379677" y="4269834"/>
            <a:ext cx="26241394" cy="2588166"/>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 name="connsiteX0" fmla="*/ 0 w 14644610"/>
              <a:gd name="connsiteY0" fmla="*/ 1608018 h 1608018"/>
              <a:gd name="connsiteX1" fmla="*/ 3872850 w 14644610"/>
              <a:gd name="connsiteY1" fmla="*/ 1608018 h 1608018"/>
              <a:gd name="connsiteX2" fmla="*/ 4973544 w 14644610"/>
              <a:gd name="connsiteY2" fmla="*/ 1124666 h 1608018"/>
              <a:gd name="connsiteX3" fmla="*/ 5680314 w 14644610"/>
              <a:gd name="connsiteY3" fmla="*/ 355656 h 1608018"/>
              <a:gd name="connsiteX4" fmla="*/ 7300143 w 14644610"/>
              <a:gd name="connsiteY4" fmla="*/ 355656 h 1608018"/>
              <a:gd name="connsiteX5" fmla="*/ 8006852 w 14644610"/>
              <a:gd name="connsiteY5" fmla="*/ 1124666 h 1608018"/>
              <a:gd name="connsiteX6" fmla="*/ 9107424 w 14644610"/>
              <a:gd name="connsiteY6" fmla="*/ 1608018 h 1608018"/>
              <a:gd name="connsiteX7" fmla="*/ 14644610 w 14644610"/>
              <a:gd name="connsiteY7" fmla="*/ 1608018 h 16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44610" h="160801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4644610" y="1608018"/>
                </a:lnTo>
              </a:path>
            </a:pathLst>
          </a:custGeom>
          <a:noFill/>
          <a:ln w="76200" cap="flat">
            <a:solidFill>
              <a:schemeClr val="accent5"/>
            </a:solid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6" name="Title 5">
            <a:extLst>
              <a:ext uri="{FF2B5EF4-FFF2-40B4-BE49-F238E27FC236}">
                <a16:creationId xmlns:a16="http://schemas.microsoft.com/office/drawing/2014/main" id="{2DC54E26-221A-4BB1-9AB0-F74E1E636EEB}"/>
              </a:ext>
            </a:extLst>
          </p:cNvPr>
          <p:cNvSpPr>
            <a:spLocks noGrp="1"/>
          </p:cNvSpPr>
          <p:nvPr>
            <p:ph type="title"/>
          </p:nvPr>
        </p:nvSpPr>
        <p:spPr>
          <a:noFill/>
        </p:spPr>
        <p:txBody>
          <a:bodyPr vert="horz" lIns="91440" tIns="45720" rIns="91440" bIns="45720" rtlCol="0" anchor="ctr">
            <a:normAutofit/>
          </a:bodyPr>
          <a:lstStyle/>
          <a:p>
            <a:pPr algn="ctr"/>
            <a:r>
              <a:rPr lang="fr-FR" dirty="0">
                <a:solidFill>
                  <a:srgbClr val="E4E4F3"/>
                </a:solidFill>
              </a:rPr>
              <a:t>AUROC - </a:t>
            </a:r>
            <a:r>
              <a:rPr lang="fr-FR" sz="2800" dirty="0">
                <a:solidFill>
                  <a:srgbClr val="E4E4F3"/>
                </a:solidFill>
              </a:rPr>
              <a:t>THEORETICAL MINIMAL ERROR </a:t>
            </a:r>
            <a:endParaRPr lang="en-US" dirty="0">
              <a:solidFill>
                <a:schemeClr val="tx2"/>
              </a:solidFill>
            </a:endParaRPr>
          </a:p>
        </p:txBody>
      </p:sp>
      <p:sp>
        <p:nvSpPr>
          <p:cNvPr id="3" name="Text Placeholder 2">
            <a:extLst>
              <a:ext uri="{FF2B5EF4-FFF2-40B4-BE49-F238E27FC236}">
                <a16:creationId xmlns:a16="http://schemas.microsoft.com/office/drawing/2014/main" id="{6AAA896C-D0F3-499A-99DF-894118329F49}"/>
              </a:ext>
            </a:extLst>
          </p:cNvPr>
          <p:cNvSpPr>
            <a:spLocks noGrp="1"/>
          </p:cNvSpPr>
          <p:nvPr>
            <p:ph type="body" sz="quarter" idx="13"/>
          </p:nvPr>
        </p:nvSpPr>
        <p:spPr/>
        <p:txBody>
          <a:bodyPr/>
          <a:lstStyle/>
          <a:p>
            <a:pPr algn="ctr"/>
            <a:r>
              <a:rPr lang="fr-FR" dirty="0" err="1">
                <a:solidFill>
                  <a:schemeClr val="tx2"/>
                </a:solidFill>
              </a:rPr>
              <a:t>Well</a:t>
            </a:r>
            <a:r>
              <a:rPr lang="fr-FR" dirty="0">
                <a:solidFill>
                  <a:schemeClr val="tx2"/>
                </a:solidFill>
              </a:rPr>
              <a:t> </a:t>
            </a:r>
            <a:r>
              <a:rPr lang="fr-FR" dirty="0" err="1">
                <a:solidFill>
                  <a:schemeClr val="tx2"/>
                </a:solidFill>
              </a:rPr>
              <a:t>separable</a:t>
            </a:r>
            <a:endParaRPr lang="en-US" dirty="0">
              <a:solidFill>
                <a:schemeClr val="tx2"/>
              </a:solidFill>
            </a:endParaRPr>
          </a:p>
        </p:txBody>
      </p:sp>
      <p:sp>
        <p:nvSpPr>
          <p:cNvPr id="16" name="Graphic 14">
            <a:extLst>
              <a:ext uri="{FF2B5EF4-FFF2-40B4-BE49-F238E27FC236}">
                <a16:creationId xmlns:a16="http://schemas.microsoft.com/office/drawing/2014/main" id="{588DB64C-BFB8-41C1-8212-A0D138EE6C01}"/>
              </a:ext>
            </a:extLst>
          </p:cNvPr>
          <p:cNvSpPr/>
          <p:nvPr/>
        </p:nvSpPr>
        <p:spPr>
          <a:xfrm>
            <a:off x="0" y="5867400"/>
            <a:ext cx="16849726" cy="990600"/>
          </a:xfrm>
          <a:custGeom>
            <a:avLst/>
            <a:gdLst>
              <a:gd name="connsiteX0" fmla="*/ 0 w 12192000"/>
              <a:gd name="connsiteY0" fmla="*/ 1608018 h 1603248"/>
              <a:gd name="connsiteX1" fmla="*/ 3872850 w 12192000"/>
              <a:gd name="connsiteY1" fmla="*/ 1608018 h 1603248"/>
              <a:gd name="connsiteX2" fmla="*/ 4973544 w 12192000"/>
              <a:gd name="connsiteY2" fmla="*/ 1124666 h 1603248"/>
              <a:gd name="connsiteX3" fmla="*/ 5680314 w 12192000"/>
              <a:gd name="connsiteY3" fmla="*/ 355656 h 1603248"/>
              <a:gd name="connsiteX4" fmla="*/ 7300143 w 12192000"/>
              <a:gd name="connsiteY4" fmla="*/ 355656 h 1603248"/>
              <a:gd name="connsiteX5" fmla="*/ 8006852 w 12192000"/>
              <a:gd name="connsiteY5" fmla="*/ 1124666 h 1603248"/>
              <a:gd name="connsiteX6" fmla="*/ 9107424 w 12192000"/>
              <a:gd name="connsiteY6" fmla="*/ 1608018 h 1603248"/>
              <a:gd name="connsiteX7" fmla="*/ 12192000 w 12192000"/>
              <a:gd name="connsiteY7" fmla="*/ 1608018 h 16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03248">
                <a:moveTo>
                  <a:pt x="0" y="1608018"/>
                </a:moveTo>
                <a:lnTo>
                  <a:pt x="3872850" y="1608018"/>
                </a:lnTo>
                <a:cubicBezTo>
                  <a:pt x="4291219" y="1608012"/>
                  <a:pt x="4690440" y="1432697"/>
                  <a:pt x="4973544" y="1124666"/>
                </a:cubicBezTo>
                <a:lnTo>
                  <a:pt x="5680314" y="355656"/>
                </a:lnTo>
                <a:cubicBezTo>
                  <a:pt x="6116117" y="-118552"/>
                  <a:pt x="6864279" y="-118552"/>
                  <a:pt x="7300143" y="355656"/>
                </a:cubicBezTo>
                <a:lnTo>
                  <a:pt x="8006852" y="1124666"/>
                </a:lnTo>
                <a:cubicBezTo>
                  <a:pt x="8289951" y="1432667"/>
                  <a:pt x="8689117" y="1607976"/>
                  <a:pt x="9107424" y="1608018"/>
                </a:cubicBezTo>
                <a:lnTo>
                  <a:pt x="12192000" y="1608018"/>
                </a:lnTo>
              </a:path>
            </a:pathLst>
          </a:custGeom>
          <a:noFill/>
          <a:ln w="76200" cap="flat">
            <a:solidFill>
              <a:schemeClr val="accent6"/>
            </a:solidFill>
            <a:prstDash val="solid"/>
            <a:miter/>
          </a:ln>
          <a:effectLst>
            <a:outerShdw blurRad="50800" dist="38100" dir="5400000" algn="t" rotWithShape="0">
              <a:prstClr val="black">
                <a:alpha val="40000"/>
              </a:prstClr>
            </a:outerShdw>
          </a:effectLst>
        </p:spPr>
        <p:txBody>
          <a:bodyPr rtlCol="0" anchor="ctr"/>
          <a:lstStyle/>
          <a:p>
            <a:endParaRPr lang="en-US"/>
          </a:p>
        </p:txBody>
      </p:sp>
      <p:grpSp>
        <p:nvGrpSpPr>
          <p:cNvPr id="10" name="Group 9">
            <a:extLst>
              <a:ext uri="{FF2B5EF4-FFF2-40B4-BE49-F238E27FC236}">
                <a16:creationId xmlns:a16="http://schemas.microsoft.com/office/drawing/2014/main" id="{2766EE7F-7553-4853-B73E-595073C022D5}"/>
              </a:ext>
            </a:extLst>
          </p:cNvPr>
          <p:cNvGrpSpPr/>
          <p:nvPr/>
        </p:nvGrpSpPr>
        <p:grpSpPr>
          <a:xfrm>
            <a:off x="1524000" y="1607249"/>
            <a:ext cx="9144000" cy="2228850"/>
            <a:chOff x="0" y="2045496"/>
            <a:chExt cx="9144000" cy="2228850"/>
          </a:xfrm>
        </p:grpSpPr>
        <p:sp>
          <p:nvSpPr>
            <p:cNvPr id="11" name="Rectangle 10">
              <a:extLst>
                <a:ext uri="{FF2B5EF4-FFF2-40B4-BE49-F238E27FC236}">
                  <a16:creationId xmlns:a16="http://schemas.microsoft.com/office/drawing/2014/main" id="{B9763084-F7F3-448F-8972-69DA78E1F8EA}"/>
                </a:ext>
              </a:extLst>
            </p:cNvPr>
            <p:cNvSpPr/>
            <p:nvPr/>
          </p:nvSpPr>
          <p:spPr>
            <a:xfrm>
              <a:off x="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P(x|C1)P(C1)</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2" name="Straight Connector 11">
              <a:extLst>
                <a:ext uri="{FF2B5EF4-FFF2-40B4-BE49-F238E27FC236}">
                  <a16:creationId xmlns:a16="http://schemas.microsoft.com/office/drawing/2014/main" id="{6E6D936D-231D-4C14-A47C-CD6A1899EA9E}"/>
                </a:ext>
              </a:extLst>
            </p:cNvPr>
            <p:cNvCxnSpPr>
              <a:cxnSpLocks/>
            </p:cNvCxnSpPr>
            <p:nvPr/>
          </p:nvCxnSpPr>
          <p:spPr>
            <a:xfrm>
              <a:off x="0" y="3559971"/>
              <a:ext cx="3048000" cy="0"/>
            </a:xfrm>
            <a:prstGeom prst="line">
              <a:avLst/>
            </a:prstGeom>
            <a:solidFill>
              <a:schemeClr val="tx1">
                <a:alpha val="30000"/>
              </a:schemeClr>
            </a:solidFill>
            <a:ln w="76200" cap="flat">
              <a:solidFill>
                <a:schemeClr val="accent6">
                  <a:alpha val="38000"/>
                </a:schemeClr>
              </a:solidFill>
              <a:prstDash val="solid"/>
              <a:miter/>
            </a:ln>
          </p:spPr>
        </p:cxnSp>
        <p:sp>
          <p:nvSpPr>
            <p:cNvPr id="13" name="Rectangle 12">
              <a:extLst>
                <a:ext uri="{FF2B5EF4-FFF2-40B4-BE49-F238E27FC236}">
                  <a16:creationId xmlns:a16="http://schemas.microsoft.com/office/drawing/2014/main" id="{0C656653-08F2-4DF7-B063-C100076544DF}"/>
                </a:ext>
              </a:extLst>
            </p:cNvPr>
            <p:cNvSpPr/>
            <p:nvPr/>
          </p:nvSpPr>
          <p:spPr>
            <a:xfrm>
              <a:off x="6096000" y="2045496"/>
              <a:ext cx="3048000" cy="2228850"/>
            </a:xfrm>
            <a:prstGeom prst="rect">
              <a:avLst/>
            </a:prstGeom>
            <a:noFill/>
            <a:ln w="12700">
              <a:miter lim="400000"/>
            </a:ln>
          </p:spPr>
          <p:txBody>
            <a:bodyPr lIns="38100" tIns="38100" rIns="38100" bIns="38100" rtlCol="0" anchor="ctr"/>
            <a:lstStyle/>
            <a:p>
              <a:pPr algn="ctr"/>
              <a:r>
                <a:rPr lang="fr-FR" sz="3000" dirty="0">
                  <a:solidFill>
                    <a:srgbClr val="FFFFFF">
                      <a:alpha val="20000"/>
                    </a:srgbClr>
                  </a:solidFill>
                  <a:effectLst>
                    <a:outerShdw blurRad="38100" dist="12700" dir="5400000" rotWithShape="0">
                      <a:srgbClr val="000000">
                        <a:alpha val="50000"/>
                      </a:srgbClr>
                    </a:outerShdw>
                  </a:effectLst>
                </a:rPr>
                <a:t>P(x|C0)P(C0)</a:t>
              </a:r>
              <a:endParaRPr lang="en-US" sz="3000" dirty="0">
                <a:solidFill>
                  <a:srgbClr val="FFFFFF">
                    <a:alpha val="20000"/>
                  </a:srgbClr>
                </a:solidFill>
                <a:effectLst>
                  <a:outerShdw blurRad="38100" dist="12700" dir="5400000" rotWithShape="0">
                    <a:srgbClr val="000000">
                      <a:alpha val="50000"/>
                    </a:srgbClr>
                  </a:outerShdw>
                </a:effectLst>
              </a:endParaRPr>
            </a:p>
          </p:txBody>
        </p:sp>
        <p:cxnSp>
          <p:nvCxnSpPr>
            <p:cNvPr id="14" name="Straight Connector 13">
              <a:extLst>
                <a:ext uri="{FF2B5EF4-FFF2-40B4-BE49-F238E27FC236}">
                  <a16:creationId xmlns:a16="http://schemas.microsoft.com/office/drawing/2014/main" id="{37067CE1-A528-4931-8A72-559776916AA1}"/>
                </a:ext>
              </a:extLst>
            </p:cNvPr>
            <p:cNvCxnSpPr>
              <a:cxnSpLocks/>
            </p:cNvCxnSpPr>
            <p:nvPr/>
          </p:nvCxnSpPr>
          <p:spPr>
            <a:xfrm>
              <a:off x="6096000" y="3559971"/>
              <a:ext cx="3048000" cy="0"/>
            </a:xfrm>
            <a:prstGeom prst="line">
              <a:avLst/>
            </a:prstGeom>
            <a:solidFill>
              <a:schemeClr val="tx1">
                <a:alpha val="30000"/>
              </a:schemeClr>
            </a:solidFill>
            <a:ln w="76200" cap="flat">
              <a:solidFill>
                <a:schemeClr val="accent5">
                  <a:alpha val="38000"/>
                </a:schemeClr>
              </a:solidFill>
              <a:prstDash val="solid"/>
              <a:miter/>
            </a:ln>
          </p:spPr>
        </p:cxnSp>
      </p:grpSp>
    </p:spTree>
    <p:extLst>
      <p:ext uri="{BB962C8B-B14F-4D97-AF65-F5344CB8AC3E}">
        <p14:creationId xmlns:p14="http://schemas.microsoft.com/office/powerpoint/2010/main" val="15197580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descr="Deciduous tree">
            <a:extLst>
              <a:ext uri="{FF2B5EF4-FFF2-40B4-BE49-F238E27FC236}">
                <a16:creationId xmlns:a16="http://schemas.microsoft.com/office/drawing/2014/main" id="{F2309DAB-FCA6-4083-86C5-AC0FF0FFB943}"/>
              </a:ext>
            </a:extLst>
          </p:cNvPr>
          <p:cNvSpPr/>
          <p:nvPr/>
        </p:nvSpPr>
        <p:spPr>
          <a:xfrm>
            <a:off x="1" y="-8"/>
            <a:ext cx="12192001" cy="6858023"/>
          </a:xfrm>
          <a:custGeom>
            <a:avLst/>
            <a:gdLst>
              <a:gd name="connsiteX0" fmla="*/ 5619870 w 12192001"/>
              <a:gd name="connsiteY0" fmla="*/ 3628319 h 6858023"/>
              <a:gd name="connsiteX1" fmla="*/ 5723217 w 12192001"/>
              <a:gd name="connsiteY1" fmla="*/ 3665229 h 6858023"/>
              <a:gd name="connsiteX2" fmla="*/ 5837637 w 12192001"/>
              <a:gd name="connsiteY2" fmla="*/ 4119214 h 6858023"/>
              <a:gd name="connsiteX3" fmla="*/ 5457469 w 12192001"/>
              <a:gd name="connsiteY3" fmla="*/ 3827630 h 6858023"/>
              <a:gd name="connsiteX4" fmla="*/ 5619870 w 12192001"/>
              <a:gd name="connsiteY4" fmla="*/ 3628319 h 6858023"/>
              <a:gd name="connsiteX5" fmla="*/ 6188274 w 12192001"/>
              <a:gd name="connsiteY5" fmla="*/ 3598792 h 6858023"/>
              <a:gd name="connsiteX6" fmla="*/ 6014799 w 12192001"/>
              <a:gd name="connsiteY6" fmla="*/ 3993722 h 6858023"/>
              <a:gd name="connsiteX7" fmla="*/ 5937291 w 12192001"/>
              <a:gd name="connsiteY7" fmla="*/ 3683684 h 6858023"/>
              <a:gd name="connsiteX8" fmla="*/ 6188274 w 12192001"/>
              <a:gd name="connsiteY8" fmla="*/ 3598792 h 6858023"/>
              <a:gd name="connsiteX9" fmla="*/ 6439258 w 12192001"/>
              <a:gd name="connsiteY9" fmla="*/ 3554501 h 6858023"/>
              <a:gd name="connsiteX10" fmla="*/ 6760370 w 12192001"/>
              <a:gd name="connsiteY10" fmla="*/ 3646774 h 6858023"/>
              <a:gd name="connsiteX11" fmla="*/ 6863716 w 12192001"/>
              <a:gd name="connsiteY11" fmla="*/ 3635701 h 6858023"/>
              <a:gd name="connsiteX12" fmla="*/ 6479859 w 12192001"/>
              <a:gd name="connsiteY12" fmla="*/ 3927285 h 6858023"/>
              <a:gd name="connsiteX13" fmla="*/ 6173511 w 12192001"/>
              <a:gd name="connsiteY13" fmla="*/ 4100759 h 6858023"/>
              <a:gd name="connsiteX14" fmla="*/ 6439258 w 12192001"/>
              <a:gd name="connsiteY14" fmla="*/ 3554501 h 6858023"/>
              <a:gd name="connsiteX15" fmla="*/ 6022181 w 12192001"/>
              <a:gd name="connsiteY15" fmla="*/ 1878813 h 6858023"/>
              <a:gd name="connsiteX16" fmla="*/ 5582961 w 12192001"/>
              <a:gd name="connsiteY16" fmla="*/ 2196234 h 6858023"/>
              <a:gd name="connsiteX17" fmla="*/ 5357813 w 12192001"/>
              <a:gd name="connsiteY17" fmla="*/ 2137179 h 6858023"/>
              <a:gd name="connsiteX18" fmla="*/ 4896446 w 12192001"/>
              <a:gd name="connsiteY18" fmla="*/ 2598546 h 6858023"/>
              <a:gd name="connsiteX19" fmla="*/ 4977646 w 12192001"/>
              <a:gd name="connsiteY19" fmla="*/ 2856912 h 6858023"/>
              <a:gd name="connsiteX20" fmla="*/ 4564262 w 12192001"/>
              <a:gd name="connsiteY20" fmla="*/ 3392099 h 6858023"/>
              <a:gd name="connsiteX21" fmla="*/ 5117902 w 12192001"/>
              <a:gd name="connsiteY21" fmla="*/ 3945739 h 6858023"/>
              <a:gd name="connsiteX22" fmla="*/ 5250775 w 12192001"/>
              <a:gd name="connsiteY22" fmla="*/ 3930975 h 6858023"/>
              <a:gd name="connsiteX23" fmla="*/ 5837635 w 12192001"/>
              <a:gd name="connsiteY23" fmla="*/ 4517834 h 6858023"/>
              <a:gd name="connsiteX24" fmla="*/ 5822871 w 12192001"/>
              <a:gd name="connsiteY24" fmla="*/ 4868474 h 6858023"/>
              <a:gd name="connsiteX25" fmla="*/ 5800725 w 12192001"/>
              <a:gd name="connsiteY25" fmla="*/ 4920147 h 6858023"/>
              <a:gd name="connsiteX26" fmla="*/ 5767507 w 12192001"/>
              <a:gd name="connsiteY26" fmla="*/ 4953365 h 6858023"/>
              <a:gd name="connsiteX27" fmla="*/ 5793343 w 12192001"/>
              <a:gd name="connsiteY27" fmla="*/ 5016111 h 6858023"/>
              <a:gd name="connsiteX28" fmla="*/ 6199346 w 12192001"/>
              <a:gd name="connsiteY28" fmla="*/ 5016111 h 6858023"/>
              <a:gd name="connsiteX29" fmla="*/ 6232565 w 12192001"/>
              <a:gd name="connsiteY29" fmla="*/ 4960747 h 6858023"/>
              <a:gd name="connsiteX30" fmla="*/ 6203037 w 12192001"/>
              <a:gd name="connsiteY30" fmla="*/ 4912765 h 6858023"/>
              <a:gd name="connsiteX31" fmla="*/ 6180892 w 12192001"/>
              <a:gd name="connsiteY31" fmla="*/ 4861092 h 6858023"/>
              <a:gd name="connsiteX32" fmla="*/ 6166128 w 12192001"/>
              <a:gd name="connsiteY32" fmla="*/ 4414488 h 6858023"/>
              <a:gd name="connsiteX33" fmla="*/ 6169819 w 12192001"/>
              <a:gd name="connsiteY33" fmla="*/ 4407106 h 6858023"/>
              <a:gd name="connsiteX34" fmla="*/ 6564749 w 12192001"/>
              <a:gd name="connsiteY34" fmla="*/ 4093377 h 6858023"/>
              <a:gd name="connsiteX35" fmla="*/ 7044571 w 12192001"/>
              <a:gd name="connsiteY35" fmla="*/ 3698446 h 6858023"/>
              <a:gd name="connsiteX36" fmla="*/ 7188518 w 12192001"/>
              <a:gd name="connsiteY36" fmla="*/ 3724283 h 6858023"/>
              <a:gd name="connsiteX37" fmla="*/ 7631430 w 12192001"/>
              <a:gd name="connsiteY37" fmla="*/ 3281370 h 6858023"/>
              <a:gd name="connsiteX38" fmla="*/ 7343537 w 12192001"/>
              <a:gd name="connsiteY38" fmla="*/ 2867984 h 6858023"/>
              <a:gd name="connsiteX39" fmla="*/ 7070408 w 12192001"/>
              <a:gd name="connsiteY39" fmla="*/ 2517345 h 6858023"/>
              <a:gd name="connsiteX40" fmla="*/ 7070408 w 12192001"/>
              <a:gd name="connsiteY40" fmla="*/ 2484127 h 6858023"/>
              <a:gd name="connsiteX41" fmla="*/ 6612731 w 12192001"/>
              <a:gd name="connsiteY41" fmla="*/ 2026451 h 6858023"/>
              <a:gd name="connsiteX42" fmla="*/ 6402348 w 12192001"/>
              <a:gd name="connsiteY42" fmla="*/ 2078124 h 6858023"/>
              <a:gd name="connsiteX43" fmla="*/ 6022181 w 12192001"/>
              <a:gd name="connsiteY43" fmla="*/ 1878813 h 6858023"/>
              <a:gd name="connsiteX44" fmla="*/ 0 w 12192001"/>
              <a:gd name="connsiteY44" fmla="*/ 0 h 6858023"/>
              <a:gd name="connsiteX45" fmla="*/ 12191999 w 12192001"/>
              <a:gd name="connsiteY45" fmla="*/ 0 h 6858023"/>
              <a:gd name="connsiteX46" fmla="*/ 12191999 w 12192001"/>
              <a:gd name="connsiteY46" fmla="*/ 1552720 h 6858023"/>
              <a:gd name="connsiteX47" fmla="*/ 12192001 w 12192001"/>
              <a:gd name="connsiteY47" fmla="*/ 1552760 h 6858023"/>
              <a:gd name="connsiteX48" fmla="*/ 12192001 w 12192001"/>
              <a:gd name="connsiteY48" fmla="*/ 5305270 h 6858023"/>
              <a:gd name="connsiteX49" fmla="*/ 12191999 w 12192001"/>
              <a:gd name="connsiteY49" fmla="*/ 5305310 h 6858023"/>
              <a:gd name="connsiteX50" fmla="*/ 12191999 w 12192001"/>
              <a:gd name="connsiteY50" fmla="*/ 6858016 h 6858023"/>
              <a:gd name="connsiteX51" fmla="*/ 10798736 w 12192001"/>
              <a:gd name="connsiteY51" fmla="*/ 6858016 h 6858023"/>
              <a:gd name="connsiteX52" fmla="*/ 10798633 w 12192001"/>
              <a:gd name="connsiteY52" fmla="*/ 6858023 h 6858023"/>
              <a:gd name="connsiteX53" fmla="*/ 1393370 w 12192001"/>
              <a:gd name="connsiteY53" fmla="*/ 6858023 h 6858023"/>
              <a:gd name="connsiteX54" fmla="*/ 1393267 w 12192001"/>
              <a:gd name="connsiteY54" fmla="*/ 6858016 h 6858023"/>
              <a:gd name="connsiteX55" fmla="*/ 0 w 12192001"/>
              <a:gd name="connsiteY55" fmla="*/ 6858016 h 685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1" h="6858023">
                <a:moveTo>
                  <a:pt x="5619870" y="3628319"/>
                </a:moveTo>
                <a:cubicBezTo>
                  <a:pt x="5653089" y="3643083"/>
                  <a:pt x="5686307" y="3657847"/>
                  <a:pt x="5723217" y="3665229"/>
                </a:cubicBezTo>
                <a:cubicBezTo>
                  <a:pt x="5819181" y="3823939"/>
                  <a:pt x="5837637" y="4004795"/>
                  <a:pt x="5837637" y="4119214"/>
                </a:cubicBezTo>
                <a:cubicBezTo>
                  <a:pt x="5719525" y="3993722"/>
                  <a:pt x="5568197" y="3894067"/>
                  <a:pt x="5457469" y="3827630"/>
                </a:cubicBezTo>
                <a:cubicBezTo>
                  <a:pt x="5523907" y="3775957"/>
                  <a:pt x="5579271" y="3705829"/>
                  <a:pt x="5619870" y="3628319"/>
                </a:cubicBezTo>
                <a:close/>
                <a:moveTo>
                  <a:pt x="6188274" y="3598792"/>
                </a:moveTo>
                <a:cubicBezTo>
                  <a:pt x="6110764" y="3731666"/>
                  <a:pt x="6051709" y="3875612"/>
                  <a:pt x="6014799" y="3993722"/>
                </a:cubicBezTo>
                <a:cubicBezTo>
                  <a:pt x="6003727" y="3901449"/>
                  <a:pt x="5981582" y="3790721"/>
                  <a:pt x="5937291" y="3683684"/>
                </a:cubicBezTo>
                <a:cubicBezTo>
                  <a:pt x="6029563" y="3672611"/>
                  <a:pt x="6114455" y="3643083"/>
                  <a:pt x="6188274" y="3598792"/>
                </a:cubicBezTo>
                <a:close/>
                <a:moveTo>
                  <a:pt x="6439258" y="3554501"/>
                </a:moveTo>
                <a:cubicBezTo>
                  <a:pt x="6531532" y="3613556"/>
                  <a:pt x="6642260" y="3646774"/>
                  <a:pt x="6760370" y="3646774"/>
                </a:cubicBezTo>
                <a:cubicBezTo>
                  <a:pt x="6797279" y="3646774"/>
                  <a:pt x="6830498" y="3643083"/>
                  <a:pt x="6863716" y="3635701"/>
                </a:cubicBezTo>
                <a:cubicBezTo>
                  <a:pt x="6823116" y="3750120"/>
                  <a:pt x="6679169" y="3827630"/>
                  <a:pt x="6479859" y="3927285"/>
                </a:cubicBezTo>
                <a:cubicBezTo>
                  <a:pt x="6372821" y="3978959"/>
                  <a:pt x="6262093" y="4034323"/>
                  <a:pt x="6173511" y="4100759"/>
                </a:cubicBezTo>
                <a:cubicBezTo>
                  <a:pt x="6221493" y="3949431"/>
                  <a:pt x="6306385" y="3720593"/>
                  <a:pt x="6439258" y="3554501"/>
                </a:cubicBezTo>
                <a:close/>
                <a:moveTo>
                  <a:pt x="6022181" y="1878813"/>
                </a:moveTo>
                <a:cubicBezTo>
                  <a:pt x="5819181" y="1878813"/>
                  <a:pt x="5645707" y="2011687"/>
                  <a:pt x="5582961" y="2196234"/>
                </a:cubicBezTo>
                <a:cubicBezTo>
                  <a:pt x="5516524" y="2159325"/>
                  <a:pt x="5439013" y="2137179"/>
                  <a:pt x="5357813" y="2137179"/>
                </a:cubicBezTo>
                <a:cubicBezTo>
                  <a:pt x="5103139" y="2137179"/>
                  <a:pt x="4896446" y="2343871"/>
                  <a:pt x="4896446" y="2598546"/>
                </a:cubicBezTo>
                <a:cubicBezTo>
                  <a:pt x="4896446" y="2694510"/>
                  <a:pt x="4925974" y="2783093"/>
                  <a:pt x="4977646" y="2856912"/>
                </a:cubicBezTo>
                <a:cubicBezTo>
                  <a:pt x="4737735" y="2919657"/>
                  <a:pt x="4564262" y="3133733"/>
                  <a:pt x="4564262" y="3392099"/>
                </a:cubicBezTo>
                <a:cubicBezTo>
                  <a:pt x="4564262" y="3698446"/>
                  <a:pt x="4811554" y="3945739"/>
                  <a:pt x="5117902" y="3945739"/>
                </a:cubicBezTo>
                <a:cubicBezTo>
                  <a:pt x="5162194" y="3945739"/>
                  <a:pt x="5206484" y="3938357"/>
                  <a:pt x="5250775" y="3930975"/>
                </a:cubicBezTo>
                <a:cubicBezTo>
                  <a:pt x="5427940" y="4012176"/>
                  <a:pt x="5819181" y="4248396"/>
                  <a:pt x="5837635" y="4517834"/>
                </a:cubicBezTo>
                <a:lnTo>
                  <a:pt x="5822871" y="4868474"/>
                </a:lnTo>
                <a:cubicBezTo>
                  <a:pt x="5822871" y="4886928"/>
                  <a:pt x="5815489" y="4905383"/>
                  <a:pt x="5800725" y="4920147"/>
                </a:cubicBezTo>
                <a:lnTo>
                  <a:pt x="5767507" y="4953365"/>
                </a:lnTo>
                <a:cubicBezTo>
                  <a:pt x="5745361" y="4979202"/>
                  <a:pt x="5760125" y="5016111"/>
                  <a:pt x="5793343" y="5016111"/>
                </a:cubicBezTo>
                <a:lnTo>
                  <a:pt x="6199346" y="5016111"/>
                </a:lnTo>
                <a:cubicBezTo>
                  <a:pt x="6228874" y="5016111"/>
                  <a:pt x="6243638" y="4986583"/>
                  <a:pt x="6232565" y="4960747"/>
                </a:cubicBezTo>
                <a:cubicBezTo>
                  <a:pt x="6232565" y="4960747"/>
                  <a:pt x="6214110" y="4923838"/>
                  <a:pt x="6203037" y="4912765"/>
                </a:cubicBezTo>
                <a:cubicBezTo>
                  <a:pt x="6191964" y="4898001"/>
                  <a:pt x="6180892" y="4883237"/>
                  <a:pt x="6180892" y="4861092"/>
                </a:cubicBezTo>
                <a:lnTo>
                  <a:pt x="6166128" y="4414488"/>
                </a:lnTo>
                <a:cubicBezTo>
                  <a:pt x="6166128" y="4410797"/>
                  <a:pt x="6169819" y="4407106"/>
                  <a:pt x="6169819" y="4407106"/>
                </a:cubicBezTo>
                <a:cubicBezTo>
                  <a:pt x="6199346" y="4274233"/>
                  <a:pt x="6376511" y="4185650"/>
                  <a:pt x="6564749" y="4093377"/>
                </a:cubicBezTo>
                <a:cubicBezTo>
                  <a:pt x="6752987" y="4001103"/>
                  <a:pt x="6974443" y="3890375"/>
                  <a:pt x="7044571" y="3698446"/>
                </a:cubicBezTo>
                <a:cubicBezTo>
                  <a:pt x="7088862" y="3713210"/>
                  <a:pt x="7136844" y="3724283"/>
                  <a:pt x="7188518" y="3724283"/>
                </a:cubicBezTo>
                <a:cubicBezTo>
                  <a:pt x="7432119" y="3724283"/>
                  <a:pt x="7631430" y="3524972"/>
                  <a:pt x="7631430" y="3281370"/>
                </a:cubicBezTo>
                <a:cubicBezTo>
                  <a:pt x="7627739" y="3093133"/>
                  <a:pt x="7509629" y="2930732"/>
                  <a:pt x="7343537" y="2867984"/>
                </a:cubicBezTo>
                <a:cubicBezTo>
                  <a:pt x="7299246" y="2720347"/>
                  <a:pt x="7203281" y="2594855"/>
                  <a:pt x="7070408" y="2517345"/>
                </a:cubicBezTo>
                <a:cubicBezTo>
                  <a:pt x="7070408" y="2506273"/>
                  <a:pt x="7070408" y="2495200"/>
                  <a:pt x="7070408" y="2484127"/>
                </a:cubicBezTo>
                <a:cubicBezTo>
                  <a:pt x="7074099" y="2233144"/>
                  <a:pt x="6867406" y="2026451"/>
                  <a:pt x="6612731" y="2026451"/>
                </a:cubicBezTo>
                <a:cubicBezTo>
                  <a:pt x="6535222" y="2026451"/>
                  <a:pt x="6465094" y="2044905"/>
                  <a:pt x="6402348" y="2078124"/>
                </a:cubicBezTo>
                <a:cubicBezTo>
                  <a:pt x="6317456" y="1956323"/>
                  <a:pt x="6180892" y="1878813"/>
                  <a:pt x="6022181" y="1878813"/>
                </a:cubicBezTo>
                <a:close/>
                <a:moveTo>
                  <a:pt x="0" y="0"/>
                </a:moveTo>
                <a:lnTo>
                  <a:pt x="12191999" y="0"/>
                </a:lnTo>
                <a:lnTo>
                  <a:pt x="12191999" y="1552720"/>
                </a:lnTo>
                <a:lnTo>
                  <a:pt x="12192001" y="1552760"/>
                </a:lnTo>
                <a:lnTo>
                  <a:pt x="12192001" y="5305270"/>
                </a:lnTo>
                <a:lnTo>
                  <a:pt x="12191999" y="5305310"/>
                </a:lnTo>
                <a:lnTo>
                  <a:pt x="12191999" y="6858016"/>
                </a:lnTo>
                <a:lnTo>
                  <a:pt x="10798736" y="6858016"/>
                </a:lnTo>
                <a:lnTo>
                  <a:pt x="10798633" y="6858023"/>
                </a:lnTo>
                <a:lnTo>
                  <a:pt x="1393370" y="6858023"/>
                </a:lnTo>
                <a:lnTo>
                  <a:pt x="1393267" y="6858016"/>
                </a:lnTo>
                <a:lnTo>
                  <a:pt x="0" y="6858016"/>
                </a:lnTo>
                <a:close/>
              </a:path>
            </a:pathLst>
          </a:custGeom>
          <a:solidFill>
            <a:schemeClr val="accent1">
              <a:lumMod val="50000"/>
            </a:schemeClr>
          </a:solidFill>
          <a:ln w="36909"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711055039"/>
      </p:ext>
    </p:extLst>
  </p:cSld>
  <p:clrMapOvr>
    <a:masterClrMapping/>
  </p:clrMapOvr>
  <p:transition spd="slow">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66236C-AC03-41E1-A13C-C66D0503ED87}"/>
              </a:ext>
            </a:extLst>
          </p:cNvPr>
          <p:cNvPicPr>
            <a:picLocks noChangeAspect="1"/>
          </p:cNvPicPr>
          <p:nvPr/>
        </p:nvPicPr>
        <p:blipFill rotWithShape="1">
          <a:blip r:embed="rId2">
            <a:alphaModFix amt="5000"/>
          </a:blip>
          <a:srcRect b="55841"/>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475BDB8A-30C7-4CC9-AE5A-51F02245C34F}"/>
              </a:ext>
            </a:extLst>
          </p:cNvPr>
          <p:cNvSpPr/>
          <p:nvPr/>
        </p:nvSpPr>
        <p:spPr>
          <a:xfrm flipH="1">
            <a:off x="0" y="-2438400"/>
            <a:ext cx="12192000" cy="11734800"/>
          </a:xfrm>
          <a:custGeom>
            <a:avLst/>
            <a:gdLst>
              <a:gd name="connsiteX0" fmla="*/ 0 w 3276600"/>
              <a:gd name="connsiteY0" fmla="*/ 5448300 h 6858000"/>
              <a:gd name="connsiteX1" fmla="*/ 3276600 w 3276600"/>
              <a:gd name="connsiteY1" fmla="*/ 5448300 h 6858000"/>
              <a:gd name="connsiteX2" fmla="*/ 3276600 w 3276600"/>
              <a:gd name="connsiteY2" fmla="*/ 6858000 h 6858000"/>
              <a:gd name="connsiteX3" fmla="*/ 0 w 3276600"/>
              <a:gd name="connsiteY3" fmla="*/ 6858000 h 6858000"/>
              <a:gd name="connsiteX4" fmla="*/ 0 w 3276600"/>
              <a:gd name="connsiteY4" fmla="*/ 0 h 6858000"/>
              <a:gd name="connsiteX5" fmla="*/ 3276600 w 3276600"/>
              <a:gd name="connsiteY5" fmla="*/ 0 h 6858000"/>
              <a:gd name="connsiteX6" fmla="*/ 3276600 w 3276600"/>
              <a:gd name="connsiteY6" fmla="*/ 1409700 h 6858000"/>
              <a:gd name="connsiteX7" fmla="*/ 0 w 3276600"/>
              <a:gd name="connsiteY7" fmla="*/ 14097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600" h="6858000">
                <a:moveTo>
                  <a:pt x="0" y="5448300"/>
                </a:moveTo>
                <a:lnTo>
                  <a:pt x="3276600" y="5448300"/>
                </a:lnTo>
                <a:lnTo>
                  <a:pt x="3276600" y="6858000"/>
                </a:lnTo>
                <a:lnTo>
                  <a:pt x="0" y="6858000"/>
                </a:lnTo>
                <a:close/>
                <a:moveTo>
                  <a:pt x="0" y="0"/>
                </a:moveTo>
                <a:lnTo>
                  <a:pt x="3276600" y="0"/>
                </a:lnTo>
                <a:lnTo>
                  <a:pt x="3276600" y="1409700"/>
                </a:lnTo>
                <a:lnTo>
                  <a:pt x="0" y="1409700"/>
                </a:lnTo>
                <a:close/>
              </a:path>
            </a:pathLst>
          </a:custGeom>
          <a:solidFill>
            <a:schemeClr val="tx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26" name="Freeform: Shape 25">
            <a:extLst>
              <a:ext uri="{FF2B5EF4-FFF2-40B4-BE49-F238E27FC236}">
                <a16:creationId xmlns:a16="http://schemas.microsoft.com/office/drawing/2014/main" id="{97FBD8AA-9B81-4A94-9FD4-161739D17C64}"/>
              </a:ext>
            </a:extLst>
          </p:cNvPr>
          <p:cNvSpPr/>
          <p:nvPr/>
        </p:nvSpPr>
        <p:spPr>
          <a:xfrm>
            <a:off x="3588725" y="4521699"/>
            <a:ext cx="889405" cy="448938"/>
          </a:xfrm>
          <a:custGeom>
            <a:avLst/>
            <a:gdLst>
              <a:gd name="connsiteX0" fmla="*/ 787759 w 889405"/>
              <a:gd name="connsiteY0" fmla="*/ 0 h 448937"/>
              <a:gd name="connsiteX1" fmla="*/ 101646 w 889405"/>
              <a:gd name="connsiteY1" fmla="*/ 0 h 448937"/>
              <a:gd name="connsiteX2" fmla="*/ 0 w 889405"/>
              <a:gd name="connsiteY2" fmla="*/ 101646 h 448937"/>
              <a:gd name="connsiteX3" fmla="*/ 0 w 889405"/>
              <a:gd name="connsiteY3" fmla="*/ 347292 h 448937"/>
              <a:gd name="connsiteX4" fmla="*/ 101646 w 889405"/>
              <a:gd name="connsiteY4" fmla="*/ 448938 h 448937"/>
              <a:gd name="connsiteX5" fmla="*/ 787759 w 889405"/>
              <a:gd name="connsiteY5" fmla="*/ 448938 h 448937"/>
              <a:gd name="connsiteX6" fmla="*/ 889405 w 889405"/>
              <a:gd name="connsiteY6" fmla="*/ 347292 h 448937"/>
              <a:gd name="connsiteX7" fmla="*/ 889405 w 889405"/>
              <a:gd name="connsiteY7" fmla="*/ 101646 h 448937"/>
              <a:gd name="connsiteX8" fmla="*/ 787759 w 889405"/>
              <a:gd name="connsiteY8" fmla="*/ 0 h 44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05" h="448937">
                <a:moveTo>
                  <a:pt x="787759" y="0"/>
                </a:moveTo>
                <a:lnTo>
                  <a:pt x="101646" y="0"/>
                </a:lnTo>
                <a:cubicBezTo>
                  <a:pt x="50823" y="0"/>
                  <a:pt x="0" y="50823"/>
                  <a:pt x="0" y="101646"/>
                </a:cubicBezTo>
                <a:lnTo>
                  <a:pt x="0" y="347292"/>
                </a:lnTo>
                <a:cubicBezTo>
                  <a:pt x="0" y="398115"/>
                  <a:pt x="50823" y="448938"/>
                  <a:pt x="101646" y="448938"/>
                </a:cubicBezTo>
                <a:lnTo>
                  <a:pt x="787759" y="448938"/>
                </a:lnTo>
                <a:cubicBezTo>
                  <a:pt x="838582" y="448938"/>
                  <a:pt x="889405" y="398115"/>
                  <a:pt x="889405" y="347292"/>
                </a:cubicBezTo>
                <a:lnTo>
                  <a:pt x="889405" y="101646"/>
                </a:lnTo>
                <a:cubicBezTo>
                  <a:pt x="889405" y="50823"/>
                  <a:pt x="838582" y="0"/>
                  <a:pt x="787759" y="0"/>
                </a:cubicBezTo>
                <a:close/>
              </a:path>
            </a:pathLst>
          </a:custGeom>
          <a:solidFill>
            <a:schemeClr val="accent1">
              <a:lumMod val="50000"/>
            </a:schemeClr>
          </a:solidFill>
          <a:ln w="8469"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E3BE6088-40A1-4D32-B385-EE53FDFBFA74}"/>
              </a:ext>
            </a:extLst>
          </p:cNvPr>
          <p:cNvGrpSpPr/>
          <p:nvPr/>
        </p:nvGrpSpPr>
        <p:grpSpPr>
          <a:xfrm>
            <a:off x="518160" y="1878894"/>
            <a:ext cx="11147209" cy="3100212"/>
            <a:chOff x="518160" y="1878894"/>
            <a:chExt cx="11147209" cy="3100212"/>
          </a:xfrm>
        </p:grpSpPr>
        <p:sp>
          <p:nvSpPr>
            <p:cNvPr id="5" name="Freeform: Shape 4" hidden="1">
              <a:extLst>
                <a:ext uri="{FF2B5EF4-FFF2-40B4-BE49-F238E27FC236}">
                  <a16:creationId xmlns:a16="http://schemas.microsoft.com/office/drawing/2014/main" id="{C5C9DB4F-497B-40E3-BC7E-C76A75BB717A}"/>
                </a:ext>
              </a:extLst>
            </p:cNvPr>
            <p:cNvSpPr/>
            <p:nvPr/>
          </p:nvSpPr>
          <p:spPr>
            <a:xfrm>
              <a:off x="3588725" y="4525933"/>
              <a:ext cx="889405" cy="448938"/>
            </a:xfrm>
            <a:custGeom>
              <a:avLst/>
              <a:gdLst>
                <a:gd name="connsiteX0" fmla="*/ 787759 w 889405"/>
                <a:gd name="connsiteY0" fmla="*/ 0 h 448937"/>
                <a:gd name="connsiteX1" fmla="*/ 101646 w 889405"/>
                <a:gd name="connsiteY1" fmla="*/ 0 h 448937"/>
                <a:gd name="connsiteX2" fmla="*/ 0 w 889405"/>
                <a:gd name="connsiteY2" fmla="*/ 101646 h 448937"/>
                <a:gd name="connsiteX3" fmla="*/ 0 w 889405"/>
                <a:gd name="connsiteY3" fmla="*/ 347292 h 448937"/>
                <a:gd name="connsiteX4" fmla="*/ 101646 w 889405"/>
                <a:gd name="connsiteY4" fmla="*/ 448938 h 448937"/>
                <a:gd name="connsiteX5" fmla="*/ 787759 w 889405"/>
                <a:gd name="connsiteY5" fmla="*/ 448938 h 448937"/>
                <a:gd name="connsiteX6" fmla="*/ 889405 w 889405"/>
                <a:gd name="connsiteY6" fmla="*/ 347292 h 448937"/>
                <a:gd name="connsiteX7" fmla="*/ 889405 w 889405"/>
                <a:gd name="connsiteY7" fmla="*/ 101646 h 448937"/>
                <a:gd name="connsiteX8" fmla="*/ 787759 w 889405"/>
                <a:gd name="connsiteY8" fmla="*/ 0 h 44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05" h="448937">
                  <a:moveTo>
                    <a:pt x="787759" y="0"/>
                  </a:moveTo>
                  <a:lnTo>
                    <a:pt x="101646" y="0"/>
                  </a:lnTo>
                  <a:cubicBezTo>
                    <a:pt x="50823" y="0"/>
                    <a:pt x="0" y="50823"/>
                    <a:pt x="0" y="101646"/>
                  </a:cubicBezTo>
                  <a:lnTo>
                    <a:pt x="0" y="347292"/>
                  </a:lnTo>
                  <a:cubicBezTo>
                    <a:pt x="0" y="398115"/>
                    <a:pt x="50823" y="448938"/>
                    <a:pt x="101646" y="448938"/>
                  </a:cubicBezTo>
                  <a:lnTo>
                    <a:pt x="787759" y="448938"/>
                  </a:lnTo>
                  <a:cubicBezTo>
                    <a:pt x="838582" y="448938"/>
                    <a:pt x="889405" y="398115"/>
                    <a:pt x="889405" y="347292"/>
                  </a:cubicBezTo>
                  <a:lnTo>
                    <a:pt x="889405" y="101646"/>
                  </a:lnTo>
                  <a:cubicBezTo>
                    <a:pt x="889405" y="50823"/>
                    <a:pt x="838582" y="0"/>
                    <a:pt x="787759" y="0"/>
                  </a:cubicBezTo>
                  <a:close/>
                </a:path>
              </a:pathLst>
            </a:custGeom>
            <a:solidFill>
              <a:schemeClr val="accent1">
                <a:lumMod val="50000"/>
              </a:schemeClr>
            </a:solidFill>
            <a:ln w="8469"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A904419-77F0-4FED-98BA-3FE2FD340790}"/>
                </a:ext>
              </a:extLst>
            </p:cNvPr>
            <p:cNvSpPr/>
            <p:nvPr/>
          </p:nvSpPr>
          <p:spPr>
            <a:xfrm>
              <a:off x="522396" y="1883129"/>
              <a:ext cx="11142973" cy="3091743"/>
            </a:xfrm>
            <a:custGeom>
              <a:avLst/>
              <a:gdLst>
                <a:gd name="connsiteX0" fmla="*/ 10075687 w 11142973"/>
                <a:gd name="connsiteY0" fmla="*/ 2642804 h 3091743"/>
                <a:gd name="connsiteX1" fmla="*/ 11041327 w 11142973"/>
                <a:gd name="connsiteY1" fmla="*/ 2642804 h 3091743"/>
                <a:gd name="connsiteX2" fmla="*/ 11142973 w 11142973"/>
                <a:gd name="connsiteY2" fmla="*/ 2744450 h 3091743"/>
                <a:gd name="connsiteX3" fmla="*/ 11142973 w 11142973"/>
                <a:gd name="connsiteY3" fmla="*/ 2990097 h 3091743"/>
                <a:gd name="connsiteX4" fmla="*/ 11041327 w 11142973"/>
                <a:gd name="connsiteY4" fmla="*/ 3091743 h 3091743"/>
                <a:gd name="connsiteX5" fmla="*/ 10075687 w 11142973"/>
                <a:gd name="connsiteY5" fmla="*/ 3091743 h 3091743"/>
                <a:gd name="connsiteX6" fmla="*/ 9974041 w 11142973"/>
                <a:gd name="connsiteY6" fmla="*/ 2990097 h 3091743"/>
                <a:gd name="connsiteX7" fmla="*/ 9974041 w 11142973"/>
                <a:gd name="connsiteY7" fmla="*/ 2744450 h 3091743"/>
                <a:gd name="connsiteX8" fmla="*/ 10075687 w 11142973"/>
                <a:gd name="connsiteY8" fmla="*/ 2642804 h 3091743"/>
                <a:gd name="connsiteX9" fmla="*/ 8606051 w 11142973"/>
                <a:gd name="connsiteY9" fmla="*/ 2642804 h 3091743"/>
                <a:gd name="connsiteX10" fmla="*/ 9715690 w 11142973"/>
                <a:gd name="connsiteY10" fmla="*/ 2642804 h 3091743"/>
                <a:gd name="connsiteX11" fmla="*/ 9817336 w 11142973"/>
                <a:gd name="connsiteY11" fmla="*/ 2744450 h 3091743"/>
                <a:gd name="connsiteX12" fmla="*/ 9817336 w 11142973"/>
                <a:gd name="connsiteY12" fmla="*/ 2990097 h 3091743"/>
                <a:gd name="connsiteX13" fmla="*/ 9715690 w 11142973"/>
                <a:gd name="connsiteY13" fmla="*/ 3091743 h 3091743"/>
                <a:gd name="connsiteX14" fmla="*/ 8606051 w 11142973"/>
                <a:gd name="connsiteY14" fmla="*/ 3091743 h 3091743"/>
                <a:gd name="connsiteX15" fmla="*/ 8504405 w 11142973"/>
                <a:gd name="connsiteY15" fmla="*/ 2990097 h 3091743"/>
                <a:gd name="connsiteX16" fmla="*/ 8504405 w 11142973"/>
                <a:gd name="connsiteY16" fmla="*/ 2744450 h 3091743"/>
                <a:gd name="connsiteX17" fmla="*/ 8606051 w 11142973"/>
                <a:gd name="connsiteY17" fmla="*/ 2642804 h 3091743"/>
                <a:gd name="connsiteX18" fmla="*/ 7140651 w 11142973"/>
                <a:gd name="connsiteY18" fmla="*/ 2642804 h 3091743"/>
                <a:gd name="connsiteX19" fmla="*/ 8250290 w 11142973"/>
                <a:gd name="connsiteY19" fmla="*/ 2642804 h 3091743"/>
                <a:gd name="connsiteX20" fmla="*/ 8351936 w 11142973"/>
                <a:gd name="connsiteY20" fmla="*/ 2744450 h 3091743"/>
                <a:gd name="connsiteX21" fmla="*/ 8351936 w 11142973"/>
                <a:gd name="connsiteY21" fmla="*/ 2990097 h 3091743"/>
                <a:gd name="connsiteX22" fmla="*/ 8250290 w 11142973"/>
                <a:gd name="connsiteY22" fmla="*/ 3091743 h 3091743"/>
                <a:gd name="connsiteX23" fmla="*/ 7140651 w 11142973"/>
                <a:gd name="connsiteY23" fmla="*/ 3091743 h 3091743"/>
                <a:gd name="connsiteX24" fmla="*/ 7039005 w 11142973"/>
                <a:gd name="connsiteY24" fmla="*/ 2990097 h 3091743"/>
                <a:gd name="connsiteX25" fmla="*/ 7039005 w 11142973"/>
                <a:gd name="connsiteY25" fmla="*/ 2744450 h 3091743"/>
                <a:gd name="connsiteX26" fmla="*/ 7140651 w 11142973"/>
                <a:gd name="connsiteY26" fmla="*/ 2642804 h 3091743"/>
                <a:gd name="connsiteX27" fmla="*/ 5675250 w 11142973"/>
                <a:gd name="connsiteY27" fmla="*/ 2642804 h 3091743"/>
                <a:gd name="connsiteX28" fmla="*/ 6784889 w 11142973"/>
                <a:gd name="connsiteY28" fmla="*/ 2642804 h 3091743"/>
                <a:gd name="connsiteX29" fmla="*/ 6886535 w 11142973"/>
                <a:gd name="connsiteY29" fmla="*/ 2744450 h 3091743"/>
                <a:gd name="connsiteX30" fmla="*/ 6886535 w 11142973"/>
                <a:gd name="connsiteY30" fmla="*/ 2990097 h 3091743"/>
                <a:gd name="connsiteX31" fmla="*/ 6784889 w 11142973"/>
                <a:gd name="connsiteY31" fmla="*/ 3091743 h 3091743"/>
                <a:gd name="connsiteX32" fmla="*/ 5675250 w 11142973"/>
                <a:gd name="connsiteY32" fmla="*/ 3091743 h 3091743"/>
                <a:gd name="connsiteX33" fmla="*/ 5573604 w 11142973"/>
                <a:gd name="connsiteY33" fmla="*/ 2990097 h 3091743"/>
                <a:gd name="connsiteX34" fmla="*/ 5573604 w 11142973"/>
                <a:gd name="connsiteY34" fmla="*/ 2744450 h 3091743"/>
                <a:gd name="connsiteX35" fmla="*/ 5675250 w 11142973"/>
                <a:gd name="connsiteY35" fmla="*/ 2642804 h 3091743"/>
                <a:gd name="connsiteX36" fmla="*/ 4209849 w 11142973"/>
                <a:gd name="connsiteY36" fmla="*/ 2642804 h 3091743"/>
                <a:gd name="connsiteX37" fmla="*/ 5319488 w 11142973"/>
                <a:gd name="connsiteY37" fmla="*/ 2642804 h 3091743"/>
                <a:gd name="connsiteX38" fmla="*/ 5421134 w 11142973"/>
                <a:gd name="connsiteY38" fmla="*/ 2744450 h 3091743"/>
                <a:gd name="connsiteX39" fmla="*/ 5421134 w 11142973"/>
                <a:gd name="connsiteY39" fmla="*/ 2990097 h 3091743"/>
                <a:gd name="connsiteX40" fmla="*/ 5319488 w 11142973"/>
                <a:gd name="connsiteY40" fmla="*/ 3091743 h 3091743"/>
                <a:gd name="connsiteX41" fmla="*/ 4209849 w 11142973"/>
                <a:gd name="connsiteY41" fmla="*/ 3091743 h 3091743"/>
                <a:gd name="connsiteX42" fmla="*/ 4108203 w 11142973"/>
                <a:gd name="connsiteY42" fmla="*/ 2990097 h 3091743"/>
                <a:gd name="connsiteX43" fmla="*/ 4108203 w 11142973"/>
                <a:gd name="connsiteY43" fmla="*/ 2744450 h 3091743"/>
                <a:gd name="connsiteX44" fmla="*/ 4209849 w 11142973"/>
                <a:gd name="connsiteY44" fmla="*/ 2642804 h 3091743"/>
                <a:gd name="connsiteX45" fmla="*/ 1702575 w 11142973"/>
                <a:gd name="connsiteY45" fmla="*/ 2642804 h 3091743"/>
                <a:gd name="connsiteX46" fmla="*/ 2812215 w 11142973"/>
                <a:gd name="connsiteY46" fmla="*/ 2642804 h 3091743"/>
                <a:gd name="connsiteX47" fmla="*/ 2913860 w 11142973"/>
                <a:gd name="connsiteY47" fmla="*/ 2744450 h 3091743"/>
                <a:gd name="connsiteX48" fmla="*/ 2913860 w 11142973"/>
                <a:gd name="connsiteY48" fmla="*/ 2990097 h 3091743"/>
                <a:gd name="connsiteX49" fmla="*/ 2812215 w 11142973"/>
                <a:gd name="connsiteY49" fmla="*/ 3091743 h 3091743"/>
                <a:gd name="connsiteX50" fmla="*/ 1702575 w 11142973"/>
                <a:gd name="connsiteY50" fmla="*/ 3091743 h 3091743"/>
                <a:gd name="connsiteX51" fmla="*/ 1600929 w 11142973"/>
                <a:gd name="connsiteY51" fmla="*/ 2990097 h 3091743"/>
                <a:gd name="connsiteX52" fmla="*/ 1600929 w 11142973"/>
                <a:gd name="connsiteY52" fmla="*/ 2744450 h 3091743"/>
                <a:gd name="connsiteX53" fmla="*/ 1702575 w 11142973"/>
                <a:gd name="connsiteY53" fmla="*/ 2642804 h 3091743"/>
                <a:gd name="connsiteX54" fmla="*/ 101646 w 11142973"/>
                <a:gd name="connsiteY54" fmla="*/ 2642804 h 3091743"/>
                <a:gd name="connsiteX55" fmla="*/ 1346814 w 11142973"/>
                <a:gd name="connsiteY55" fmla="*/ 2642804 h 3091743"/>
                <a:gd name="connsiteX56" fmla="*/ 1448461 w 11142973"/>
                <a:gd name="connsiteY56" fmla="*/ 2744450 h 3091743"/>
                <a:gd name="connsiteX57" fmla="*/ 1448461 w 11142973"/>
                <a:gd name="connsiteY57" fmla="*/ 2990097 h 3091743"/>
                <a:gd name="connsiteX58" fmla="*/ 1346814 w 11142973"/>
                <a:gd name="connsiteY58" fmla="*/ 3091743 h 3091743"/>
                <a:gd name="connsiteX59" fmla="*/ 101646 w 11142973"/>
                <a:gd name="connsiteY59" fmla="*/ 3091743 h 3091743"/>
                <a:gd name="connsiteX60" fmla="*/ 0 w 11142973"/>
                <a:gd name="connsiteY60" fmla="*/ 2990097 h 3091743"/>
                <a:gd name="connsiteX61" fmla="*/ 0 w 11142973"/>
                <a:gd name="connsiteY61" fmla="*/ 2744450 h 3091743"/>
                <a:gd name="connsiteX62" fmla="*/ 101646 w 11142973"/>
                <a:gd name="connsiteY62" fmla="*/ 2642804 h 3091743"/>
                <a:gd name="connsiteX63" fmla="*/ 8606051 w 11142973"/>
                <a:gd name="connsiteY63" fmla="*/ 1761869 h 3091743"/>
                <a:gd name="connsiteX64" fmla="*/ 9715690 w 11142973"/>
                <a:gd name="connsiteY64" fmla="*/ 1761869 h 3091743"/>
                <a:gd name="connsiteX65" fmla="*/ 9817336 w 11142973"/>
                <a:gd name="connsiteY65" fmla="*/ 1863515 h 3091743"/>
                <a:gd name="connsiteX66" fmla="*/ 9817336 w 11142973"/>
                <a:gd name="connsiteY66" fmla="*/ 2236219 h 3091743"/>
                <a:gd name="connsiteX67" fmla="*/ 9715690 w 11142973"/>
                <a:gd name="connsiteY67" fmla="*/ 2337866 h 3091743"/>
                <a:gd name="connsiteX68" fmla="*/ 8606051 w 11142973"/>
                <a:gd name="connsiteY68" fmla="*/ 2337866 h 3091743"/>
                <a:gd name="connsiteX69" fmla="*/ 8504405 w 11142973"/>
                <a:gd name="connsiteY69" fmla="*/ 2236219 h 3091743"/>
                <a:gd name="connsiteX70" fmla="*/ 8504405 w 11142973"/>
                <a:gd name="connsiteY70" fmla="*/ 1863515 h 3091743"/>
                <a:gd name="connsiteX71" fmla="*/ 8606051 w 11142973"/>
                <a:gd name="connsiteY71" fmla="*/ 1761869 h 3091743"/>
                <a:gd name="connsiteX72" fmla="*/ 5937836 w 11142973"/>
                <a:gd name="connsiteY72" fmla="*/ 1761869 h 3091743"/>
                <a:gd name="connsiteX73" fmla="*/ 7047475 w 11142973"/>
                <a:gd name="connsiteY73" fmla="*/ 1761869 h 3091743"/>
                <a:gd name="connsiteX74" fmla="*/ 7149121 w 11142973"/>
                <a:gd name="connsiteY74" fmla="*/ 1863515 h 3091743"/>
                <a:gd name="connsiteX75" fmla="*/ 7149121 w 11142973"/>
                <a:gd name="connsiteY75" fmla="*/ 2236219 h 3091743"/>
                <a:gd name="connsiteX76" fmla="*/ 7047475 w 11142973"/>
                <a:gd name="connsiteY76" fmla="*/ 2337866 h 3091743"/>
                <a:gd name="connsiteX77" fmla="*/ 5937836 w 11142973"/>
                <a:gd name="connsiteY77" fmla="*/ 2337866 h 3091743"/>
                <a:gd name="connsiteX78" fmla="*/ 5836190 w 11142973"/>
                <a:gd name="connsiteY78" fmla="*/ 2236219 h 3091743"/>
                <a:gd name="connsiteX79" fmla="*/ 5836190 w 11142973"/>
                <a:gd name="connsiteY79" fmla="*/ 1863515 h 3091743"/>
                <a:gd name="connsiteX80" fmla="*/ 5937836 w 11142973"/>
                <a:gd name="connsiteY80" fmla="*/ 1761869 h 3091743"/>
                <a:gd name="connsiteX81" fmla="*/ 3926087 w 11142973"/>
                <a:gd name="connsiteY81" fmla="*/ 1761869 h 3091743"/>
                <a:gd name="connsiteX82" fmla="*/ 5078080 w 11142973"/>
                <a:gd name="connsiteY82" fmla="*/ 1761869 h 3091743"/>
                <a:gd name="connsiteX83" fmla="*/ 5179726 w 11142973"/>
                <a:gd name="connsiteY83" fmla="*/ 1863515 h 3091743"/>
                <a:gd name="connsiteX84" fmla="*/ 5179726 w 11142973"/>
                <a:gd name="connsiteY84" fmla="*/ 2236219 h 3091743"/>
                <a:gd name="connsiteX85" fmla="*/ 5078080 w 11142973"/>
                <a:gd name="connsiteY85" fmla="*/ 2337866 h 3091743"/>
                <a:gd name="connsiteX86" fmla="*/ 3926087 w 11142973"/>
                <a:gd name="connsiteY86" fmla="*/ 2337866 h 3091743"/>
                <a:gd name="connsiteX87" fmla="*/ 3824441 w 11142973"/>
                <a:gd name="connsiteY87" fmla="*/ 2236219 h 3091743"/>
                <a:gd name="connsiteX88" fmla="*/ 3824441 w 11142973"/>
                <a:gd name="connsiteY88" fmla="*/ 1863515 h 3091743"/>
                <a:gd name="connsiteX89" fmla="*/ 3926087 w 11142973"/>
                <a:gd name="connsiteY89" fmla="*/ 1761869 h 3091743"/>
                <a:gd name="connsiteX90" fmla="*/ 1634811 w 11142973"/>
                <a:gd name="connsiteY90" fmla="*/ 1761869 h 3091743"/>
                <a:gd name="connsiteX91" fmla="*/ 2879979 w 11142973"/>
                <a:gd name="connsiteY91" fmla="*/ 1761869 h 3091743"/>
                <a:gd name="connsiteX92" fmla="*/ 2981626 w 11142973"/>
                <a:gd name="connsiteY92" fmla="*/ 1863515 h 3091743"/>
                <a:gd name="connsiteX93" fmla="*/ 2981626 w 11142973"/>
                <a:gd name="connsiteY93" fmla="*/ 2236219 h 3091743"/>
                <a:gd name="connsiteX94" fmla="*/ 2879979 w 11142973"/>
                <a:gd name="connsiteY94" fmla="*/ 2337866 h 3091743"/>
                <a:gd name="connsiteX95" fmla="*/ 1634811 w 11142973"/>
                <a:gd name="connsiteY95" fmla="*/ 2337866 h 3091743"/>
                <a:gd name="connsiteX96" fmla="*/ 1533165 w 11142973"/>
                <a:gd name="connsiteY96" fmla="*/ 2236219 h 3091743"/>
                <a:gd name="connsiteX97" fmla="*/ 1533165 w 11142973"/>
                <a:gd name="connsiteY97" fmla="*/ 1863515 h 3091743"/>
                <a:gd name="connsiteX98" fmla="*/ 1634811 w 11142973"/>
                <a:gd name="connsiteY98" fmla="*/ 1761869 h 3091743"/>
                <a:gd name="connsiteX99" fmla="*/ 5903954 w 11142973"/>
                <a:gd name="connsiteY99" fmla="*/ 880935 h 3091743"/>
                <a:gd name="connsiteX100" fmla="*/ 7081357 w 11142973"/>
                <a:gd name="connsiteY100" fmla="*/ 880935 h 3091743"/>
                <a:gd name="connsiteX101" fmla="*/ 7183003 w 11142973"/>
                <a:gd name="connsiteY101" fmla="*/ 982581 h 3091743"/>
                <a:gd name="connsiteX102" fmla="*/ 7183003 w 11142973"/>
                <a:gd name="connsiteY102" fmla="*/ 1355285 h 3091743"/>
                <a:gd name="connsiteX103" fmla="*/ 7081357 w 11142973"/>
                <a:gd name="connsiteY103" fmla="*/ 1456932 h 3091743"/>
                <a:gd name="connsiteX104" fmla="*/ 5903954 w 11142973"/>
                <a:gd name="connsiteY104" fmla="*/ 1456932 h 3091743"/>
                <a:gd name="connsiteX105" fmla="*/ 5802308 w 11142973"/>
                <a:gd name="connsiteY105" fmla="*/ 1355285 h 3091743"/>
                <a:gd name="connsiteX106" fmla="*/ 5802308 w 11142973"/>
                <a:gd name="connsiteY106" fmla="*/ 982581 h 3091743"/>
                <a:gd name="connsiteX107" fmla="*/ 5903954 w 11142973"/>
                <a:gd name="connsiteY107" fmla="*/ 880935 h 3091743"/>
                <a:gd name="connsiteX108" fmla="*/ 3879499 w 11142973"/>
                <a:gd name="connsiteY108" fmla="*/ 880935 h 3091743"/>
                <a:gd name="connsiteX109" fmla="*/ 5124667 w 11142973"/>
                <a:gd name="connsiteY109" fmla="*/ 880935 h 3091743"/>
                <a:gd name="connsiteX110" fmla="*/ 5226314 w 11142973"/>
                <a:gd name="connsiteY110" fmla="*/ 982581 h 3091743"/>
                <a:gd name="connsiteX111" fmla="*/ 5226314 w 11142973"/>
                <a:gd name="connsiteY111" fmla="*/ 1355285 h 3091743"/>
                <a:gd name="connsiteX112" fmla="*/ 5124667 w 11142973"/>
                <a:gd name="connsiteY112" fmla="*/ 1456932 h 3091743"/>
                <a:gd name="connsiteX113" fmla="*/ 3879499 w 11142973"/>
                <a:gd name="connsiteY113" fmla="*/ 1456932 h 3091743"/>
                <a:gd name="connsiteX114" fmla="*/ 3777853 w 11142973"/>
                <a:gd name="connsiteY114" fmla="*/ 1355285 h 3091743"/>
                <a:gd name="connsiteX115" fmla="*/ 3777853 w 11142973"/>
                <a:gd name="connsiteY115" fmla="*/ 982581 h 3091743"/>
                <a:gd name="connsiteX116" fmla="*/ 3879499 w 11142973"/>
                <a:gd name="connsiteY116" fmla="*/ 880935 h 3091743"/>
                <a:gd name="connsiteX117" fmla="*/ 4870550 w 11142973"/>
                <a:gd name="connsiteY117" fmla="*/ 0 h 3091743"/>
                <a:gd name="connsiteX118" fmla="*/ 6115718 w 11142973"/>
                <a:gd name="connsiteY118" fmla="*/ 0 h 3091743"/>
                <a:gd name="connsiteX119" fmla="*/ 6217365 w 11142973"/>
                <a:gd name="connsiteY119" fmla="*/ 101646 h 3091743"/>
                <a:gd name="connsiteX120" fmla="*/ 6217365 w 11142973"/>
                <a:gd name="connsiteY120" fmla="*/ 474350 h 3091743"/>
                <a:gd name="connsiteX121" fmla="*/ 6115718 w 11142973"/>
                <a:gd name="connsiteY121" fmla="*/ 575997 h 3091743"/>
                <a:gd name="connsiteX122" fmla="*/ 4870550 w 11142973"/>
                <a:gd name="connsiteY122" fmla="*/ 575997 h 3091743"/>
                <a:gd name="connsiteX123" fmla="*/ 4768904 w 11142973"/>
                <a:gd name="connsiteY123" fmla="*/ 474350 h 3091743"/>
                <a:gd name="connsiteX124" fmla="*/ 4768904 w 11142973"/>
                <a:gd name="connsiteY124" fmla="*/ 101646 h 3091743"/>
                <a:gd name="connsiteX125" fmla="*/ 4870550 w 11142973"/>
                <a:gd name="connsiteY125" fmla="*/ 0 h 309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142973" h="3091743">
                  <a:moveTo>
                    <a:pt x="10075687" y="2642804"/>
                  </a:moveTo>
                  <a:lnTo>
                    <a:pt x="11041327" y="2642804"/>
                  </a:lnTo>
                  <a:cubicBezTo>
                    <a:pt x="11097465" y="2642804"/>
                    <a:pt x="11142973" y="2688313"/>
                    <a:pt x="11142973" y="2744450"/>
                  </a:cubicBezTo>
                  <a:lnTo>
                    <a:pt x="11142973" y="2990097"/>
                  </a:lnTo>
                  <a:cubicBezTo>
                    <a:pt x="11142973" y="3046234"/>
                    <a:pt x="11097465" y="3091743"/>
                    <a:pt x="11041327" y="3091743"/>
                  </a:cubicBezTo>
                  <a:lnTo>
                    <a:pt x="10075687" y="3091743"/>
                  </a:lnTo>
                  <a:cubicBezTo>
                    <a:pt x="10019549" y="3091743"/>
                    <a:pt x="9974041" y="3046234"/>
                    <a:pt x="9974041" y="2990097"/>
                  </a:cubicBezTo>
                  <a:lnTo>
                    <a:pt x="9974041" y="2744450"/>
                  </a:lnTo>
                  <a:cubicBezTo>
                    <a:pt x="9974041" y="2688313"/>
                    <a:pt x="10019549" y="2642804"/>
                    <a:pt x="10075687" y="2642804"/>
                  </a:cubicBezTo>
                  <a:close/>
                  <a:moveTo>
                    <a:pt x="8606051" y="2642804"/>
                  </a:moveTo>
                  <a:lnTo>
                    <a:pt x="9715690" y="2642804"/>
                  </a:lnTo>
                  <a:cubicBezTo>
                    <a:pt x="9771828" y="2642804"/>
                    <a:pt x="9817336" y="2688313"/>
                    <a:pt x="9817336" y="2744450"/>
                  </a:cubicBezTo>
                  <a:lnTo>
                    <a:pt x="9817336" y="2990097"/>
                  </a:lnTo>
                  <a:cubicBezTo>
                    <a:pt x="9817336" y="3046234"/>
                    <a:pt x="9771828" y="3091743"/>
                    <a:pt x="9715690" y="3091743"/>
                  </a:cubicBezTo>
                  <a:lnTo>
                    <a:pt x="8606051" y="3091743"/>
                  </a:lnTo>
                  <a:cubicBezTo>
                    <a:pt x="8549913" y="3091743"/>
                    <a:pt x="8504405" y="3046234"/>
                    <a:pt x="8504405" y="2990097"/>
                  </a:cubicBezTo>
                  <a:lnTo>
                    <a:pt x="8504405" y="2744450"/>
                  </a:lnTo>
                  <a:cubicBezTo>
                    <a:pt x="8504405" y="2688313"/>
                    <a:pt x="8549913" y="2642804"/>
                    <a:pt x="8606051" y="2642804"/>
                  </a:cubicBezTo>
                  <a:close/>
                  <a:moveTo>
                    <a:pt x="7140651" y="2642804"/>
                  </a:moveTo>
                  <a:lnTo>
                    <a:pt x="8250290" y="2642804"/>
                  </a:lnTo>
                  <a:cubicBezTo>
                    <a:pt x="8306428" y="2642804"/>
                    <a:pt x="8351936" y="2688313"/>
                    <a:pt x="8351936" y="2744450"/>
                  </a:cubicBezTo>
                  <a:lnTo>
                    <a:pt x="8351936" y="2990097"/>
                  </a:lnTo>
                  <a:cubicBezTo>
                    <a:pt x="8351936" y="3046234"/>
                    <a:pt x="8306428" y="3091743"/>
                    <a:pt x="8250290" y="3091743"/>
                  </a:cubicBezTo>
                  <a:lnTo>
                    <a:pt x="7140651" y="3091743"/>
                  </a:lnTo>
                  <a:cubicBezTo>
                    <a:pt x="7084513" y="3091743"/>
                    <a:pt x="7039005" y="3046234"/>
                    <a:pt x="7039005" y="2990097"/>
                  </a:cubicBezTo>
                  <a:lnTo>
                    <a:pt x="7039005" y="2744450"/>
                  </a:lnTo>
                  <a:cubicBezTo>
                    <a:pt x="7039005" y="2688313"/>
                    <a:pt x="7084513" y="2642804"/>
                    <a:pt x="7140651" y="2642804"/>
                  </a:cubicBezTo>
                  <a:close/>
                  <a:moveTo>
                    <a:pt x="5675250" y="2642804"/>
                  </a:moveTo>
                  <a:lnTo>
                    <a:pt x="6784889" y="2642804"/>
                  </a:lnTo>
                  <a:cubicBezTo>
                    <a:pt x="6841027" y="2642804"/>
                    <a:pt x="6886535" y="2688313"/>
                    <a:pt x="6886535" y="2744450"/>
                  </a:cubicBezTo>
                  <a:lnTo>
                    <a:pt x="6886535" y="2990097"/>
                  </a:lnTo>
                  <a:cubicBezTo>
                    <a:pt x="6886535" y="3046234"/>
                    <a:pt x="6841027" y="3091743"/>
                    <a:pt x="6784889" y="3091743"/>
                  </a:cubicBezTo>
                  <a:lnTo>
                    <a:pt x="5675250" y="3091743"/>
                  </a:lnTo>
                  <a:cubicBezTo>
                    <a:pt x="5619112" y="3091743"/>
                    <a:pt x="5573604" y="3046234"/>
                    <a:pt x="5573604" y="2990097"/>
                  </a:cubicBezTo>
                  <a:lnTo>
                    <a:pt x="5573604" y="2744450"/>
                  </a:lnTo>
                  <a:cubicBezTo>
                    <a:pt x="5573604" y="2688313"/>
                    <a:pt x="5619112" y="2642804"/>
                    <a:pt x="5675250" y="2642804"/>
                  </a:cubicBezTo>
                  <a:close/>
                  <a:moveTo>
                    <a:pt x="4209849" y="2642804"/>
                  </a:moveTo>
                  <a:lnTo>
                    <a:pt x="5319488" y="2642804"/>
                  </a:lnTo>
                  <a:cubicBezTo>
                    <a:pt x="5375626" y="2642804"/>
                    <a:pt x="5421134" y="2688313"/>
                    <a:pt x="5421134" y="2744450"/>
                  </a:cubicBezTo>
                  <a:lnTo>
                    <a:pt x="5421134" y="2990097"/>
                  </a:lnTo>
                  <a:cubicBezTo>
                    <a:pt x="5421134" y="3046234"/>
                    <a:pt x="5375626" y="3091743"/>
                    <a:pt x="5319488" y="3091743"/>
                  </a:cubicBezTo>
                  <a:lnTo>
                    <a:pt x="4209849" y="3091743"/>
                  </a:lnTo>
                  <a:cubicBezTo>
                    <a:pt x="4153712" y="3091743"/>
                    <a:pt x="4108203" y="3046234"/>
                    <a:pt x="4108203" y="2990097"/>
                  </a:cubicBezTo>
                  <a:lnTo>
                    <a:pt x="4108203" y="2744450"/>
                  </a:lnTo>
                  <a:cubicBezTo>
                    <a:pt x="4108203" y="2688313"/>
                    <a:pt x="4153712" y="2642804"/>
                    <a:pt x="4209849" y="2642804"/>
                  </a:cubicBezTo>
                  <a:close/>
                  <a:moveTo>
                    <a:pt x="1702575" y="2642804"/>
                  </a:moveTo>
                  <a:lnTo>
                    <a:pt x="2812215" y="2642804"/>
                  </a:lnTo>
                  <a:cubicBezTo>
                    <a:pt x="2868352" y="2642804"/>
                    <a:pt x="2913860" y="2688313"/>
                    <a:pt x="2913860" y="2744450"/>
                  </a:cubicBezTo>
                  <a:lnTo>
                    <a:pt x="2913860" y="2990097"/>
                  </a:lnTo>
                  <a:cubicBezTo>
                    <a:pt x="2913860" y="3046234"/>
                    <a:pt x="2868352" y="3091743"/>
                    <a:pt x="2812215" y="3091743"/>
                  </a:cubicBezTo>
                  <a:lnTo>
                    <a:pt x="1702575" y="3091743"/>
                  </a:lnTo>
                  <a:cubicBezTo>
                    <a:pt x="1646438" y="3091743"/>
                    <a:pt x="1600929" y="3046234"/>
                    <a:pt x="1600929" y="2990097"/>
                  </a:cubicBezTo>
                  <a:lnTo>
                    <a:pt x="1600929" y="2744450"/>
                  </a:lnTo>
                  <a:cubicBezTo>
                    <a:pt x="1600929" y="2688313"/>
                    <a:pt x="1646438" y="2642804"/>
                    <a:pt x="1702575" y="2642804"/>
                  </a:cubicBezTo>
                  <a:close/>
                  <a:moveTo>
                    <a:pt x="101646" y="2642804"/>
                  </a:moveTo>
                  <a:lnTo>
                    <a:pt x="1346814" y="2642804"/>
                  </a:lnTo>
                  <a:cubicBezTo>
                    <a:pt x="1402952" y="2642804"/>
                    <a:pt x="1448461" y="2688313"/>
                    <a:pt x="1448461" y="2744450"/>
                  </a:cubicBezTo>
                  <a:lnTo>
                    <a:pt x="1448461" y="2990097"/>
                  </a:lnTo>
                  <a:cubicBezTo>
                    <a:pt x="1448461" y="3046234"/>
                    <a:pt x="1402952" y="3091743"/>
                    <a:pt x="1346814" y="3091743"/>
                  </a:cubicBezTo>
                  <a:lnTo>
                    <a:pt x="101646" y="3091743"/>
                  </a:lnTo>
                  <a:cubicBezTo>
                    <a:pt x="45509" y="3091743"/>
                    <a:pt x="0" y="3046234"/>
                    <a:pt x="0" y="2990097"/>
                  </a:cubicBezTo>
                  <a:lnTo>
                    <a:pt x="0" y="2744450"/>
                  </a:lnTo>
                  <a:cubicBezTo>
                    <a:pt x="0" y="2688313"/>
                    <a:pt x="45509" y="2642804"/>
                    <a:pt x="101646" y="2642804"/>
                  </a:cubicBezTo>
                  <a:close/>
                  <a:moveTo>
                    <a:pt x="8606051" y="1761869"/>
                  </a:moveTo>
                  <a:lnTo>
                    <a:pt x="9715690" y="1761869"/>
                  </a:lnTo>
                  <a:cubicBezTo>
                    <a:pt x="9771828" y="1761869"/>
                    <a:pt x="9817336" y="1807378"/>
                    <a:pt x="9817336" y="1863515"/>
                  </a:cubicBezTo>
                  <a:lnTo>
                    <a:pt x="9817336" y="2236219"/>
                  </a:lnTo>
                  <a:cubicBezTo>
                    <a:pt x="9817336" y="2292357"/>
                    <a:pt x="9771828" y="2337866"/>
                    <a:pt x="9715690" y="2337866"/>
                  </a:cubicBezTo>
                  <a:lnTo>
                    <a:pt x="8606051" y="2337866"/>
                  </a:lnTo>
                  <a:cubicBezTo>
                    <a:pt x="8549913" y="2337866"/>
                    <a:pt x="8504405" y="2292357"/>
                    <a:pt x="8504405" y="2236219"/>
                  </a:cubicBezTo>
                  <a:lnTo>
                    <a:pt x="8504405" y="1863515"/>
                  </a:lnTo>
                  <a:cubicBezTo>
                    <a:pt x="8504405" y="1807378"/>
                    <a:pt x="8549913" y="1761869"/>
                    <a:pt x="8606051" y="1761869"/>
                  </a:cubicBezTo>
                  <a:close/>
                  <a:moveTo>
                    <a:pt x="5937836" y="1761869"/>
                  </a:moveTo>
                  <a:lnTo>
                    <a:pt x="7047475" y="1761869"/>
                  </a:lnTo>
                  <a:cubicBezTo>
                    <a:pt x="7103613" y="1761869"/>
                    <a:pt x="7149121" y="1807378"/>
                    <a:pt x="7149121" y="1863515"/>
                  </a:cubicBezTo>
                  <a:lnTo>
                    <a:pt x="7149121" y="2236219"/>
                  </a:lnTo>
                  <a:cubicBezTo>
                    <a:pt x="7149121" y="2292357"/>
                    <a:pt x="7103613" y="2337866"/>
                    <a:pt x="7047475" y="2337866"/>
                  </a:cubicBezTo>
                  <a:lnTo>
                    <a:pt x="5937836" y="2337866"/>
                  </a:lnTo>
                  <a:cubicBezTo>
                    <a:pt x="5881698" y="2337866"/>
                    <a:pt x="5836190" y="2292357"/>
                    <a:pt x="5836190" y="2236219"/>
                  </a:cubicBezTo>
                  <a:lnTo>
                    <a:pt x="5836190" y="1863515"/>
                  </a:lnTo>
                  <a:cubicBezTo>
                    <a:pt x="5836190" y="1807378"/>
                    <a:pt x="5881698" y="1761869"/>
                    <a:pt x="5937836" y="1761869"/>
                  </a:cubicBezTo>
                  <a:close/>
                  <a:moveTo>
                    <a:pt x="3926087" y="1761869"/>
                  </a:moveTo>
                  <a:lnTo>
                    <a:pt x="5078080" y="1761869"/>
                  </a:lnTo>
                  <a:cubicBezTo>
                    <a:pt x="5134218" y="1761869"/>
                    <a:pt x="5179726" y="1807378"/>
                    <a:pt x="5179726" y="1863515"/>
                  </a:cubicBezTo>
                  <a:lnTo>
                    <a:pt x="5179726" y="2236219"/>
                  </a:lnTo>
                  <a:cubicBezTo>
                    <a:pt x="5179726" y="2292357"/>
                    <a:pt x="5134218" y="2337866"/>
                    <a:pt x="5078080" y="2337866"/>
                  </a:cubicBezTo>
                  <a:lnTo>
                    <a:pt x="3926087" y="2337866"/>
                  </a:lnTo>
                  <a:cubicBezTo>
                    <a:pt x="3869950" y="2337866"/>
                    <a:pt x="3824441" y="2292357"/>
                    <a:pt x="3824441" y="2236219"/>
                  </a:cubicBezTo>
                  <a:lnTo>
                    <a:pt x="3824441" y="1863515"/>
                  </a:lnTo>
                  <a:cubicBezTo>
                    <a:pt x="3824441" y="1807378"/>
                    <a:pt x="3869950" y="1761869"/>
                    <a:pt x="3926087" y="1761869"/>
                  </a:cubicBezTo>
                  <a:close/>
                  <a:moveTo>
                    <a:pt x="1634811" y="1761869"/>
                  </a:moveTo>
                  <a:lnTo>
                    <a:pt x="2879979" y="1761869"/>
                  </a:lnTo>
                  <a:cubicBezTo>
                    <a:pt x="2936117" y="1761869"/>
                    <a:pt x="2981626" y="1807378"/>
                    <a:pt x="2981626" y="1863515"/>
                  </a:cubicBezTo>
                  <a:lnTo>
                    <a:pt x="2981626" y="2236219"/>
                  </a:lnTo>
                  <a:cubicBezTo>
                    <a:pt x="2981626" y="2292357"/>
                    <a:pt x="2936117" y="2337866"/>
                    <a:pt x="2879979" y="2337866"/>
                  </a:cubicBezTo>
                  <a:lnTo>
                    <a:pt x="1634811" y="2337866"/>
                  </a:lnTo>
                  <a:cubicBezTo>
                    <a:pt x="1578675" y="2337866"/>
                    <a:pt x="1533165" y="2292357"/>
                    <a:pt x="1533165" y="2236219"/>
                  </a:cubicBezTo>
                  <a:lnTo>
                    <a:pt x="1533165" y="1863515"/>
                  </a:lnTo>
                  <a:cubicBezTo>
                    <a:pt x="1533165" y="1807378"/>
                    <a:pt x="1578675" y="1761869"/>
                    <a:pt x="1634811" y="1761869"/>
                  </a:cubicBezTo>
                  <a:close/>
                  <a:moveTo>
                    <a:pt x="5903954" y="880935"/>
                  </a:moveTo>
                  <a:lnTo>
                    <a:pt x="7081357" y="880935"/>
                  </a:lnTo>
                  <a:cubicBezTo>
                    <a:pt x="7137495" y="880935"/>
                    <a:pt x="7183003" y="926444"/>
                    <a:pt x="7183003" y="982581"/>
                  </a:cubicBezTo>
                  <a:lnTo>
                    <a:pt x="7183003" y="1355285"/>
                  </a:lnTo>
                  <a:cubicBezTo>
                    <a:pt x="7183003" y="1411423"/>
                    <a:pt x="7137495" y="1456932"/>
                    <a:pt x="7081357" y="1456932"/>
                  </a:cubicBezTo>
                  <a:lnTo>
                    <a:pt x="5903954" y="1456932"/>
                  </a:lnTo>
                  <a:cubicBezTo>
                    <a:pt x="5847816" y="1456932"/>
                    <a:pt x="5802308" y="1411423"/>
                    <a:pt x="5802308" y="1355285"/>
                  </a:cubicBezTo>
                  <a:lnTo>
                    <a:pt x="5802308" y="982581"/>
                  </a:lnTo>
                  <a:cubicBezTo>
                    <a:pt x="5802308" y="926444"/>
                    <a:pt x="5847816" y="880935"/>
                    <a:pt x="5903954" y="880935"/>
                  </a:cubicBezTo>
                  <a:close/>
                  <a:moveTo>
                    <a:pt x="3879499" y="880935"/>
                  </a:moveTo>
                  <a:lnTo>
                    <a:pt x="5124667" y="880935"/>
                  </a:lnTo>
                  <a:cubicBezTo>
                    <a:pt x="5180805" y="880935"/>
                    <a:pt x="5226314" y="926444"/>
                    <a:pt x="5226314" y="982581"/>
                  </a:cubicBezTo>
                  <a:lnTo>
                    <a:pt x="5226314" y="1355285"/>
                  </a:lnTo>
                  <a:cubicBezTo>
                    <a:pt x="5226314" y="1411423"/>
                    <a:pt x="5180805" y="1456932"/>
                    <a:pt x="5124667" y="1456932"/>
                  </a:cubicBezTo>
                  <a:lnTo>
                    <a:pt x="3879499" y="1456932"/>
                  </a:lnTo>
                  <a:cubicBezTo>
                    <a:pt x="3823362" y="1456932"/>
                    <a:pt x="3777853" y="1411423"/>
                    <a:pt x="3777853" y="1355285"/>
                  </a:cubicBezTo>
                  <a:lnTo>
                    <a:pt x="3777853" y="982581"/>
                  </a:lnTo>
                  <a:cubicBezTo>
                    <a:pt x="3777853" y="926444"/>
                    <a:pt x="3823362" y="880935"/>
                    <a:pt x="3879499" y="880935"/>
                  </a:cubicBezTo>
                  <a:close/>
                  <a:moveTo>
                    <a:pt x="4870550" y="0"/>
                  </a:moveTo>
                  <a:lnTo>
                    <a:pt x="6115718" y="0"/>
                  </a:lnTo>
                  <a:cubicBezTo>
                    <a:pt x="6171856" y="0"/>
                    <a:pt x="6217365" y="45509"/>
                    <a:pt x="6217365" y="101646"/>
                  </a:cubicBezTo>
                  <a:lnTo>
                    <a:pt x="6217365" y="474350"/>
                  </a:lnTo>
                  <a:cubicBezTo>
                    <a:pt x="6217365" y="530488"/>
                    <a:pt x="6171856" y="575997"/>
                    <a:pt x="6115718" y="575997"/>
                  </a:cubicBezTo>
                  <a:lnTo>
                    <a:pt x="4870550" y="575997"/>
                  </a:lnTo>
                  <a:cubicBezTo>
                    <a:pt x="4814412" y="575997"/>
                    <a:pt x="4768904" y="530488"/>
                    <a:pt x="4768904" y="474350"/>
                  </a:cubicBezTo>
                  <a:lnTo>
                    <a:pt x="4768904" y="101646"/>
                  </a:lnTo>
                  <a:cubicBezTo>
                    <a:pt x="4768904" y="45509"/>
                    <a:pt x="4814412" y="0"/>
                    <a:pt x="4870550" y="0"/>
                  </a:cubicBezTo>
                  <a:close/>
                </a:path>
              </a:pathLst>
            </a:custGeom>
            <a:solidFill>
              <a:schemeClr val="accent6">
                <a:lumMod val="60000"/>
                <a:lumOff val="40000"/>
              </a:schemeClr>
            </a:solidFill>
            <a:ln w="846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9C3FCE5-4D03-492D-BDD8-6DE14EC86881}"/>
                </a:ext>
              </a:extLst>
            </p:cNvPr>
            <p:cNvSpPr/>
            <p:nvPr/>
          </p:nvSpPr>
          <p:spPr>
            <a:xfrm>
              <a:off x="518160" y="1878894"/>
              <a:ext cx="11147209" cy="3100212"/>
            </a:xfrm>
            <a:custGeom>
              <a:avLst/>
              <a:gdLst>
                <a:gd name="connsiteX0" fmla="*/ 11045563 w 11147209"/>
                <a:gd name="connsiteY0" fmla="*/ 2642804 h 3100211"/>
                <a:gd name="connsiteX1" fmla="*/ 10186906 w 11147209"/>
                <a:gd name="connsiteY1" fmla="*/ 2642804 h 3100211"/>
                <a:gd name="connsiteX2" fmla="*/ 10128799 w 11147209"/>
                <a:gd name="connsiteY2" fmla="*/ 2575717 h 3100211"/>
                <a:gd name="connsiteX3" fmla="*/ 10121937 w 11147209"/>
                <a:gd name="connsiteY3" fmla="*/ 2576395 h 3100211"/>
                <a:gd name="connsiteX4" fmla="*/ 10109316 w 11147209"/>
                <a:gd name="connsiteY4" fmla="*/ 2598418 h 3100211"/>
                <a:gd name="connsiteX5" fmla="*/ 9939905 w 11147209"/>
                <a:gd name="connsiteY5" fmla="*/ 2501177 h 3100211"/>
                <a:gd name="connsiteX6" fmla="*/ 9669103 w 11147209"/>
                <a:gd name="connsiteY6" fmla="*/ 2346335 h 3100211"/>
                <a:gd name="connsiteX7" fmla="*/ 9719926 w 11147209"/>
                <a:gd name="connsiteY7" fmla="*/ 2346335 h 3100211"/>
                <a:gd name="connsiteX8" fmla="*/ 9825808 w 11147209"/>
                <a:gd name="connsiteY8" fmla="*/ 2240454 h 3100211"/>
                <a:gd name="connsiteX9" fmla="*/ 9825808 w 11147209"/>
                <a:gd name="connsiteY9" fmla="*/ 1867751 h 3100211"/>
                <a:gd name="connsiteX10" fmla="*/ 9719926 w 11147209"/>
                <a:gd name="connsiteY10" fmla="*/ 1761869 h 3100211"/>
                <a:gd name="connsiteX11" fmla="*/ 8610288 w 11147209"/>
                <a:gd name="connsiteY11" fmla="*/ 1761869 h 3100211"/>
                <a:gd name="connsiteX12" fmla="*/ 8514740 w 11147209"/>
                <a:gd name="connsiteY12" fmla="*/ 1826076 h 3100211"/>
                <a:gd name="connsiteX13" fmla="*/ 8446976 w 11147209"/>
                <a:gd name="connsiteY13" fmla="*/ 1775253 h 3100211"/>
                <a:gd name="connsiteX14" fmla="*/ 8440284 w 11147209"/>
                <a:gd name="connsiteY14" fmla="*/ 1777370 h 3100211"/>
                <a:gd name="connsiteX15" fmla="*/ 8432407 w 11147209"/>
                <a:gd name="connsiteY15" fmla="*/ 1801850 h 3100211"/>
                <a:gd name="connsiteX16" fmla="*/ 7197743 w 11147209"/>
                <a:gd name="connsiteY16" fmla="*/ 1404498 h 3100211"/>
                <a:gd name="connsiteX17" fmla="*/ 7181819 w 11147209"/>
                <a:gd name="connsiteY17" fmla="*/ 1399331 h 3100211"/>
                <a:gd name="connsiteX18" fmla="*/ 7191475 w 11147209"/>
                <a:gd name="connsiteY18" fmla="*/ 1359519 h 3100211"/>
                <a:gd name="connsiteX19" fmla="*/ 7191475 w 11147209"/>
                <a:gd name="connsiteY19" fmla="*/ 986816 h 3100211"/>
                <a:gd name="connsiteX20" fmla="*/ 7085594 w 11147209"/>
                <a:gd name="connsiteY20" fmla="*/ 880935 h 3100211"/>
                <a:gd name="connsiteX21" fmla="*/ 6173911 w 11147209"/>
                <a:gd name="connsiteY21" fmla="*/ 880935 h 3100211"/>
                <a:gd name="connsiteX22" fmla="*/ 6173911 w 11147209"/>
                <a:gd name="connsiteY22" fmla="*/ 880935 h 3100211"/>
                <a:gd name="connsiteX23" fmla="*/ 6129187 w 11147209"/>
                <a:gd name="connsiteY23" fmla="*/ 803090 h 3100211"/>
                <a:gd name="connsiteX24" fmla="*/ 6122326 w 11147209"/>
                <a:gd name="connsiteY24" fmla="*/ 802413 h 3100211"/>
                <a:gd name="connsiteX25" fmla="*/ 6105385 w 11147209"/>
                <a:gd name="connsiteY25" fmla="*/ 821641 h 3100211"/>
                <a:gd name="connsiteX26" fmla="*/ 5832041 w 11147209"/>
                <a:gd name="connsiteY26" fmla="*/ 584466 h 3100211"/>
                <a:gd name="connsiteX27" fmla="*/ 6120039 w 11147209"/>
                <a:gd name="connsiteY27" fmla="*/ 584466 h 3100211"/>
                <a:gd name="connsiteX28" fmla="*/ 6225920 w 11147209"/>
                <a:gd name="connsiteY28" fmla="*/ 478585 h 3100211"/>
                <a:gd name="connsiteX29" fmla="*/ 6225920 w 11147209"/>
                <a:gd name="connsiteY29" fmla="*/ 105882 h 3100211"/>
                <a:gd name="connsiteX30" fmla="*/ 6119954 w 11147209"/>
                <a:gd name="connsiteY30" fmla="*/ 0 h 3100211"/>
                <a:gd name="connsiteX31" fmla="*/ 4874787 w 11147209"/>
                <a:gd name="connsiteY31" fmla="*/ 0 h 3100211"/>
                <a:gd name="connsiteX32" fmla="*/ 4768905 w 11147209"/>
                <a:gd name="connsiteY32" fmla="*/ 105882 h 3100211"/>
                <a:gd name="connsiteX33" fmla="*/ 4768905 w 11147209"/>
                <a:gd name="connsiteY33" fmla="*/ 478585 h 3100211"/>
                <a:gd name="connsiteX34" fmla="*/ 4874787 w 11147209"/>
                <a:gd name="connsiteY34" fmla="*/ 584466 h 3100211"/>
                <a:gd name="connsiteX35" fmla="*/ 5165410 w 11147209"/>
                <a:gd name="connsiteY35" fmla="*/ 584466 h 3100211"/>
                <a:gd name="connsiteX36" fmla="*/ 4894354 w 11147209"/>
                <a:gd name="connsiteY36" fmla="*/ 821048 h 3100211"/>
                <a:gd name="connsiteX37" fmla="*/ 4877413 w 11147209"/>
                <a:gd name="connsiteY37" fmla="*/ 801820 h 3100211"/>
                <a:gd name="connsiteX38" fmla="*/ 4870552 w 11147209"/>
                <a:gd name="connsiteY38" fmla="*/ 802498 h 3100211"/>
                <a:gd name="connsiteX39" fmla="*/ 4826251 w 11147209"/>
                <a:gd name="connsiteY39" fmla="*/ 880935 h 3100211"/>
                <a:gd name="connsiteX40" fmla="*/ 4826251 w 11147209"/>
                <a:gd name="connsiteY40" fmla="*/ 880935 h 3100211"/>
                <a:gd name="connsiteX41" fmla="*/ 3883735 w 11147209"/>
                <a:gd name="connsiteY41" fmla="*/ 880935 h 3100211"/>
                <a:gd name="connsiteX42" fmla="*/ 3777854 w 11147209"/>
                <a:gd name="connsiteY42" fmla="*/ 986816 h 3100211"/>
                <a:gd name="connsiteX43" fmla="*/ 3777854 w 11147209"/>
                <a:gd name="connsiteY43" fmla="*/ 1359519 h 3100211"/>
                <a:gd name="connsiteX44" fmla="*/ 3820206 w 11147209"/>
                <a:gd name="connsiteY44" fmla="*/ 1440836 h 3100211"/>
                <a:gd name="connsiteX45" fmla="*/ 3215665 w 11147209"/>
                <a:gd name="connsiteY45" fmla="*/ 1673437 h 3100211"/>
                <a:gd name="connsiteX46" fmla="*/ 3035497 w 11147209"/>
                <a:gd name="connsiteY46" fmla="*/ 1742726 h 3100211"/>
                <a:gd name="connsiteX47" fmla="*/ 3025417 w 11147209"/>
                <a:gd name="connsiteY47" fmla="*/ 1716383 h 3100211"/>
                <a:gd name="connsiteX48" fmla="*/ 3017963 w 11147209"/>
                <a:gd name="connsiteY48" fmla="*/ 1714519 h 3100211"/>
                <a:gd name="connsiteX49" fmla="*/ 2941728 w 11147209"/>
                <a:gd name="connsiteY49" fmla="*/ 1779064 h 3100211"/>
                <a:gd name="connsiteX50" fmla="*/ 2943168 w 11147209"/>
                <a:gd name="connsiteY50" fmla="*/ 1782876 h 3100211"/>
                <a:gd name="connsiteX51" fmla="*/ 2883875 w 11147209"/>
                <a:gd name="connsiteY51" fmla="*/ 1761869 h 3100211"/>
                <a:gd name="connsiteX52" fmla="*/ 1638708 w 11147209"/>
                <a:gd name="connsiteY52" fmla="*/ 1761869 h 3100211"/>
                <a:gd name="connsiteX53" fmla="*/ 1532826 w 11147209"/>
                <a:gd name="connsiteY53" fmla="*/ 1867751 h 3100211"/>
                <a:gd name="connsiteX54" fmla="*/ 1532826 w 11147209"/>
                <a:gd name="connsiteY54" fmla="*/ 2240454 h 3100211"/>
                <a:gd name="connsiteX55" fmla="*/ 1638708 w 11147209"/>
                <a:gd name="connsiteY55" fmla="*/ 2346335 h 3100211"/>
                <a:gd name="connsiteX56" fmla="*/ 1708589 w 11147209"/>
                <a:gd name="connsiteY56" fmla="*/ 2346335 h 3100211"/>
                <a:gd name="connsiteX57" fmla="*/ 1220094 w 11147209"/>
                <a:gd name="connsiteY57" fmla="*/ 2601383 h 3100211"/>
                <a:gd name="connsiteX58" fmla="*/ 1208320 w 11147209"/>
                <a:gd name="connsiteY58" fmla="*/ 2578851 h 3100211"/>
                <a:gd name="connsiteX59" fmla="*/ 1201544 w 11147209"/>
                <a:gd name="connsiteY59" fmla="*/ 2577920 h 3100211"/>
                <a:gd name="connsiteX60" fmla="*/ 1141064 w 11147209"/>
                <a:gd name="connsiteY60" fmla="*/ 2642804 h 3100211"/>
                <a:gd name="connsiteX61" fmla="*/ 105882 w 11147209"/>
                <a:gd name="connsiteY61" fmla="*/ 2642804 h 3100211"/>
                <a:gd name="connsiteX62" fmla="*/ 0 w 11147209"/>
                <a:gd name="connsiteY62" fmla="*/ 2748685 h 3100211"/>
                <a:gd name="connsiteX63" fmla="*/ 0 w 11147209"/>
                <a:gd name="connsiteY63" fmla="*/ 2994331 h 3100211"/>
                <a:gd name="connsiteX64" fmla="*/ 105882 w 11147209"/>
                <a:gd name="connsiteY64" fmla="*/ 3100212 h 3100211"/>
                <a:gd name="connsiteX65" fmla="*/ 1351049 w 11147209"/>
                <a:gd name="connsiteY65" fmla="*/ 3100212 h 3100211"/>
                <a:gd name="connsiteX66" fmla="*/ 1456930 w 11147209"/>
                <a:gd name="connsiteY66" fmla="*/ 2994331 h 3100211"/>
                <a:gd name="connsiteX67" fmla="*/ 1456930 w 11147209"/>
                <a:gd name="connsiteY67" fmla="*/ 2748685 h 3100211"/>
                <a:gd name="connsiteX68" fmla="*/ 1351049 w 11147209"/>
                <a:gd name="connsiteY68" fmla="*/ 2642804 h 3100211"/>
                <a:gd name="connsiteX69" fmla="*/ 1197055 w 11147209"/>
                <a:gd name="connsiteY69" fmla="*/ 2642804 h 3100211"/>
                <a:gd name="connsiteX70" fmla="*/ 1232970 w 11147209"/>
                <a:gd name="connsiteY70" fmla="*/ 2637552 h 3100211"/>
                <a:gd name="connsiteX71" fmla="*/ 1236104 w 11147209"/>
                <a:gd name="connsiteY71" fmla="*/ 2631453 h 3100211"/>
                <a:gd name="connsiteX72" fmla="*/ 1224414 w 11147209"/>
                <a:gd name="connsiteY72" fmla="*/ 2608922 h 3100211"/>
                <a:gd name="connsiteX73" fmla="*/ 1727225 w 11147209"/>
                <a:gd name="connsiteY73" fmla="*/ 2346335 h 3100211"/>
                <a:gd name="connsiteX74" fmla="*/ 2257395 w 11147209"/>
                <a:gd name="connsiteY74" fmla="*/ 2346335 h 3100211"/>
                <a:gd name="connsiteX75" fmla="*/ 2257395 w 11147209"/>
                <a:gd name="connsiteY75" fmla="*/ 2556066 h 3100211"/>
                <a:gd name="connsiteX76" fmla="*/ 2231983 w 11147209"/>
                <a:gd name="connsiteY76" fmla="*/ 2556066 h 3100211"/>
                <a:gd name="connsiteX77" fmla="*/ 2228002 w 11147209"/>
                <a:gd name="connsiteY77" fmla="*/ 2561656 h 3100211"/>
                <a:gd name="connsiteX78" fmla="*/ 2256378 w 11147209"/>
                <a:gd name="connsiteY78" fmla="*/ 2642804 h 3100211"/>
                <a:gd name="connsiteX79" fmla="*/ 1706811 w 11147209"/>
                <a:gd name="connsiteY79" fmla="*/ 2642804 h 3100211"/>
                <a:gd name="connsiteX80" fmla="*/ 1600929 w 11147209"/>
                <a:gd name="connsiteY80" fmla="*/ 2748685 h 3100211"/>
                <a:gd name="connsiteX81" fmla="*/ 1600929 w 11147209"/>
                <a:gd name="connsiteY81" fmla="*/ 2994331 h 3100211"/>
                <a:gd name="connsiteX82" fmla="*/ 1706811 w 11147209"/>
                <a:gd name="connsiteY82" fmla="*/ 3100212 h 3100211"/>
                <a:gd name="connsiteX83" fmla="*/ 2816449 w 11147209"/>
                <a:gd name="connsiteY83" fmla="*/ 3100212 h 3100211"/>
                <a:gd name="connsiteX84" fmla="*/ 2922331 w 11147209"/>
                <a:gd name="connsiteY84" fmla="*/ 2994331 h 3100211"/>
                <a:gd name="connsiteX85" fmla="*/ 2922331 w 11147209"/>
                <a:gd name="connsiteY85" fmla="*/ 2748685 h 3100211"/>
                <a:gd name="connsiteX86" fmla="*/ 2816449 w 11147209"/>
                <a:gd name="connsiteY86" fmla="*/ 2642804 h 3100211"/>
                <a:gd name="connsiteX87" fmla="*/ 2266882 w 11147209"/>
                <a:gd name="connsiteY87" fmla="*/ 2642804 h 3100211"/>
                <a:gd name="connsiteX88" fmla="*/ 2295258 w 11147209"/>
                <a:gd name="connsiteY88" fmla="*/ 2561656 h 3100211"/>
                <a:gd name="connsiteX89" fmla="*/ 2291277 w 11147209"/>
                <a:gd name="connsiteY89" fmla="*/ 2556066 h 3100211"/>
                <a:gd name="connsiteX90" fmla="*/ 2265865 w 11147209"/>
                <a:gd name="connsiteY90" fmla="*/ 2556066 h 3100211"/>
                <a:gd name="connsiteX91" fmla="*/ 2265865 w 11147209"/>
                <a:gd name="connsiteY91" fmla="*/ 2346335 h 3100211"/>
                <a:gd name="connsiteX92" fmla="*/ 2884214 w 11147209"/>
                <a:gd name="connsiteY92" fmla="*/ 2346335 h 3100211"/>
                <a:gd name="connsiteX93" fmla="*/ 2990095 w 11147209"/>
                <a:gd name="connsiteY93" fmla="*/ 2240454 h 3100211"/>
                <a:gd name="connsiteX94" fmla="*/ 2990095 w 11147209"/>
                <a:gd name="connsiteY94" fmla="*/ 1867751 h 3100211"/>
                <a:gd name="connsiteX95" fmla="*/ 2948928 w 11147209"/>
                <a:gd name="connsiteY95" fmla="*/ 1787196 h 3100211"/>
                <a:gd name="connsiteX96" fmla="*/ 3044645 w 11147209"/>
                <a:gd name="connsiteY96" fmla="*/ 1784316 h 3100211"/>
                <a:gd name="connsiteX97" fmla="*/ 3048881 w 11147209"/>
                <a:gd name="connsiteY97" fmla="*/ 1777963 h 3100211"/>
                <a:gd name="connsiteX98" fmla="*/ 3038716 w 11147209"/>
                <a:gd name="connsiteY98" fmla="*/ 1751535 h 3100211"/>
                <a:gd name="connsiteX99" fmla="*/ 3218799 w 11147209"/>
                <a:gd name="connsiteY99" fmla="*/ 1682246 h 3100211"/>
                <a:gd name="connsiteX100" fmla="*/ 3826220 w 11147209"/>
                <a:gd name="connsiteY100" fmla="*/ 1448460 h 3100211"/>
                <a:gd name="connsiteX101" fmla="*/ 3824696 w 11147209"/>
                <a:gd name="connsiteY101" fmla="*/ 1444479 h 3100211"/>
                <a:gd name="connsiteX102" fmla="*/ 3883989 w 11147209"/>
                <a:gd name="connsiteY102" fmla="*/ 1465401 h 3100211"/>
                <a:gd name="connsiteX103" fmla="*/ 4502338 w 11147209"/>
                <a:gd name="connsiteY103" fmla="*/ 1465401 h 3100211"/>
                <a:gd name="connsiteX104" fmla="*/ 4502338 w 11147209"/>
                <a:gd name="connsiteY104" fmla="*/ 1674623 h 3100211"/>
                <a:gd name="connsiteX105" fmla="*/ 4476927 w 11147209"/>
                <a:gd name="connsiteY105" fmla="*/ 1674623 h 3100211"/>
                <a:gd name="connsiteX106" fmla="*/ 4472945 w 11147209"/>
                <a:gd name="connsiteY106" fmla="*/ 1680298 h 3100211"/>
                <a:gd name="connsiteX107" fmla="*/ 4501237 w 11147209"/>
                <a:gd name="connsiteY107" fmla="*/ 1761869 h 3100211"/>
                <a:gd name="connsiteX108" fmla="*/ 3930323 w 11147209"/>
                <a:gd name="connsiteY108" fmla="*/ 1761869 h 3100211"/>
                <a:gd name="connsiteX109" fmla="*/ 3824442 w 11147209"/>
                <a:gd name="connsiteY109" fmla="*/ 1867751 h 3100211"/>
                <a:gd name="connsiteX110" fmla="*/ 3824442 w 11147209"/>
                <a:gd name="connsiteY110" fmla="*/ 2240454 h 3100211"/>
                <a:gd name="connsiteX111" fmla="*/ 3930323 w 11147209"/>
                <a:gd name="connsiteY111" fmla="*/ 2346335 h 3100211"/>
                <a:gd name="connsiteX112" fmla="*/ 4148270 w 11147209"/>
                <a:gd name="connsiteY112" fmla="*/ 2346335 h 3100211"/>
                <a:gd name="connsiteX113" fmla="*/ 3851802 w 11147209"/>
                <a:gd name="connsiteY113" fmla="*/ 2585882 h 3100211"/>
                <a:gd name="connsiteX114" fmla="*/ 3835707 w 11147209"/>
                <a:gd name="connsiteY114" fmla="*/ 2566569 h 3100211"/>
                <a:gd name="connsiteX115" fmla="*/ 3828677 w 11147209"/>
                <a:gd name="connsiteY115" fmla="*/ 2566569 h 3100211"/>
                <a:gd name="connsiteX116" fmla="*/ 3781412 w 11147209"/>
                <a:gd name="connsiteY116" fmla="*/ 2642804 h 3100211"/>
                <a:gd name="connsiteX117" fmla="*/ 3172211 w 11147209"/>
                <a:gd name="connsiteY117" fmla="*/ 2642804 h 3100211"/>
                <a:gd name="connsiteX118" fmla="*/ 3066330 w 11147209"/>
                <a:gd name="connsiteY118" fmla="*/ 2748685 h 3100211"/>
                <a:gd name="connsiteX119" fmla="*/ 3066330 w 11147209"/>
                <a:gd name="connsiteY119" fmla="*/ 2994331 h 3100211"/>
                <a:gd name="connsiteX120" fmla="*/ 3172211 w 11147209"/>
                <a:gd name="connsiteY120" fmla="*/ 3100212 h 3100211"/>
                <a:gd name="connsiteX121" fmla="*/ 3858324 w 11147209"/>
                <a:gd name="connsiteY121" fmla="*/ 3100212 h 3100211"/>
                <a:gd name="connsiteX122" fmla="*/ 3964205 w 11147209"/>
                <a:gd name="connsiteY122" fmla="*/ 2994331 h 3100211"/>
                <a:gd name="connsiteX123" fmla="*/ 3964205 w 11147209"/>
                <a:gd name="connsiteY123" fmla="*/ 2748685 h 3100211"/>
                <a:gd name="connsiteX124" fmla="*/ 3858324 w 11147209"/>
                <a:gd name="connsiteY124" fmla="*/ 2642804 h 3100211"/>
                <a:gd name="connsiteX125" fmla="*/ 3803943 w 11147209"/>
                <a:gd name="connsiteY125" fmla="*/ 2642804 h 3100211"/>
                <a:gd name="connsiteX126" fmla="*/ 3871114 w 11147209"/>
                <a:gd name="connsiteY126" fmla="*/ 2618832 h 3100211"/>
                <a:gd name="connsiteX127" fmla="*/ 3872978 w 11147209"/>
                <a:gd name="connsiteY127" fmla="*/ 2612225 h 3100211"/>
                <a:gd name="connsiteX128" fmla="*/ 3856968 w 11147209"/>
                <a:gd name="connsiteY128" fmla="*/ 2592404 h 3100211"/>
                <a:gd name="connsiteX129" fmla="*/ 4161907 w 11147209"/>
                <a:gd name="connsiteY129" fmla="*/ 2346335 h 3100211"/>
                <a:gd name="connsiteX130" fmla="*/ 4595090 w 11147209"/>
                <a:gd name="connsiteY130" fmla="*/ 2346335 h 3100211"/>
                <a:gd name="connsiteX131" fmla="*/ 4665819 w 11147209"/>
                <a:gd name="connsiteY131" fmla="*/ 2561826 h 3100211"/>
                <a:gd name="connsiteX132" fmla="*/ 4641593 w 11147209"/>
                <a:gd name="connsiteY132" fmla="*/ 2569703 h 3100211"/>
                <a:gd name="connsiteX133" fmla="*/ 4639560 w 11147209"/>
                <a:gd name="connsiteY133" fmla="*/ 2576310 h 3100211"/>
                <a:gd name="connsiteX134" fmla="*/ 4690383 w 11147209"/>
                <a:gd name="connsiteY134" fmla="*/ 2642804 h 3100211"/>
                <a:gd name="connsiteX135" fmla="*/ 4214086 w 11147209"/>
                <a:gd name="connsiteY135" fmla="*/ 2642804 h 3100211"/>
                <a:gd name="connsiteX136" fmla="*/ 4108204 w 11147209"/>
                <a:gd name="connsiteY136" fmla="*/ 2748685 h 3100211"/>
                <a:gd name="connsiteX137" fmla="*/ 4108204 w 11147209"/>
                <a:gd name="connsiteY137" fmla="*/ 2994331 h 3100211"/>
                <a:gd name="connsiteX138" fmla="*/ 4214086 w 11147209"/>
                <a:gd name="connsiteY138" fmla="*/ 3100212 h 3100211"/>
                <a:gd name="connsiteX139" fmla="*/ 5323725 w 11147209"/>
                <a:gd name="connsiteY139" fmla="*/ 3100212 h 3100211"/>
                <a:gd name="connsiteX140" fmla="*/ 5429606 w 11147209"/>
                <a:gd name="connsiteY140" fmla="*/ 2994331 h 3100211"/>
                <a:gd name="connsiteX141" fmla="*/ 5429606 w 11147209"/>
                <a:gd name="connsiteY141" fmla="*/ 2748685 h 3100211"/>
                <a:gd name="connsiteX142" fmla="*/ 5323725 w 11147209"/>
                <a:gd name="connsiteY142" fmla="*/ 2642804 h 3100211"/>
                <a:gd name="connsiteX143" fmla="*/ 4701734 w 11147209"/>
                <a:gd name="connsiteY143" fmla="*/ 2642804 h 3100211"/>
                <a:gd name="connsiteX144" fmla="*/ 4703428 w 11147209"/>
                <a:gd name="connsiteY144" fmla="*/ 2555388 h 3100211"/>
                <a:gd name="connsiteX145" fmla="*/ 4697837 w 11147209"/>
                <a:gd name="connsiteY145" fmla="*/ 2551237 h 3100211"/>
                <a:gd name="connsiteX146" fmla="*/ 4673697 w 11147209"/>
                <a:gd name="connsiteY146" fmla="*/ 2559200 h 3100211"/>
                <a:gd name="connsiteX147" fmla="*/ 4603815 w 11147209"/>
                <a:gd name="connsiteY147" fmla="*/ 2346335 h 3100211"/>
                <a:gd name="connsiteX148" fmla="*/ 5082315 w 11147209"/>
                <a:gd name="connsiteY148" fmla="*/ 2346335 h 3100211"/>
                <a:gd name="connsiteX149" fmla="*/ 5188196 w 11147209"/>
                <a:gd name="connsiteY149" fmla="*/ 2240454 h 3100211"/>
                <a:gd name="connsiteX150" fmla="*/ 5188196 w 11147209"/>
                <a:gd name="connsiteY150" fmla="*/ 1867751 h 3100211"/>
                <a:gd name="connsiteX151" fmla="*/ 5082315 w 11147209"/>
                <a:gd name="connsiteY151" fmla="*/ 1761869 h 3100211"/>
                <a:gd name="connsiteX152" fmla="*/ 4511401 w 11147209"/>
                <a:gd name="connsiteY152" fmla="*/ 1761869 h 3100211"/>
                <a:gd name="connsiteX153" fmla="*/ 4539947 w 11147209"/>
                <a:gd name="connsiteY153" fmla="*/ 1680298 h 3100211"/>
                <a:gd name="connsiteX154" fmla="*/ 4535966 w 11147209"/>
                <a:gd name="connsiteY154" fmla="*/ 1674623 h 3100211"/>
                <a:gd name="connsiteX155" fmla="*/ 4510554 w 11147209"/>
                <a:gd name="connsiteY155" fmla="*/ 1674623 h 3100211"/>
                <a:gd name="connsiteX156" fmla="*/ 4510554 w 11147209"/>
                <a:gd name="connsiteY156" fmla="*/ 1465401 h 3100211"/>
                <a:gd name="connsiteX157" fmla="*/ 5128902 w 11147209"/>
                <a:gd name="connsiteY157" fmla="*/ 1465401 h 3100211"/>
                <a:gd name="connsiteX158" fmla="*/ 5234784 w 11147209"/>
                <a:gd name="connsiteY158" fmla="*/ 1359519 h 3100211"/>
                <a:gd name="connsiteX159" fmla="*/ 5234784 w 11147209"/>
                <a:gd name="connsiteY159" fmla="*/ 986816 h 3100211"/>
                <a:gd name="connsiteX160" fmla="*/ 5128902 w 11147209"/>
                <a:gd name="connsiteY160" fmla="*/ 880935 h 3100211"/>
                <a:gd name="connsiteX161" fmla="*/ 4845563 w 11147209"/>
                <a:gd name="connsiteY161" fmla="*/ 880935 h 3100211"/>
                <a:gd name="connsiteX162" fmla="*/ 4914767 w 11147209"/>
                <a:gd name="connsiteY162" fmla="*/ 853236 h 3100211"/>
                <a:gd name="connsiteX163" fmla="*/ 4916377 w 11147209"/>
                <a:gd name="connsiteY163" fmla="*/ 846544 h 3100211"/>
                <a:gd name="connsiteX164" fmla="*/ 4899436 w 11147209"/>
                <a:gd name="connsiteY164" fmla="*/ 827401 h 3100211"/>
                <a:gd name="connsiteX165" fmla="*/ 5178371 w 11147209"/>
                <a:gd name="connsiteY165" fmla="*/ 584466 h 3100211"/>
                <a:gd name="connsiteX166" fmla="*/ 5819250 w 11147209"/>
                <a:gd name="connsiteY166" fmla="*/ 584466 h 3100211"/>
                <a:gd name="connsiteX167" fmla="*/ 6100726 w 11147209"/>
                <a:gd name="connsiteY167" fmla="*/ 827655 h 3100211"/>
                <a:gd name="connsiteX168" fmla="*/ 6083784 w 11147209"/>
                <a:gd name="connsiteY168" fmla="*/ 846883 h 3100211"/>
                <a:gd name="connsiteX169" fmla="*/ 6085479 w 11147209"/>
                <a:gd name="connsiteY169" fmla="*/ 853659 h 3100211"/>
                <a:gd name="connsiteX170" fmla="*/ 6154683 w 11147209"/>
                <a:gd name="connsiteY170" fmla="*/ 880935 h 3100211"/>
                <a:gd name="connsiteX171" fmla="*/ 5908191 w 11147209"/>
                <a:gd name="connsiteY171" fmla="*/ 880935 h 3100211"/>
                <a:gd name="connsiteX172" fmla="*/ 5802309 w 11147209"/>
                <a:gd name="connsiteY172" fmla="*/ 986816 h 3100211"/>
                <a:gd name="connsiteX173" fmla="*/ 5802309 w 11147209"/>
                <a:gd name="connsiteY173" fmla="*/ 1359519 h 3100211"/>
                <a:gd name="connsiteX174" fmla="*/ 5908191 w 11147209"/>
                <a:gd name="connsiteY174" fmla="*/ 1465401 h 3100211"/>
                <a:gd name="connsiteX175" fmla="*/ 6492657 w 11147209"/>
                <a:gd name="connsiteY175" fmla="*/ 1465401 h 3100211"/>
                <a:gd name="connsiteX176" fmla="*/ 6492657 w 11147209"/>
                <a:gd name="connsiteY176" fmla="*/ 1674623 h 3100211"/>
                <a:gd name="connsiteX177" fmla="*/ 6467245 w 11147209"/>
                <a:gd name="connsiteY177" fmla="*/ 1674623 h 3100211"/>
                <a:gd name="connsiteX178" fmla="*/ 6463264 w 11147209"/>
                <a:gd name="connsiteY178" fmla="*/ 1680298 h 3100211"/>
                <a:gd name="connsiteX179" fmla="*/ 6491810 w 11147209"/>
                <a:gd name="connsiteY179" fmla="*/ 1761869 h 3100211"/>
                <a:gd name="connsiteX180" fmla="*/ 5942073 w 11147209"/>
                <a:gd name="connsiteY180" fmla="*/ 1761869 h 3100211"/>
                <a:gd name="connsiteX181" fmla="*/ 5836191 w 11147209"/>
                <a:gd name="connsiteY181" fmla="*/ 1867751 h 3100211"/>
                <a:gd name="connsiteX182" fmla="*/ 5836191 w 11147209"/>
                <a:gd name="connsiteY182" fmla="*/ 2240454 h 3100211"/>
                <a:gd name="connsiteX183" fmla="*/ 5942073 w 11147209"/>
                <a:gd name="connsiteY183" fmla="*/ 2346335 h 3100211"/>
                <a:gd name="connsiteX184" fmla="*/ 6399481 w 11147209"/>
                <a:gd name="connsiteY184" fmla="*/ 2346335 h 3100211"/>
                <a:gd name="connsiteX185" fmla="*/ 6332310 w 11147209"/>
                <a:gd name="connsiteY185" fmla="*/ 2551068 h 3100211"/>
                <a:gd name="connsiteX186" fmla="*/ 6329599 w 11147209"/>
                <a:gd name="connsiteY186" fmla="*/ 2559539 h 3100211"/>
                <a:gd name="connsiteX187" fmla="*/ 6305374 w 11147209"/>
                <a:gd name="connsiteY187" fmla="*/ 2551576 h 3100211"/>
                <a:gd name="connsiteX188" fmla="*/ 6299868 w 11147209"/>
                <a:gd name="connsiteY188" fmla="*/ 2555727 h 3100211"/>
                <a:gd name="connsiteX189" fmla="*/ 6301647 w 11147209"/>
                <a:gd name="connsiteY189" fmla="*/ 2643143 h 3100211"/>
                <a:gd name="connsiteX190" fmla="*/ 5679487 w 11147209"/>
                <a:gd name="connsiteY190" fmla="*/ 2643143 h 3100211"/>
                <a:gd name="connsiteX191" fmla="*/ 5573605 w 11147209"/>
                <a:gd name="connsiteY191" fmla="*/ 2749024 h 3100211"/>
                <a:gd name="connsiteX192" fmla="*/ 5573605 w 11147209"/>
                <a:gd name="connsiteY192" fmla="*/ 2994669 h 3100211"/>
                <a:gd name="connsiteX193" fmla="*/ 5679487 w 11147209"/>
                <a:gd name="connsiteY193" fmla="*/ 3100551 h 3100211"/>
                <a:gd name="connsiteX194" fmla="*/ 6789125 w 11147209"/>
                <a:gd name="connsiteY194" fmla="*/ 3100551 h 3100211"/>
                <a:gd name="connsiteX195" fmla="*/ 6895007 w 11147209"/>
                <a:gd name="connsiteY195" fmla="*/ 2994669 h 3100211"/>
                <a:gd name="connsiteX196" fmla="*/ 6895007 w 11147209"/>
                <a:gd name="connsiteY196" fmla="*/ 2749024 h 3100211"/>
                <a:gd name="connsiteX197" fmla="*/ 6789125 w 11147209"/>
                <a:gd name="connsiteY197" fmla="*/ 2643143 h 3100211"/>
                <a:gd name="connsiteX198" fmla="*/ 6312828 w 11147209"/>
                <a:gd name="connsiteY198" fmla="*/ 2643143 h 3100211"/>
                <a:gd name="connsiteX199" fmla="*/ 6363651 w 11147209"/>
                <a:gd name="connsiteY199" fmla="*/ 2576649 h 3100211"/>
                <a:gd name="connsiteX200" fmla="*/ 6361533 w 11147209"/>
                <a:gd name="connsiteY200" fmla="*/ 2570042 h 3100211"/>
                <a:gd name="connsiteX201" fmla="*/ 6337392 w 11147209"/>
                <a:gd name="connsiteY201" fmla="*/ 2562164 h 3100211"/>
                <a:gd name="connsiteX202" fmla="*/ 6340103 w 11147209"/>
                <a:gd name="connsiteY202" fmla="*/ 2553694 h 3100211"/>
                <a:gd name="connsiteX203" fmla="*/ 6407867 w 11147209"/>
                <a:gd name="connsiteY203" fmla="*/ 2346335 h 3100211"/>
                <a:gd name="connsiteX204" fmla="*/ 6915167 w 11147209"/>
                <a:gd name="connsiteY204" fmla="*/ 2346335 h 3100211"/>
                <a:gd name="connsiteX205" fmla="*/ 7033754 w 11147209"/>
                <a:gd name="connsiteY205" fmla="*/ 2424942 h 3100211"/>
                <a:gd name="connsiteX206" fmla="*/ 7295747 w 11147209"/>
                <a:gd name="connsiteY206" fmla="*/ 2599350 h 3100211"/>
                <a:gd name="connsiteX207" fmla="*/ 7281602 w 11147209"/>
                <a:gd name="connsiteY207" fmla="*/ 2620441 h 3100211"/>
                <a:gd name="connsiteX208" fmla="*/ 7284143 w 11147209"/>
                <a:gd name="connsiteY208" fmla="*/ 2626879 h 3100211"/>
                <a:gd name="connsiteX209" fmla="*/ 7346401 w 11147209"/>
                <a:gd name="connsiteY209" fmla="*/ 2642804 h 3100211"/>
                <a:gd name="connsiteX210" fmla="*/ 7144887 w 11147209"/>
                <a:gd name="connsiteY210" fmla="*/ 2642804 h 3100211"/>
                <a:gd name="connsiteX211" fmla="*/ 7039006 w 11147209"/>
                <a:gd name="connsiteY211" fmla="*/ 2748685 h 3100211"/>
                <a:gd name="connsiteX212" fmla="*/ 7039006 w 11147209"/>
                <a:gd name="connsiteY212" fmla="*/ 2994331 h 3100211"/>
                <a:gd name="connsiteX213" fmla="*/ 7144887 w 11147209"/>
                <a:gd name="connsiteY213" fmla="*/ 3100212 h 3100211"/>
                <a:gd name="connsiteX214" fmla="*/ 8254526 w 11147209"/>
                <a:gd name="connsiteY214" fmla="*/ 3100212 h 3100211"/>
                <a:gd name="connsiteX215" fmla="*/ 8360407 w 11147209"/>
                <a:gd name="connsiteY215" fmla="*/ 2994331 h 3100211"/>
                <a:gd name="connsiteX216" fmla="*/ 8360407 w 11147209"/>
                <a:gd name="connsiteY216" fmla="*/ 2748685 h 3100211"/>
                <a:gd name="connsiteX217" fmla="*/ 8254526 w 11147209"/>
                <a:gd name="connsiteY217" fmla="*/ 2642804 h 3100211"/>
                <a:gd name="connsiteX218" fmla="*/ 7375286 w 11147209"/>
                <a:gd name="connsiteY218" fmla="*/ 2642804 h 3100211"/>
                <a:gd name="connsiteX219" fmla="*/ 7375286 w 11147209"/>
                <a:gd name="connsiteY219" fmla="*/ 2642804 h 3100211"/>
                <a:gd name="connsiteX220" fmla="*/ 7321159 w 11147209"/>
                <a:gd name="connsiteY220" fmla="*/ 2571228 h 3100211"/>
                <a:gd name="connsiteX221" fmla="*/ 7314213 w 11147209"/>
                <a:gd name="connsiteY221" fmla="*/ 2571228 h 3100211"/>
                <a:gd name="connsiteX222" fmla="*/ 7300152 w 11147209"/>
                <a:gd name="connsiteY222" fmla="*/ 2592404 h 3100211"/>
                <a:gd name="connsiteX223" fmla="*/ 7038243 w 11147209"/>
                <a:gd name="connsiteY223" fmla="*/ 2418081 h 3100211"/>
                <a:gd name="connsiteX224" fmla="*/ 6930922 w 11147209"/>
                <a:gd name="connsiteY224" fmla="*/ 2346335 h 3100211"/>
                <a:gd name="connsiteX225" fmla="*/ 7051711 w 11147209"/>
                <a:gd name="connsiteY225" fmla="*/ 2346335 h 3100211"/>
                <a:gd name="connsiteX226" fmla="*/ 7157593 w 11147209"/>
                <a:gd name="connsiteY226" fmla="*/ 2240454 h 3100211"/>
                <a:gd name="connsiteX227" fmla="*/ 7157593 w 11147209"/>
                <a:gd name="connsiteY227" fmla="*/ 1867751 h 3100211"/>
                <a:gd name="connsiteX228" fmla="*/ 7051711 w 11147209"/>
                <a:gd name="connsiteY228" fmla="*/ 1761869 h 3100211"/>
                <a:gd name="connsiteX229" fmla="*/ 6501974 w 11147209"/>
                <a:gd name="connsiteY229" fmla="*/ 1761869 h 3100211"/>
                <a:gd name="connsiteX230" fmla="*/ 6530520 w 11147209"/>
                <a:gd name="connsiteY230" fmla="*/ 1680298 h 3100211"/>
                <a:gd name="connsiteX231" fmla="*/ 6526539 w 11147209"/>
                <a:gd name="connsiteY231" fmla="*/ 1674623 h 3100211"/>
                <a:gd name="connsiteX232" fmla="*/ 6501127 w 11147209"/>
                <a:gd name="connsiteY232" fmla="*/ 1674623 h 3100211"/>
                <a:gd name="connsiteX233" fmla="*/ 6501127 w 11147209"/>
                <a:gd name="connsiteY233" fmla="*/ 1465401 h 3100211"/>
                <a:gd name="connsiteX234" fmla="*/ 7085594 w 11147209"/>
                <a:gd name="connsiteY234" fmla="*/ 1465401 h 3100211"/>
                <a:gd name="connsiteX235" fmla="*/ 7178261 w 11147209"/>
                <a:gd name="connsiteY235" fmla="*/ 1406700 h 3100211"/>
                <a:gd name="connsiteX236" fmla="*/ 7195202 w 11147209"/>
                <a:gd name="connsiteY236" fmla="*/ 1412291 h 3100211"/>
                <a:gd name="connsiteX237" fmla="*/ 8429950 w 11147209"/>
                <a:gd name="connsiteY237" fmla="*/ 1809728 h 3100211"/>
                <a:gd name="connsiteX238" fmla="*/ 8421988 w 11147209"/>
                <a:gd name="connsiteY238" fmla="*/ 1834207 h 3100211"/>
                <a:gd name="connsiteX239" fmla="*/ 8426138 w 11147209"/>
                <a:gd name="connsiteY239" fmla="*/ 1839798 h 3100211"/>
                <a:gd name="connsiteX240" fmla="*/ 8509488 w 11147209"/>
                <a:gd name="connsiteY240" fmla="*/ 1837850 h 3100211"/>
                <a:gd name="connsiteX241" fmla="*/ 8504152 w 11147209"/>
                <a:gd name="connsiteY241" fmla="*/ 1867751 h 3100211"/>
                <a:gd name="connsiteX242" fmla="*/ 8504152 w 11147209"/>
                <a:gd name="connsiteY242" fmla="*/ 2240454 h 3100211"/>
                <a:gd name="connsiteX243" fmla="*/ 8610033 w 11147209"/>
                <a:gd name="connsiteY243" fmla="*/ 2346335 h 3100211"/>
                <a:gd name="connsiteX244" fmla="*/ 9160617 w 11147209"/>
                <a:gd name="connsiteY244" fmla="*/ 2346335 h 3100211"/>
                <a:gd name="connsiteX245" fmla="*/ 9160617 w 11147209"/>
                <a:gd name="connsiteY245" fmla="*/ 2556066 h 3100211"/>
                <a:gd name="connsiteX246" fmla="*/ 9135206 w 11147209"/>
                <a:gd name="connsiteY246" fmla="*/ 2556066 h 3100211"/>
                <a:gd name="connsiteX247" fmla="*/ 9131225 w 11147209"/>
                <a:gd name="connsiteY247" fmla="*/ 2561656 h 3100211"/>
                <a:gd name="connsiteX248" fmla="*/ 9159601 w 11147209"/>
                <a:gd name="connsiteY248" fmla="*/ 2642804 h 3100211"/>
                <a:gd name="connsiteX249" fmla="*/ 8610288 w 11147209"/>
                <a:gd name="connsiteY249" fmla="*/ 2642804 h 3100211"/>
                <a:gd name="connsiteX250" fmla="*/ 8504406 w 11147209"/>
                <a:gd name="connsiteY250" fmla="*/ 2748685 h 3100211"/>
                <a:gd name="connsiteX251" fmla="*/ 8504406 w 11147209"/>
                <a:gd name="connsiteY251" fmla="*/ 2994331 h 3100211"/>
                <a:gd name="connsiteX252" fmla="*/ 8610288 w 11147209"/>
                <a:gd name="connsiteY252" fmla="*/ 3100212 h 3100211"/>
                <a:gd name="connsiteX253" fmla="*/ 9719926 w 11147209"/>
                <a:gd name="connsiteY253" fmla="*/ 3100212 h 3100211"/>
                <a:gd name="connsiteX254" fmla="*/ 9825808 w 11147209"/>
                <a:gd name="connsiteY254" fmla="*/ 2994331 h 3100211"/>
                <a:gd name="connsiteX255" fmla="*/ 9825808 w 11147209"/>
                <a:gd name="connsiteY255" fmla="*/ 2748685 h 3100211"/>
                <a:gd name="connsiteX256" fmla="*/ 9719926 w 11147209"/>
                <a:gd name="connsiteY256" fmla="*/ 2642804 h 3100211"/>
                <a:gd name="connsiteX257" fmla="*/ 9170359 w 11147209"/>
                <a:gd name="connsiteY257" fmla="*/ 2642804 h 3100211"/>
                <a:gd name="connsiteX258" fmla="*/ 9198735 w 11147209"/>
                <a:gd name="connsiteY258" fmla="*/ 2561656 h 3100211"/>
                <a:gd name="connsiteX259" fmla="*/ 9194754 w 11147209"/>
                <a:gd name="connsiteY259" fmla="*/ 2556066 h 3100211"/>
                <a:gd name="connsiteX260" fmla="*/ 9169342 w 11147209"/>
                <a:gd name="connsiteY260" fmla="*/ 2556066 h 3100211"/>
                <a:gd name="connsiteX261" fmla="*/ 9169342 w 11147209"/>
                <a:gd name="connsiteY261" fmla="*/ 2346335 h 3100211"/>
                <a:gd name="connsiteX262" fmla="*/ 9652162 w 11147209"/>
                <a:gd name="connsiteY262" fmla="*/ 2346335 h 3100211"/>
                <a:gd name="connsiteX263" fmla="*/ 9935416 w 11147209"/>
                <a:gd name="connsiteY263" fmla="*/ 2508546 h 3100211"/>
                <a:gd name="connsiteX264" fmla="*/ 10104826 w 11147209"/>
                <a:gd name="connsiteY264" fmla="*/ 2605788 h 3100211"/>
                <a:gd name="connsiteX265" fmla="*/ 10092205 w 11147209"/>
                <a:gd name="connsiteY265" fmla="*/ 2627811 h 3100211"/>
                <a:gd name="connsiteX266" fmla="*/ 10095086 w 11147209"/>
                <a:gd name="connsiteY266" fmla="*/ 2634079 h 3100211"/>
                <a:gd name="connsiteX267" fmla="*/ 10142097 w 11147209"/>
                <a:gd name="connsiteY267" fmla="*/ 2642550 h 3100211"/>
                <a:gd name="connsiteX268" fmla="*/ 10079923 w 11147209"/>
                <a:gd name="connsiteY268" fmla="*/ 2642550 h 3100211"/>
                <a:gd name="connsiteX269" fmla="*/ 9974042 w 11147209"/>
                <a:gd name="connsiteY269" fmla="*/ 2748431 h 3100211"/>
                <a:gd name="connsiteX270" fmla="*/ 9974042 w 11147209"/>
                <a:gd name="connsiteY270" fmla="*/ 2994076 h 3100211"/>
                <a:gd name="connsiteX271" fmla="*/ 10079923 w 11147209"/>
                <a:gd name="connsiteY271" fmla="*/ 3099958 h 3100211"/>
                <a:gd name="connsiteX272" fmla="*/ 11045563 w 11147209"/>
                <a:gd name="connsiteY272" fmla="*/ 3099958 h 3100211"/>
                <a:gd name="connsiteX273" fmla="*/ 11151445 w 11147209"/>
                <a:gd name="connsiteY273" fmla="*/ 2994076 h 3100211"/>
                <a:gd name="connsiteX274" fmla="*/ 11151445 w 11147209"/>
                <a:gd name="connsiteY274" fmla="*/ 2748431 h 3100211"/>
                <a:gd name="connsiteX275" fmla="*/ 11045563 w 11147209"/>
                <a:gd name="connsiteY275" fmla="*/ 2642804 h 3100211"/>
                <a:gd name="connsiteX276" fmla="*/ 1351049 w 11147209"/>
                <a:gd name="connsiteY276" fmla="*/ 2651274 h 3100211"/>
                <a:gd name="connsiteX277" fmla="*/ 1448460 w 11147209"/>
                <a:gd name="connsiteY277" fmla="*/ 2748685 h 3100211"/>
                <a:gd name="connsiteX278" fmla="*/ 1448460 w 11147209"/>
                <a:gd name="connsiteY278" fmla="*/ 2994331 h 3100211"/>
                <a:gd name="connsiteX279" fmla="*/ 1351049 w 11147209"/>
                <a:gd name="connsiteY279" fmla="*/ 3091742 h 3100211"/>
                <a:gd name="connsiteX280" fmla="*/ 105882 w 11147209"/>
                <a:gd name="connsiteY280" fmla="*/ 3091742 h 3100211"/>
                <a:gd name="connsiteX281" fmla="*/ 8471 w 11147209"/>
                <a:gd name="connsiteY281" fmla="*/ 2994331 h 3100211"/>
                <a:gd name="connsiteX282" fmla="*/ 8471 w 11147209"/>
                <a:gd name="connsiteY282" fmla="*/ 2748685 h 3100211"/>
                <a:gd name="connsiteX283" fmla="*/ 105882 w 11147209"/>
                <a:gd name="connsiteY283" fmla="*/ 2651274 h 3100211"/>
                <a:gd name="connsiteX284" fmla="*/ 1225854 w 11147209"/>
                <a:gd name="connsiteY284" fmla="*/ 2630098 h 3100211"/>
                <a:gd name="connsiteX285" fmla="*/ 1154956 w 11147209"/>
                <a:gd name="connsiteY285" fmla="*/ 2640347 h 3100211"/>
                <a:gd name="connsiteX286" fmla="*/ 1203916 w 11147209"/>
                <a:gd name="connsiteY286" fmla="*/ 2588084 h 3100211"/>
                <a:gd name="connsiteX287" fmla="*/ 2816449 w 11147209"/>
                <a:gd name="connsiteY287" fmla="*/ 2651274 h 3100211"/>
                <a:gd name="connsiteX288" fmla="*/ 2913860 w 11147209"/>
                <a:gd name="connsiteY288" fmla="*/ 2748685 h 3100211"/>
                <a:gd name="connsiteX289" fmla="*/ 2913860 w 11147209"/>
                <a:gd name="connsiteY289" fmla="*/ 2994331 h 3100211"/>
                <a:gd name="connsiteX290" fmla="*/ 2816449 w 11147209"/>
                <a:gd name="connsiteY290" fmla="*/ 3091742 h 3100211"/>
                <a:gd name="connsiteX291" fmla="*/ 1706811 w 11147209"/>
                <a:gd name="connsiteY291" fmla="*/ 3091742 h 3100211"/>
                <a:gd name="connsiteX292" fmla="*/ 1609400 w 11147209"/>
                <a:gd name="connsiteY292" fmla="*/ 2994331 h 3100211"/>
                <a:gd name="connsiteX293" fmla="*/ 1609400 w 11147209"/>
                <a:gd name="connsiteY293" fmla="*/ 2748685 h 3100211"/>
                <a:gd name="connsiteX294" fmla="*/ 1706811 w 11147209"/>
                <a:gd name="connsiteY294" fmla="*/ 2651274 h 3100211"/>
                <a:gd name="connsiteX295" fmla="*/ 2285347 w 11147209"/>
                <a:gd name="connsiteY295" fmla="*/ 2564536 h 3100211"/>
                <a:gd name="connsiteX296" fmla="*/ 2261630 w 11147209"/>
                <a:gd name="connsiteY296" fmla="*/ 2632300 h 3100211"/>
                <a:gd name="connsiteX297" fmla="*/ 2237913 w 11147209"/>
                <a:gd name="connsiteY297" fmla="*/ 2564536 h 3100211"/>
                <a:gd name="connsiteX298" fmla="*/ 2981625 w 11147209"/>
                <a:gd name="connsiteY298" fmla="*/ 1867751 h 3100211"/>
                <a:gd name="connsiteX299" fmla="*/ 2981625 w 11147209"/>
                <a:gd name="connsiteY299" fmla="*/ 2240454 h 3100211"/>
                <a:gd name="connsiteX300" fmla="*/ 2884214 w 11147209"/>
                <a:gd name="connsiteY300" fmla="*/ 2337865 h 3100211"/>
                <a:gd name="connsiteX301" fmla="*/ 1639046 w 11147209"/>
                <a:gd name="connsiteY301" fmla="*/ 2337865 h 3100211"/>
                <a:gd name="connsiteX302" fmla="*/ 1541635 w 11147209"/>
                <a:gd name="connsiteY302" fmla="*/ 2240454 h 3100211"/>
                <a:gd name="connsiteX303" fmla="*/ 1541635 w 11147209"/>
                <a:gd name="connsiteY303" fmla="*/ 1867751 h 3100211"/>
                <a:gd name="connsiteX304" fmla="*/ 1639046 w 11147209"/>
                <a:gd name="connsiteY304" fmla="*/ 1770340 h 3100211"/>
                <a:gd name="connsiteX305" fmla="*/ 2884214 w 11147209"/>
                <a:gd name="connsiteY305" fmla="*/ 1770340 h 3100211"/>
                <a:gd name="connsiteX306" fmla="*/ 2981625 w 11147209"/>
                <a:gd name="connsiteY306" fmla="*/ 1867751 h 3100211"/>
                <a:gd name="connsiteX307" fmla="*/ 2958076 w 11147209"/>
                <a:gd name="connsiteY307" fmla="*/ 1777540 h 3100211"/>
                <a:gd name="connsiteX308" fmla="*/ 3018810 w 11147209"/>
                <a:gd name="connsiteY308" fmla="*/ 1725954 h 3100211"/>
                <a:gd name="connsiteX309" fmla="*/ 3037699 w 11147209"/>
                <a:gd name="connsiteY309" fmla="*/ 1775168 h 3100211"/>
                <a:gd name="connsiteX310" fmla="*/ 3858324 w 11147209"/>
                <a:gd name="connsiteY310" fmla="*/ 2651274 h 3100211"/>
                <a:gd name="connsiteX311" fmla="*/ 3955735 w 11147209"/>
                <a:gd name="connsiteY311" fmla="*/ 2748685 h 3100211"/>
                <a:gd name="connsiteX312" fmla="*/ 3955735 w 11147209"/>
                <a:gd name="connsiteY312" fmla="*/ 2994331 h 3100211"/>
                <a:gd name="connsiteX313" fmla="*/ 3858324 w 11147209"/>
                <a:gd name="connsiteY313" fmla="*/ 3091742 h 3100211"/>
                <a:gd name="connsiteX314" fmla="*/ 3172211 w 11147209"/>
                <a:gd name="connsiteY314" fmla="*/ 3091742 h 3100211"/>
                <a:gd name="connsiteX315" fmla="*/ 3074800 w 11147209"/>
                <a:gd name="connsiteY315" fmla="*/ 2994331 h 3100211"/>
                <a:gd name="connsiteX316" fmla="*/ 3074800 w 11147209"/>
                <a:gd name="connsiteY316" fmla="*/ 2748685 h 3100211"/>
                <a:gd name="connsiteX317" fmla="*/ 3172211 w 11147209"/>
                <a:gd name="connsiteY317" fmla="*/ 2651274 h 3100211"/>
                <a:gd name="connsiteX318" fmla="*/ 3862644 w 11147209"/>
                <a:gd name="connsiteY318" fmla="*/ 2612903 h 3100211"/>
                <a:gd name="connsiteX319" fmla="*/ 3794880 w 11147209"/>
                <a:gd name="connsiteY319" fmla="*/ 2636959 h 3100211"/>
                <a:gd name="connsiteX320" fmla="*/ 3832573 w 11147209"/>
                <a:gd name="connsiteY320" fmla="*/ 2576056 h 3100211"/>
                <a:gd name="connsiteX321" fmla="*/ 5323725 w 11147209"/>
                <a:gd name="connsiteY321" fmla="*/ 2651274 h 3100211"/>
                <a:gd name="connsiteX322" fmla="*/ 5421136 w 11147209"/>
                <a:gd name="connsiteY322" fmla="*/ 2748685 h 3100211"/>
                <a:gd name="connsiteX323" fmla="*/ 5421136 w 11147209"/>
                <a:gd name="connsiteY323" fmla="*/ 2994331 h 3100211"/>
                <a:gd name="connsiteX324" fmla="*/ 5323725 w 11147209"/>
                <a:gd name="connsiteY324" fmla="*/ 3091742 h 3100211"/>
                <a:gd name="connsiteX325" fmla="*/ 4214086 w 11147209"/>
                <a:gd name="connsiteY325" fmla="*/ 3091742 h 3100211"/>
                <a:gd name="connsiteX326" fmla="*/ 4116675 w 11147209"/>
                <a:gd name="connsiteY326" fmla="*/ 2994331 h 3100211"/>
                <a:gd name="connsiteX327" fmla="*/ 4116675 w 11147209"/>
                <a:gd name="connsiteY327" fmla="*/ 2748685 h 3100211"/>
                <a:gd name="connsiteX328" fmla="*/ 4214086 w 11147209"/>
                <a:gd name="connsiteY328" fmla="*/ 2651274 h 3100211"/>
                <a:gd name="connsiteX329" fmla="*/ 4694873 w 11147209"/>
                <a:gd name="connsiteY329" fmla="*/ 2561148 h 3100211"/>
                <a:gd name="connsiteX330" fmla="*/ 4693433 w 11147209"/>
                <a:gd name="connsiteY330" fmla="*/ 2632809 h 3100211"/>
                <a:gd name="connsiteX331" fmla="*/ 4649810 w 11147209"/>
                <a:gd name="connsiteY331" fmla="*/ 2575971 h 3100211"/>
                <a:gd name="connsiteX332" fmla="*/ 5082315 w 11147209"/>
                <a:gd name="connsiteY332" fmla="*/ 1770340 h 3100211"/>
                <a:gd name="connsiteX333" fmla="*/ 5179726 w 11147209"/>
                <a:gd name="connsiteY333" fmla="*/ 1867751 h 3100211"/>
                <a:gd name="connsiteX334" fmla="*/ 5179726 w 11147209"/>
                <a:gd name="connsiteY334" fmla="*/ 2240454 h 3100211"/>
                <a:gd name="connsiteX335" fmla="*/ 5082315 w 11147209"/>
                <a:gd name="connsiteY335" fmla="*/ 2337865 h 3100211"/>
                <a:gd name="connsiteX336" fmla="*/ 3930323 w 11147209"/>
                <a:gd name="connsiteY336" fmla="*/ 2337865 h 3100211"/>
                <a:gd name="connsiteX337" fmla="*/ 3832912 w 11147209"/>
                <a:gd name="connsiteY337" fmla="*/ 2240454 h 3100211"/>
                <a:gd name="connsiteX338" fmla="*/ 3832912 w 11147209"/>
                <a:gd name="connsiteY338" fmla="*/ 1867751 h 3100211"/>
                <a:gd name="connsiteX339" fmla="*/ 3930323 w 11147209"/>
                <a:gd name="connsiteY339" fmla="*/ 1770340 h 3100211"/>
                <a:gd name="connsiteX340" fmla="*/ 4530036 w 11147209"/>
                <a:gd name="connsiteY340" fmla="*/ 1683093 h 3100211"/>
                <a:gd name="connsiteX341" fmla="*/ 4506319 w 11147209"/>
                <a:gd name="connsiteY341" fmla="*/ 1750857 h 3100211"/>
                <a:gd name="connsiteX342" fmla="*/ 4482602 w 11147209"/>
                <a:gd name="connsiteY342" fmla="*/ 1683093 h 3100211"/>
                <a:gd name="connsiteX343" fmla="*/ 5128902 w 11147209"/>
                <a:gd name="connsiteY343" fmla="*/ 889405 h 3100211"/>
                <a:gd name="connsiteX344" fmla="*/ 5226314 w 11147209"/>
                <a:gd name="connsiteY344" fmla="*/ 986816 h 3100211"/>
                <a:gd name="connsiteX345" fmla="*/ 5226314 w 11147209"/>
                <a:gd name="connsiteY345" fmla="*/ 1359519 h 3100211"/>
                <a:gd name="connsiteX346" fmla="*/ 5128902 w 11147209"/>
                <a:gd name="connsiteY346" fmla="*/ 1456930 h 3100211"/>
                <a:gd name="connsiteX347" fmla="*/ 3883735 w 11147209"/>
                <a:gd name="connsiteY347" fmla="*/ 1456930 h 3100211"/>
                <a:gd name="connsiteX348" fmla="*/ 3786324 w 11147209"/>
                <a:gd name="connsiteY348" fmla="*/ 1359519 h 3100211"/>
                <a:gd name="connsiteX349" fmla="*/ 3786324 w 11147209"/>
                <a:gd name="connsiteY349" fmla="*/ 986816 h 3100211"/>
                <a:gd name="connsiteX350" fmla="*/ 3883735 w 11147209"/>
                <a:gd name="connsiteY350" fmla="*/ 889405 h 3100211"/>
                <a:gd name="connsiteX351" fmla="*/ 4906043 w 11147209"/>
                <a:gd name="connsiteY351" fmla="*/ 847645 h 3100211"/>
                <a:gd name="connsiteX352" fmla="*/ 4839550 w 11147209"/>
                <a:gd name="connsiteY352" fmla="*/ 874243 h 3100211"/>
                <a:gd name="connsiteX353" fmla="*/ 4874956 w 11147209"/>
                <a:gd name="connsiteY353" fmla="*/ 811900 h 3100211"/>
                <a:gd name="connsiteX354" fmla="*/ 4874787 w 11147209"/>
                <a:gd name="connsiteY354" fmla="*/ 575996 h 3100211"/>
                <a:gd name="connsiteX355" fmla="*/ 4777376 w 11147209"/>
                <a:gd name="connsiteY355" fmla="*/ 478585 h 3100211"/>
                <a:gd name="connsiteX356" fmla="*/ 4777376 w 11147209"/>
                <a:gd name="connsiteY356" fmla="*/ 105882 h 3100211"/>
                <a:gd name="connsiteX357" fmla="*/ 4874787 w 11147209"/>
                <a:gd name="connsiteY357" fmla="*/ 8471 h 3100211"/>
                <a:gd name="connsiteX358" fmla="*/ 6119954 w 11147209"/>
                <a:gd name="connsiteY358" fmla="*/ 8471 h 3100211"/>
                <a:gd name="connsiteX359" fmla="*/ 6217365 w 11147209"/>
                <a:gd name="connsiteY359" fmla="*/ 105882 h 3100211"/>
                <a:gd name="connsiteX360" fmla="*/ 6217365 w 11147209"/>
                <a:gd name="connsiteY360" fmla="*/ 478585 h 3100211"/>
                <a:gd name="connsiteX361" fmla="*/ 6119954 w 11147209"/>
                <a:gd name="connsiteY361" fmla="*/ 575996 h 3100211"/>
                <a:gd name="connsiteX362" fmla="*/ 6789125 w 11147209"/>
                <a:gd name="connsiteY362" fmla="*/ 2651274 h 3100211"/>
                <a:gd name="connsiteX363" fmla="*/ 6886536 w 11147209"/>
                <a:gd name="connsiteY363" fmla="*/ 2748685 h 3100211"/>
                <a:gd name="connsiteX364" fmla="*/ 6886536 w 11147209"/>
                <a:gd name="connsiteY364" fmla="*/ 2994331 h 3100211"/>
                <a:gd name="connsiteX365" fmla="*/ 6789125 w 11147209"/>
                <a:gd name="connsiteY365" fmla="*/ 3091742 h 3100211"/>
                <a:gd name="connsiteX366" fmla="*/ 5679487 w 11147209"/>
                <a:gd name="connsiteY366" fmla="*/ 3091742 h 3100211"/>
                <a:gd name="connsiteX367" fmla="*/ 5582076 w 11147209"/>
                <a:gd name="connsiteY367" fmla="*/ 2994331 h 3100211"/>
                <a:gd name="connsiteX368" fmla="*/ 5582076 w 11147209"/>
                <a:gd name="connsiteY368" fmla="*/ 2748685 h 3100211"/>
                <a:gd name="connsiteX369" fmla="*/ 5679487 w 11147209"/>
                <a:gd name="connsiteY369" fmla="*/ 2651274 h 3100211"/>
                <a:gd name="connsiteX370" fmla="*/ 6353401 w 11147209"/>
                <a:gd name="connsiteY370" fmla="*/ 2575971 h 3100211"/>
                <a:gd name="connsiteX371" fmla="*/ 6309778 w 11147209"/>
                <a:gd name="connsiteY371" fmla="*/ 2632809 h 3100211"/>
                <a:gd name="connsiteX372" fmla="*/ 6308338 w 11147209"/>
                <a:gd name="connsiteY372" fmla="*/ 2561148 h 3100211"/>
                <a:gd name="connsiteX373" fmla="*/ 8254526 w 11147209"/>
                <a:gd name="connsiteY373" fmla="*/ 2651274 h 3100211"/>
                <a:gd name="connsiteX374" fmla="*/ 8351937 w 11147209"/>
                <a:gd name="connsiteY374" fmla="*/ 2748685 h 3100211"/>
                <a:gd name="connsiteX375" fmla="*/ 8351937 w 11147209"/>
                <a:gd name="connsiteY375" fmla="*/ 2994331 h 3100211"/>
                <a:gd name="connsiteX376" fmla="*/ 8254526 w 11147209"/>
                <a:gd name="connsiteY376" fmla="*/ 3091742 h 3100211"/>
                <a:gd name="connsiteX377" fmla="*/ 7144887 w 11147209"/>
                <a:gd name="connsiteY377" fmla="*/ 3091742 h 3100211"/>
                <a:gd name="connsiteX378" fmla="*/ 7047476 w 11147209"/>
                <a:gd name="connsiteY378" fmla="*/ 2994331 h 3100211"/>
                <a:gd name="connsiteX379" fmla="*/ 7047476 w 11147209"/>
                <a:gd name="connsiteY379" fmla="*/ 2748685 h 3100211"/>
                <a:gd name="connsiteX380" fmla="*/ 7144887 w 11147209"/>
                <a:gd name="connsiteY380" fmla="*/ 2651274 h 3100211"/>
                <a:gd name="connsiteX381" fmla="*/ 7318533 w 11147209"/>
                <a:gd name="connsiteY381" fmla="*/ 2580715 h 3100211"/>
                <a:gd name="connsiteX382" fmla="*/ 7361732 w 11147209"/>
                <a:gd name="connsiteY382" fmla="*/ 2637891 h 3100211"/>
                <a:gd name="connsiteX383" fmla="*/ 7292274 w 11147209"/>
                <a:gd name="connsiteY383" fmla="*/ 2620187 h 3100211"/>
                <a:gd name="connsiteX384" fmla="*/ 6094204 w 11147209"/>
                <a:gd name="connsiteY384" fmla="*/ 847900 h 3100211"/>
                <a:gd name="connsiteX385" fmla="*/ 6125205 w 11147209"/>
                <a:gd name="connsiteY385" fmla="*/ 812069 h 3100211"/>
                <a:gd name="connsiteX386" fmla="*/ 6160867 w 11147209"/>
                <a:gd name="connsiteY386" fmla="*/ 874243 h 3100211"/>
                <a:gd name="connsiteX387" fmla="*/ 7051711 w 11147209"/>
                <a:gd name="connsiteY387" fmla="*/ 1770340 h 3100211"/>
                <a:gd name="connsiteX388" fmla="*/ 7149122 w 11147209"/>
                <a:gd name="connsiteY388" fmla="*/ 1867751 h 3100211"/>
                <a:gd name="connsiteX389" fmla="*/ 7149122 w 11147209"/>
                <a:gd name="connsiteY389" fmla="*/ 2240454 h 3100211"/>
                <a:gd name="connsiteX390" fmla="*/ 7051711 w 11147209"/>
                <a:gd name="connsiteY390" fmla="*/ 2337865 h 3100211"/>
                <a:gd name="connsiteX391" fmla="*/ 5942073 w 11147209"/>
                <a:gd name="connsiteY391" fmla="*/ 2337865 h 3100211"/>
                <a:gd name="connsiteX392" fmla="*/ 5844662 w 11147209"/>
                <a:gd name="connsiteY392" fmla="*/ 2240454 h 3100211"/>
                <a:gd name="connsiteX393" fmla="*/ 5844662 w 11147209"/>
                <a:gd name="connsiteY393" fmla="*/ 1867751 h 3100211"/>
                <a:gd name="connsiteX394" fmla="*/ 5942073 w 11147209"/>
                <a:gd name="connsiteY394" fmla="*/ 1770340 h 3100211"/>
                <a:gd name="connsiteX395" fmla="*/ 6520525 w 11147209"/>
                <a:gd name="connsiteY395" fmla="*/ 1683093 h 3100211"/>
                <a:gd name="connsiteX396" fmla="*/ 6496892 w 11147209"/>
                <a:gd name="connsiteY396" fmla="*/ 1750857 h 3100211"/>
                <a:gd name="connsiteX397" fmla="*/ 6473260 w 11147209"/>
                <a:gd name="connsiteY397" fmla="*/ 1683093 h 3100211"/>
                <a:gd name="connsiteX398" fmla="*/ 7173941 w 11147209"/>
                <a:gd name="connsiteY398" fmla="*/ 1396281 h 3100211"/>
                <a:gd name="connsiteX399" fmla="*/ 7170384 w 11147209"/>
                <a:gd name="connsiteY399" fmla="*/ 1395095 h 3100211"/>
                <a:gd name="connsiteX400" fmla="*/ 7167758 w 11147209"/>
                <a:gd name="connsiteY400" fmla="*/ 1403566 h 3100211"/>
                <a:gd name="connsiteX401" fmla="*/ 7169791 w 11147209"/>
                <a:gd name="connsiteY401" fmla="*/ 1404244 h 3100211"/>
                <a:gd name="connsiteX402" fmla="*/ 7085594 w 11147209"/>
                <a:gd name="connsiteY402" fmla="*/ 1457184 h 3100211"/>
                <a:gd name="connsiteX403" fmla="*/ 5908191 w 11147209"/>
                <a:gd name="connsiteY403" fmla="*/ 1457184 h 3100211"/>
                <a:gd name="connsiteX404" fmla="*/ 5810780 w 11147209"/>
                <a:gd name="connsiteY404" fmla="*/ 1359773 h 3100211"/>
                <a:gd name="connsiteX405" fmla="*/ 5810780 w 11147209"/>
                <a:gd name="connsiteY405" fmla="*/ 987070 h 3100211"/>
                <a:gd name="connsiteX406" fmla="*/ 5908191 w 11147209"/>
                <a:gd name="connsiteY406" fmla="*/ 889659 h 3100211"/>
                <a:gd name="connsiteX407" fmla="*/ 7085594 w 11147209"/>
                <a:gd name="connsiteY407" fmla="*/ 889659 h 3100211"/>
                <a:gd name="connsiteX408" fmla="*/ 7183005 w 11147209"/>
                <a:gd name="connsiteY408" fmla="*/ 987070 h 3100211"/>
                <a:gd name="connsiteX409" fmla="*/ 7183005 w 11147209"/>
                <a:gd name="connsiteY409" fmla="*/ 1359773 h 3100211"/>
                <a:gd name="connsiteX410" fmla="*/ 7173941 w 11147209"/>
                <a:gd name="connsiteY410" fmla="*/ 1396281 h 3100211"/>
                <a:gd name="connsiteX411" fmla="*/ 8432237 w 11147209"/>
                <a:gd name="connsiteY411" fmla="*/ 1831073 h 3100211"/>
                <a:gd name="connsiteX412" fmla="*/ 8447060 w 11147209"/>
                <a:gd name="connsiteY412" fmla="*/ 1785417 h 3100211"/>
                <a:gd name="connsiteX413" fmla="*/ 8504914 w 11147209"/>
                <a:gd name="connsiteY413" fmla="*/ 1829379 h 3100211"/>
                <a:gd name="connsiteX414" fmla="*/ 9719757 w 11147209"/>
                <a:gd name="connsiteY414" fmla="*/ 2651274 h 3100211"/>
                <a:gd name="connsiteX415" fmla="*/ 9817168 w 11147209"/>
                <a:gd name="connsiteY415" fmla="*/ 2748685 h 3100211"/>
                <a:gd name="connsiteX416" fmla="*/ 9817168 w 11147209"/>
                <a:gd name="connsiteY416" fmla="*/ 2994331 h 3100211"/>
                <a:gd name="connsiteX417" fmla="*/ 9719757 w 11147209"/>
                <a:gd name="connsiteY417" fmla="*/ 3091742 h 3100211"/>
                <a:gd name="connsiteX418" fmla="*/ 8610118 w 11147209"/>
                <a:gd name="connsiteY418" fmla="*/ 3091742 h 3100211"/>
                <a:gd name="connsiteX419" fmla="*/ 8512707 w 11147209"/>
                <a:gd name="connsiteY419" fmla="*/ 2994331 h 3100211"/>
                <a:gd name="connsiteX420" fmla="*/ 8512707 w 11147209"/>
                <a:gd name="connsiteY420" fmla="*/ 2748685 h 3100211"/>
                <a:gd name="connsiteX421" fmla="*/ 8610118 w 11147209"/>
                <a:gd name="connsiteY421" fmla="*/ 2651274 h 3100211"/>
                <a:gd name="connsiteX422" fmla="*/ 9188570 w 11147209"/>
                <a:gd name="connsiteY422" fmla="*/ 2564536 h 3100211"/>
                <a:gd name="connsiteX423" fmla="*/ 9164937 w 11147209"/>
                <a:gd name="connsiteY423" fmla="*/ 2632300 h 3100211"/>
                <a:gd name="connsiteX424" fmla="*/ 9141304 w 11147209"/>
                <a:gd name="connsiteY424" fmla="*/ 2564536 h 3100211"/>
                <a:gd name="connsiteX425" fmla="*/ 8610288 w 11147209"/>
                <a:gd name="connsiteY425" fmla="*/ 2337865 h 3100211"/>
                <a:gd name="connsiteX426" fmla="*/ 8512877 w 11147209"/>
                <a:gd name="connsiteY426" fmla="*/ 2240454 h 3100211"/>
                <a:gd name="connsiteX427" fmla="*/ 8512877 w 11147209"/>
                <a:gd name="connsiteY427" fmla="*/ 1867751 h 3100211"/>
                <a:gd name="connsiteX428" fmla="*/ 8610288 w 11147209"/>
                <a:gd name="connsiteY428" fmla="*/ 1770340 h 3100211"/>
                <a:gd name="connsiteX429" fmla="*/ 9719926 w 11147209"/>
                <a:gd name="connsiteY429" fmla="*/ 1770340 h 3100211"/>
                <a:gd name="connsiteX430" fmla="*/ 9817337 w 11147209"/>
                <a:gd name="connsiteY430" fmla="*/ 1867751 h 3100211"/>
                <a:gd name="connsiteX431" fmla="*/ 9817337 w 11147209"/>
                <a:gd name="connsiteY431" fmla="*/ 2240454 h 3100211"/>
                <a:gd name="connsiteX432" fmla="*/ 9719926 w 11147209"/>
                <a:gd name="connsiteY432" fmla="*/ 2337865 h 3100211"/>
                <a:gd name="connsiteX433" fmla="*/ 10102709 w 11147209"/>
                <a:gd name="connsiteY433" fmla="*/ 2626879 h 3100211"/>
                <a:gd name="connsiteX434" fmla="*/ 10126257 w 11147209"/>
                <a:gd name="connsiteY434" fmla="*/ 2585797 h 3100211"/>
                <a:gd name="connsiteX435" fmla="*/ 10173184 w 11147209"/>
                <a:gd name="connsiteY435" fmla="*/ 2639924 h 3100211"/>
                <a:gd name="connsiteX436" fmla="*/ 11142974 w 11147209"/>
                <a:gd name="connsiteY436" fmla="*/ 2994331 h 3100211"/>
                <a:gd name="connsiteX437" fmla="*/ 11045563 w 11147209"/>
                <a:gd name="connsiteY437" fmla="*/ 3091742 h 3100211"/>
                <a:gd name="connsiteX438" fmla="*/ 10079923 w 11147209"/>
                <a:gd name="connsiteY438" fmla="*/ 3091742 h 3100211"/>
                <a:gd name="connsiteX439" fmla="*/ 9982512 w 11147209"/>
                <a:gd name="connsiteY439" fmla="*/ 2994331 h 3100211"/>
                <a:gd name="connsiteX440" fmla="*/ 9982512 w 11147209"/>
                <a:gd name="connsiteY440" fmla="*/ 2748685 h 3100211"/>
                <a:gd name="connsiteX441" fmla="*/ 10079923 w 11147209"/>
                <a:gd name="connsiteY441" fmla="*/ 2651274 h 3100211"/>
                <a:gd name="connsiteX442" fmla="*/ 11045563 w 11147209"/>
                <a:gd name="connsiteY442" fmla="*/ 2651274 h 3100211"/>
                <a:gd name="connsiteX443" fmla="*/ 11142974 w 11147209"/>
                <a:gd name="connsiteY443" fmla="*/ 2748685 h 310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11147209" h="3100211">
                  <a:moveTo>
                    <a:pt x="11045563" y="2642804"/>
                  </a:moveTo>
                  <a:lnTo>
                    <a:pt x="10186906" y="2642804"/>
                  </a:lnTo>
                  <a:lnTo>
                    <a:pt x="10128799" y="2575717"/>
                  </a:lnTo>
                  <a:lnTo>
                    <a:pt x="10121937" y="2576395"/>
                  </a:lnTo>
                  <a:lnTo>
                    <a:pt x="10109316" y="2598418"/>
                  </a:lnTo>
                  <a:lnTo>
                    <a:pt x="9939905" y="2501177"/>
                  </a:lnTo>
                  <a:lnTo>
                    <a:pt x="9669103" y="2346335"/>
                  </a:lnTo>
                  <a:lnTo>
                    <a:pt x="9719926" y="2346335"/>
                  </a:lnTo>
                  <a:cubicBezTo>
                    <a:pt x="9773376" y="2346335"/>
                    <a:pt x="9825808" y="2293903"/>
                    <a:pt x="9825808" y="2240454"/>
                  </a:cubicBezTo>
                  <a:lnTo>
                    <a:pt x="9825808" y="1867751"/>
                  </a:lnTo>
                  <a:cubicBezTo>
                    <a:pt x="9825808" y="1814302"/>
                    <a:pt x="9773376" y="1761869"/>
                    <a:pt x="9719926" y="1761869"/>
                  </a:cubicBezTo>
                  <a:lnTo>
                    <a:pt x="8610288" y="1761869"/>
                  </a:lnTo>
                  <a:cubicBezTo>
                    <a:pt x="8571154" y="1761869"/>
                    <a:pt x="8532613" y="1790076"/>
                    <a:pt x="8514740" y="1826076"/>
                  </a:cubicBezTo>
                  <a:lnTo>
                    <a:pt x="8446976" y="1775253"/>
                  </a:lnTo>
                  <a:lnTo>
                    <a:pt x="8440284" y="1777370"/>
                  </a:lnTo>
                  <a:lnTo>
                    <a:pt x="8432407" y="1801850"/>
                  </a:lnTo>
                  <a:cubicBezTo>
                    <a:pt x="8049709" y="1678011"/>
                    <a:pt x="7576884" y="1527236"/>
                    <a:pt x="7197743" y="1404498"/>
                  </a:cubicBezTo>
                  <a:lnTo>
                    <a:pt x="7181819" y="1399331"/>
                  </a:lnTo>
                  <a:cubicBezTo>
                    <a:pt x="7187929" y="1386933"/>
                    <a:pt x="7191227" y="1373339"/>
                    <a:pt x="7191475" y="1359519"/>
                  </a:cubicBezTo>
                  <a:lnTo>
                    <a:pt x="7191475" y="986816"/>
                  </a:lnTo>
                  <a:cubicBezTo>
                    <a:pt x="7191475" y="933367"/>
                    <a:pt x="7139042" y="880935"/>
                    <a:pt x="7085594" y="880935"/>
                  </a:cubicBezTo>
                  <a:lnTo>
                    <a:pt x="6173911" y="880935"/>
                  </a:lnTo>
                  <a:lnTo>
                    <a:pt x="6173911" y="880935"/>
                  </a:lnTo>
                  <a:lnTo>
                    <a:pt x="6129187" y="803090"/>
                  </a:lnTo>
                  <a:lnTo>
                    <a:pt x="6122326" y="802413"/>
                  </a:lnTo>
                  <a:lnTo>
                    <a:pt x="6105385" y="821641"/>
                  </a:lnTo>
                  <a:lnTo>
                    <a:pt x="5832041" y="584466"/>
                  </a:lnTo>
                  <a:lnTo>
                    <a:pt x="6120039" y="584466"/>
                  </a:lnTo>
                  <a:cubicBezTo>
                    <a:pt x="6173488" y="584466"/>
                    <a:pt x="6225920" y="532034"/>
                    <a:pt x="6225920" y="478585"/>
                  </a:cubicBezTo>
                  <a:lnTo>
                    <a:pt x="6225920" y="105882"/>
                  </a:lnTo>
                  <a:cubicBezTo>
                    <a:pt x="6225835" y="52433"/>
                    <a:pt x="6173403" y="0"/>
                    <a:pt x="6119954" y="0"/>
                  </a:cubicBezTo>
                  <a:lnTo>
                    <a:pt x="4874787" y="0"/>
                  </a:lnTo>
                  <a:cubicBezTo>
                    <a:pt x="4821338" y="0"/>
                    <a:pt x="4768905" y="52433"/>
                    <a:pt x="4768905" y="105882"/>
                  </a:cubicBezTo>
                  <a:lnTo>
                    <a:pt x="4768905" y="478585"/>
                  </a:lnTo>
                  <a:cubicBezTo>
                    <a:pt x="4768905" y="532034"/>
                    <a:pt x="4821338" y="584466"/>
                    <a:pt x="4874787" y="584466"/>
                  </a:cubicBezTo>
                  <a:lnTo>
                    <a:pt x="5165410" y="584466"/>
                  </a:lnTo>
                  <a:lnTo>
                    <a:pt x="4894354" y="821048"/>
                  </a:lnTo>
                  <a:lnTo>
                    <a:pt x="4877413" y="801820"/>
                  </a:lnTo>
                  <a:lnTo>
                    <a:pt x="4870552" y="802498"/>
                  </a:lnTo>
                  <a:lnTo>
                    <a:pt x="4826251" y="880935"/>
                  </a:lnTo>
                  <a:lnTo>
                    <a:pt x="4826251" y="880935"/>
                  </a:lnTo>
                  <a:lnTo>
                    <a:pt x="3883735" y="880935"/>
                  </a:lnTo>
                  <a:cubicBezTo>
                    <a:pt x="3830286" y="880935"/>
                    <a:pt x="3777854" y="933367"/>
                    <a:pt x="3777854" y="986816"/>
                  </a:cubicBezTo>
                  <a:lnTo>
                    <a:pt x="3777854" y="1359519"/>
                  </a:lnTo>
                  <a:cubicBezTo>
                    <a:pt x="3779390" y="1391517"/>
                    <a:pt x="3794868" y="1421236"/>
                    <a:pt x="3820206" y="1440836"/>
                  </a:cubicBezTo>
                  <a:cubicBezTo>
                    <a:pt x="3627333" y="1514953"/>
                    <a:pt x="3418534" y="1595339"/>
                    <a:pt x="3215665" y="1673437"/>
                  </a:cubicBezTo>
                  <a:lnTo>
                    <a:pt x="3035497" y="1742726"/>
                  </a:lnTo>
                  <a:lnTo>
                    <a:pt x="3025417" y="1716383"/>
                  </a:lnTo>
                  <a:lnTo>
                    <a:pt x="3017963" y="1714519"/>
                  </a:lnTo>
                  <a:lnTo>
                    <a:pt x="2941728" y="1779064"/>
                  </a:lnTo>
                  <a:lnTo>
                    <a:pt x="2943168" y="1782876"/>
                  </a:lnTo>
                  <a:cubicBezTo>
                    <a:pt x="2926151" y="1769728"/>
                    <a:pt x="2905374" y="1762367"/>
                    <a:pt x="2883875" y="1761869"/>
                  </a:cubicBezTo>
                  <a:lnTo>
                    <a:pt x="1638708" y="1761869"/>
                  </a:lnTo>
                  <a:cubicBezTo>
                    <a:pt x="1585259" y="1761869"/>
                    <a:pt x="1532826" y="1814302"/>
                    <a:pt x="1532826" y="1867751"/>
                  </a:cubicBezTo>
                  <a:lnTo>
                    <a:pt x="1532826" y="2240454"/>
                  </a:lnTo>
                  <a:cubicBezTo>
                    <a:pt x="1532826" y="2293903"/>
                    <a:pt x="1585259" y="2346335"/>
                    <a:pt x="1638708" y="2346335"/>
                  </a:cubicBezTo>
                  <a:lnTo>
                    <a:pt x="1708589" y="2346335"/>
                  </a:lnTo>
                  <a:cubicBezTo>
                    <a:pt x="1549090" y="2429685"/>
                    <a:pt x="1376037" y="2520066"/>
                    <a:pt x="1220094" y="2601383"/>
                  </a:cubicBezTo>
                  <a:lnTo>
                    <a:pt x="1208320" y="2578851"/>
                  </a:lnTo>
                  <a:lnTo>
                    <a:pt x="1201544" y="2577920"/>
                  </a:lnTo>
                  <a:lnTo>
                    <a:pt x="1141064" y="2642804"/>
                  </a:lnTo>
                  <a:lnTo>
                    <a:pt x="105882" y="2642804"/>
                  </a:lnTo>
                  <a:cubicBezTo>
                    <a:pt x="52433" y="2642804"/>
                    <a:pt x="0" y="2695236"/>
                    <a:pt x="0" y="2748685"/>
                  </a:cubicBezTo>
                  <a:lnTo>
                    <a:pt x="0" y="2994331"/>
                  </a:lnTo>
                  <a:cubicBezTo>
                    <a:pt x="0" y="3047780"/>
                    <a:pt x="52433" y="3100212"/>
                    <a:pt x="105882" y="3100212"/>
                  </a:cubicBezTo>
                  <a:lnTo>
                    <a:pt x="1351049" y="3100212"/>
                  </a:lnTo>
                  <a:cubicBezTo>
                    <a:pt x="1404498" y="3100212"/>
                    <a:pt x="1456930" y="3047780"/>
                    <a:pt x="1456930" y="2994331"/>
                  </a:cubicBezTo>
                  <a:lnTo>
                    <a:pt x="1456930" y="2748685"/>
                  </a:lnTo>
                  <a:cubicBezTo>
                    <a:pt x="1456930" y="2695236"/>
                    <a:pt x="1404498" y="2642804"/>
                    <a:pt x="1351049" y="2642804"/>
                  </a:cubicBezTo>
                  <a:lnTo>
                    <a:pt x="1197055" y="2642804"/>
                  </a:lnTo>
                  <a:lnTo>
                    <a:pt x="1232970" y="2637552"/>
                  </a:lnTo>
                  <a:lnTo>
                    <a:pt x="1236104" y="2631453"/>
                  </a:lnTo>
                  <a:lnTo>
                    <a:pt x="1224414" y="2608922"/>
                  </a:lnTo>
                  <a:lnTo>
                    <a:pt x="1727225" y="2346335"/>
                  </a:lnTo>
                  <a:lnTo>
                    <a:pt x="2257395" y="2346335"/>
                  </a:lnTo>
                  <a:lnTo>
                    <a:pt x="2257395" y="2556066"/>
                  </a:lnTo>
                  <a:lnTo>
                    <a:pt x="2231983" y="2556066"/>
                  </a:lnTo>
                  <a:lnTo>
                    <a:pt x="2228002" y="2561656"/>
                  </a:lnTo>
                  <a:lnTo>
                    <a:pt x="2256378" y="2642804"/>
                  </a:lnTo>
                  <a:lnTo>
                    <a:pt x="1706811" y="2642804"/>
                  </a:lnTo>
                  <a:cubicBezTo>
                    <a:pt x="1653362" y="2642804"/>
                    <a:pt x="1600929" y="2695236"/>
                    <a:pt x="1600929" y="2748685"/>
                  </a:cubicBezTo>
                  <a:lnTo>
                    <a:pt x="1600929" y="2994331"/>
                  </a:lnTo>
                  <a:cubicBezTo>
                    <a:pt x="1600929" y="3047780"/>
                    <a:pt x="1653362" y="3100212"/>
                    <a:pt x="1706811" y="3100212"/>
                  </a:cubicBezTo>
                  <a:lnTo>
                    <a:pt x="2816449" y="3100212"/>
                  </a:lnTo>
                  <a:cubicBezTo>
                    <a:pt x="2869898" y="3100212"/>
                    <a:pt x="2922331" y="3047780"/>
                    <a:pt x="2922331" y="2994331"/>
                  </a:cubicBezTo>
                  <a:lnTo>
                    <a:pt x="2922331" y="2748685"/>
                  </a:lnTo>
                  <a:cubicBezTo>
                    <a:pt x="2922331" y="2695236"/>
                    <a:pt x="2869898" y="2642804"/>
                    <a:pt x="2816449" y="2642804"/>
                  </a:cubicBezTo>
                  <a:lnTo>
                    <a:pt x="2266882" y="2642804"/>
                  </a:lnTo>
                  <a:lnTo>
                    <a:pt x="2295258" y="2561656"/>
                  </a:lnTo>
                  <a:lnTo>
                    <a:pt x="2291277" y="2556066"/>
                  </a:lnTo>
                  <a:lnTo>
                    <a:pt x="2265865" y="2556066"/>
                  </a:lnTo>
                  <a:lnTo>
                    <a:pt x="2265865" y="2346335"/>
                  </a:lnTo>
                  <a:lnTo>
                    <a:pt x="2884214" y="2346335"/>
                  </a:lnTo>
                  <a:cubicBezTo>
                    <a:pt x="2937663" y="2346335"/>
                    <a:pt x="2990095" y="2293903"/>
                    <a:pt x="2990095" y="2240454"/>
                  </a:cubicBezTo>
                  <a:lnTo>
                    <a:pt x="2990095" y="1867751"/>
                  </a:lnTo>
                  <a:cubicBezTo>
                    <a:pt x="2988687" y="1836204"/>
                    <a:pt x="2973670" y="1806818"/>
                    <a:pt x="2948928" y="1787196"/>
                  </a:cubicBezTo>
                  <a:lnTo>
                    <a:pt x="3044645" y="1784316"/>
                  </a:lnTo>
                  <a:lnTo>
                    <a:pt x="3048881" y="1777963"/>
                  </a:lnTo>
                  <a:lnTo>
                    <a:pt x="3038716" y="1751535"/>
                  </a:lnTo>
                  <a:lnTo>
                    <a:pt x="3218799" y="1682246"/>
                  </a:lnTo>
                  <a:cubicBezTo>
                    <a:pt x="3422600" y="1603724"/>
                    <a:pt x="3632500" y="1522916"/>
                    <a:pt x="3826220" y="1448460"/>
                  </a:cubicBezTo>
                  <a:lnTo>
                    <a:pt x="3824696" y="1444479"/>
                  </a:lnTo>
                  <a:cubicBezTo>
                    <a:pt x="3841724" y="1457596"/>
                    <a:pt x="3862500" y="1464927"/>
                    <a:pt x="3883989" y="1465401"/>
                  </a:cubicBezTo>
                  <a:lnTo>
                    <a:pt x="4502338" y="1465401"/>
                  </a:lnTo>
                  <a:lnTo>
                    <a:pt x="4502338" y="1674623"/>
                  </a:lnTo>
                  <a:lnTo>
                    <a:pt x="4476927" y="1674623"/>
                  </a:lnTo>
                  <a:lnTo>
                    <a:pt x="4472945" y="1680298"/>
                  </a:lnTo>
                  <a:lnTo>
                    <a:pt x="4501237" y="1761869"/>
                  </a:lnTo>
                  <a:lnTo>
                    <a:pt x="3930323" y="1761869"/>
                  </a:lnTo>
                  <a:cubicBezTo>
                    <a:pt x="3876874" y="1761869"/>
                    <a:pt x="3824442" y="1814302"/>
                    <a:pt x="3824442" y="1867751"/>
                  </a:cubicBezTo>
                  <a:lnTo>
                    <a:pt x="3824442" y="2240454"/>
                  </a:lnTo>
                  <a:cubicBezTo>
                    <a:pt x="3824442" y="2293903"/>
                    <a:pt x="3876874" y="2346335"/>
                    <a:pt x="3930323" y="2346335"/>
                  </a:cubicBezTo>
                  <a:lnTo>
                    <a:pt x="4148270" y="2346335"/>
                  </a:lnTo>
                  <a:lnTo>
                    <a:pt x="3851802" y="2585882"/>
                  </a:lnTo>
                  <a:lnTo>
                    <a:pt x="3835707" y="2566569"/>
                  </a:lnTo>
                  <a:lnTo>
                    <a:pt x="3828677" y="2566569"/>
                  </a:lnTo>
                  <a:lnTo>
                    <a:pt x="3781412" y="2642804"/>
                  </a:lnTo>
                  <a:lnTo>
                    <a:pt x="3172211" y="2642804"/>
                  </a:lnTo>
                  <a:cubicBezTo>
                    <a:pt x="3118762" y="2642804"/>
                    <a:pt x="3066330" y="2695236"/>
                    <a:pt x="3066330" y="2748685"/>
                  </a:cubicBezTo>
                  <a:lnTo>
                    <a:pt x="3066330" y="2994331"/>
                  </a:lnTo>
                  <a:cubicBezTo>
                    <a:pt x="3066330" y="3047780"/>
                    <a:pt x="3118762" y="3100212"/>
                    <a:pt x="3172211" y="3100212"/>
                  </a:cubicBezTo>
                  <a:lnTo>
                    <a:pt x="3858324" y="3100212"/>
                  </a:lnTo>
                  <a:cubicBezTo>
                    <a:pt x="3911773" y="3100212"/>
                    <a:pt x="3964205" y="3047780"/>
                    <a:pt x="3964205" y="2994331"/>
                  </a:cubicBezTo>
                  <a:lnTo>
                    <a:pt x="3964205" y="2748685"/>
                  </a:lnTo>
                  <a:cubicBezTo>
                    <a:pt x="3964205" y="2695236"/>
                    <a:pt x="3911773" y="2642804"/>
                    <a:pt x="3858324" y="2642804"/>
                  </a:cubicBezTo>
                  <a:lnTo>
                    <a:pt x="3803943" y="2642804"/>
                  </a:lnTo>
                  <a:lnTo>
                    <a:pt x="3871114" y="2618832"/>
                  </a:lnTo>
                  <a:lnTo>
                    <a:pt x="3872978" y="2612225"/>
                  </a:lnTo>
                  <a:lnTo>
                    <a:pt x="3856968" y="2592404"/>
                  </a:lnTo>
                  <a:lnTo>
                    <a:pt x="4161907" y="2346335"/>
                  </a:lnTo>
                  <a:lnTo>
                    <a:pt x="4595090" y="2346335"/>
                  </a:lnTo>
                  <a:lnTo>
                    <a:pt x="4665819" y="2561826"/>
                  </a:lnTo>
                  <a:lnTo>
                    <a:pt x="4641593" y="2569703"/>
                  </a:lnTo>
                  <a:lnTo>
                    <a:pt x="4639560" y="2576310"/>
                  </a:lnTo>
                  <a:lnTo>
                    <a:pt x="4690383" y="2642804"/>
                  </a:lnTo>
                  <a:lnTo>
                    <a:pt x="4214086" y="2642804"/>
                  </a:lnTo>
                  <a:cubicBezTo>
                    <a:pt x="4160637" y="2642804"/>
                    <a:pt x="4108204" y="2695236"/>
                    <a:pt x="4108204" y="2748685"/>
                  </a:cubicBezTo>
                  <a:lnTo>
                    <a:pt x="4108204" y="2994331"/>
                  </a:lnTo>
                  <a:cubicBezTo>
                    <a:pt x="4108204" y="3047780"/>
                    <a:pt x="4160637" y="3100212"/>
                    <a:pt x="4214086" y="3100212"/>
                  </a:cubicBezTo>
                  <a:lnTo>
                    <a:pt x="5323725" y="3100212"/>
                  </a:lnTo>
                  <a:cubicBezTo>
                    <a:pt x="5377174" y="3100212"/>
                    <a:pt x="5429606" y="3047780"/>
                    <a:pt x="5429606" y="2994331"/>
                  </a:cubicBezTo>
                  <a:lnTo>
                    <a:pt x="5429606" y="2748685"/>
                  </a:lnTo>
                  <a:cubicBezTo>
                    <a:pt x="5429606" y="2695236"/>
                    <a:pt x="5377174" y="2642804"/>
                    <a:pt x="5323725" y="2642804"/>
                  </a:cubicBezTo>
                  <a:lnTo>
                    <a:pt x="4701734" y="2642804"/>
                  </a:lnTo>
                  <a:lnTo>
                    <a:pt x="4703428" y="2555388"/>
                  </a:lnTo>
                  <a:lnTo>
                    <a:pt x="4697837" y="2551237"/>
                  </a:lnTo>
                  <a:lnTo>
                    <a:pt x="4673697" y="2559200"/>
                  </a:lnTo>
                  <a:lnTo>
                    <a:pt x="4603815" y="2346335"/>
                  </a:lnTo>
                  <a:lnTo>
                    <a:pt x="5082315" y="2346335"/>
                  </a:lnTo>
                  <a:cubicBezTo>
                    <a:pt x="5135764" y="2346335"/>
                    <a:pt x="5188196" y="2293903"/>
                    <a:pt x="5188196" y="2240454"/>
                  </a:cubicBezTo>
                  <a:lnTo>
                    <a:pt x="5188196" y="1867751"/>
                  </a:lnTo>
                  <a:cubicBezTo>
                    <a:pt x="5188196" y="1814302"/>
                    <a:pt x="5135764" y="1761869"/>
                    <a:pt x="5082315" y="1761869"/>
                  </a:cubicBezTo>
                  <a:lnTo>
                    <a:pt x="4511401" y="1761869"/>
                  </a:lnTo>
                  <a:lnTo>
                    <a:pt x="4539947" y="1680298"/>
                  </a:lnTo>
                  <a:lnTo>
                    <a:pt x="4535966" y="1674623"/>
                  </a:lnTo>
                  <a:lnTo>
                    <a:pt x="4510554" y="1674623"/>
                  </a:lnTo>
                  <a:lnTo>
                    <a:pt x="4510554" y="1465401"/>
                  </a:lnTo>
                  <a:lnTo>
                    <a:pt x="5128902" y="1465401"/>
                  </a:lnTo>
                  <a:cubicBezTo>
                    <a:pt x="5182351" y="1465401"/>
                    <a:pt x="5234784" y="1412968"/>
                    <a:pt x="5234784" y="1359519"/>
                  </a:cubicBezTo>
                  <a:lnTo>
                    <a:pt x="5234784" y="986816"/>
                  </a:lnTo>
                  <a:cubicBezTo>
                    <a:pt x="5234784" y="933367"/>
                    <a:pt x="5182351" y="880935"/>
                    <a:pt x="5128902" y="880935"/>
                  </a:cubicBezTo>
                  <a:lnTo>
                    <a:pt x="4845563" y="880935"/>
                  </a:lnTo>
                  <a:lnTo>
                    <a:pt x="4914767" y="853236"/>
                  </a:lnTo>
                  <a:lnTo>
                    <a:pt x="4916377" y="846544"/>
                  </a:lnTo>
                  <a:lnTo>
                    <a:pt x="4899436" y="827401"/>
                  </a:lnTo>
                  <a:lnTo>
                    <a:pt x="5178371" y="584466"/>
                  </a:lnTo>
                  <a:lnTo>
                    <a:pt x="5819250" y="584466"/>
                  </a:lnTo>
                  <a:lnTo>
                    <a:pt x="6100726" y="827655"/>
                  </a:lnTo>
                  <a:lnTo>
                    <a:pt x="6083784" y="846883"/>
                  </a:lnTo>
                  <a:lnTo>
                    <a:pt x="6085479" y="853659"/>
                  </a:lnTo>
                  <a:lnTo>
                    <a:pt x="6154683" y="880935"/>
                  </a:lnTo>
                  <a:lnTo>
                    <a:pt x="5908191" y="880935"/>
                  </a:lnTo>
                  <a:cubicBezTo>
                    <a:pt x="5854742" y="880935"/>
                    <a:pt x="5802309" y="933367"/>
                    <a:pt x="5802309" y="986816"/>
                  </a:cubicBezTo>
                  <a:lnTo>
                    <a:pt x="5802309" y="1359519"/>
                  </a:lnTo>
                  <a:cubicBezTo>
                    <a:pt x="5802309" y="1412968"/>
                    <a:pt x="5854742" y="1465401"/>
                    <a:pt x="5908191" y="1465401"/>
                  </a:cubicBezTo>
                  <a:lnTo>
                    <a:pt x="6492657" y="1465401"/>
                  </a:lnTo>
                  <a:lnTo>
                    <a:pt x="6492657" y="1674623"/>
                  </a:lnTo>
                  <a:lnTo>
                    <a:pt x="6467245" y="1674623"/>
                  </a:lnTo>
                  <a:lnTo>
                    <a:pt x="6463264" y="1680298"/>
                  </a:lnTo>
                  <a:lnTo>
                    <a:pt x="6491810" y="1761869"/>
                  </a:lnTo>
                  <a:lnTo>
                    <a:pt x="5942073" y="1761869"/>
                  </a:lnTo>
                  <a:cubicBezTo>
                    <a:pt x="5888624" y="1761869"/>
                    <a:pt x="5836191" y="1814302"/>
                    <a:pt x="5836191" y="1867751"/>
                  </a:cubicBezTo>
                  <a:lnTo>
                    <a:pt x="5836191" y="2240454"/>
                  </a:lnTo>
                  <a:cubicBezTo>
                    <a:pt x="5836191" y="2293903"/>
                    <a:pt x="5888624" y="2346335"/>
                    <a:pt x="5942073" y="2346335"/>
                  </a:cubicBezTo>
                  <a:lnTo>
                    <a:pt x="6399481" y="2346335"/>
                  </a:lnTo>
                  <a:lnTo>
                    <a:pt x="6332310" y="2551068"/>
                  </a:lnTo>
                  <a:lnTo>
                    <a:pt x="6329599" y="2559539"/>
                  </a:lnTo>
                  <a:lnTo>
                    <a:pt x="6305374" y="2551576"/>
                  </a:lnTo>
                  <a:lnTo>
                    <a:pt x="6299868" y="2555727"/>
                  </a:lnTo>
                  <a:lnTo>
                    <a:pt x="6301647" y="2643143"/>
                  </a:lnTo>
                  <a:lnTo>
                    <a:pt x="5679487" y="2643143"/>
                  </a:lnTo>
                  <a:cubicBezTo>
                    <a:pt x="5626038" y="2643143"/>
                    <a:pt x="5573605" y="2695575"/>
                    <a:pt x="5573605" y="2749024"/>
                  </a:cubicBezTo>
                  <a:lnTo>
                    <a:pt x="5573605" y="2994669"/>
                  </a:lnTo>
                  <a:cubicBezTo>
                    <a:pt x="5573605" y="3048118"/>
                    <a:pt x="5626038" y="3100551"/>
                    <a:pt x="5679487" y="3100551"/>
                  </a:cubicBezTo>
                  <a:lnTo>
                    <a:pt x="6789125" y="3100551"/>
                  </a:lnTo>
                  <a:cubicBezTo>
                    <a:pt x="6842574" y="3100551"/>
                    <a:pt x="6895007" y="3048118"/>
                    <a:pt x="6895007" y="2994669"/>
                  </a:cubicBezTo>
                  <a:lnTo>
                    <a:pt x="6895007" y="2749024"/>
                  </a:lnTo>
                  <a:cubicBezTo>
                    <a:pt x="6895007" y="2695575"/>
                    <a:pt x="6842574" y="2643143"/>
                    <a:pt x="6789125" y="2643143"/>
                  </a:cubicBezTo>
                  <a:lnTo>
                    <a:pt x="6312828" y="2643143"/>
                  </a:lnTo>
                  <a:lnTo>
                    <a:pt x="6363651" y="2576649"/>
                  </a:lnTo>
                  <a:lnTo>
                    <a:pt x="6361533" y="2570042"/>
                  </a:lnTo>
                  <a:lnTo>
                    <a:pt x="6337392" y="2562164"/>
                  </a:lnTo>
                  <a:lnTo>
                    <a:pt x="6340103" y="2553694"/>
                  </a:lnTo>
                  <a:cubicBezTo>
                    <a:pt x="6362465" y="2485422"/>
                    <a:pt x="6386097" y="2413507"/>
                    <a:pt x="6407867" y="2346335"/>
                  </a:cubicBezTo>
                  <a:lnTo>
                    <a:pt x="6915167" y="2346335"/>
                  </a:lnTo>
                  <a:lnTo>
                    <a:pt x="7033754" y="2424942"/>
                  </a:lnTo>
                  <a:lnTo>
                    <a:pt x="7295747" y="2599350"/>
                  </a:lnTo>
                  <a:lnTo>
                    <a:pt x="7281602" y="2620441"/>
                  </a:lnTo>
                  <a:lnTo>
                    <a:pt x="7284143" y="2626879"/>
                  </a:lnTo>
                  <a:lnTo>
                    <a:pt x="7346401" y="2642804"/>
                  </a:lnTo>
                  <a:lnTo>
                    <a:pt x="7144887" y="2642804"/>
                  </a:lnTo>
                  <a:cubicBezTo>
                    <a:pt x="7091438" y="2642804"/>
                    <a:pt x="7039006" y="2695236"/>
                    <a:pt x="7039006" y="2748685"/>
                  </a:cubicBezTo>
                  <a:lnTo>
                    <a:pt x="7039006" y="2994331"/>
                  </a:lnTo>
                  <a:cubicBezTo>
                    <a:pt x="7039006" y="3047780"/>
                    <a:pt x="7091438" y="3100212"/>
                    <a:pt x="7144887" y="3100212"/>
                  </a:cubicBezTo>
                  <a:lnTo>
                    <a:pt x="8254526" y="3100212"/>
                  </a:lnTo>
                  <a:cubicBezTo>
                    <a:pt x="8307975" y="3100212"/>
                    <a:pt x="8360407" y="3047780"/>
                    <a:pt x="8360407" y="2994331"/>
                  </a:cubicBezTo>
                  <a:lnTo>
                    <a:pt x="8360407" y="2748685"/>
                  </a:lnTo>
                  <a:cubicBezTo>
                    <a:pt x="8360407" y="2695236"/>
                    <a:pt x="8307975" y="2642804"/>
                    <a:pt x="8254526" y="2642804"/>
                  </a:cubicBezTo>
                  <a:lnTo>
                    <a:pt x="7375286" y="2642804"/>
                  </a:lnTo>
                  <a:lnTo>
                    <a:pt x="7375286" y="2642804"/>
                  </a:lnTo>
                  <a:lnTo>
                    <a:pt x="7321159" y="2571228"/>
                  </a:lnTo>
                  <a:lnTo>
                    <a:pt x="7314213" y="2571228"/>
                  </a:lnTo>
                  <a:lnTo>
                    <a:pt x="7300152" y="2592404"/>
                  </a:lnTo>
                  <a:lnTo>
                    <a:pt x="7038243" y="2418081"/>
                  </a:lnTo>
                  <a:lnTo>
                    <a:pt x="6930922" y="2346335"/>
                  </a:lnTo>
                  <a:lnTo>
                    <a:pt x="7051711" y="2346335"/>
                  </a:lnTo>
                  <a:cubicBezTo>
                    <a:pt x="7105160" y="2346335"/>
                    <a:pt x="7157593" y="2293903"/>
                    <a:pt x="7157593" y="2240454"/>
                  </a:cubicBezTo>
                  <a:lnTo>
                    <a:pt x="7157593" y="1867751"/>
                  </a:lnTo>
                  <a:cubicBezTo>
                    <a:pt x="7157593" y="1814302"/>
                    <a:pt x="7105160" y="1761869"/>
                    <a:pt x="7051711" y="1761869"/>
                  </a:cubicBezTo>
                  <a:lnTo>
                    <a:pt x="6501974" y="1761869"/>
                  </a:lnTo>
                  <a:lnTo>
                    <a:pt x="6530520" y="1680298"/>
                  </a:lnTo>
                  <a:lnTo>
                    <a:pt x="6526539" y="1674623"/>
                  </a:lnTo>
                  <a:lnTo>
                    <a:pt x="6501127" y="1674623"/>
                  </a:lnTo>
                  <a:lnTo>
                    <a:pt x="6501127" y="1465401"/>
                  </a:lnTo>
                  <a:lnTo>
                    <a:pt x="7085594" y="1465401"/>
                  </a:lnTo>
                  <a:cubicBezTo>
                    <a:pt x="7122694" y="1465401"/>
                    <a:pt x="7159287" y="1439989"/>
                    <a:pt x="7178261" y="1406700"/>
                  </a:cubicBezTo>
                  <a:lnTo>
                    <a:pt x="7195202" y="1412291"/>
                  </a:lnTo>
                  <a:cubicBezTo>
                    <a:pt x="7574258" y="1535029"/>
                    <a:pt x="8047252" y="1685804"/>
                    <a:pt x="8429950" y="1809728"/>
                  </a:cubicBezTo>
                  <a:lnTo>
                    <a:pt x="8421988" y="1834207"/>
                  </a:lnTo>
                  <a:lnTo>
                    <a:pt x="8426138" y="1839798"/>
                  </a:lnTo>
                  <a:lnTo>
                    <a:pt x="8509488" y="1837850"/>
                  </a:lnTo>
                  <a:cubicBezTo>
                    <a:pt x="8506010" y="1847438"/>
                    <a:pt x="8504204" y="1857552"/>
                    <a:pt x="8504152" y="1867751"/>
                  </a:cubicBezTo>
                  <a:lnTo>
                    <a:pt x="8504152" y="2240454"/>
                  </a:lnTo>
                  <a:cubicBezTo>
                    <a:pt x="8504152" y="2293903"/>
                    <a:pt x="8556584" y="2346335"/>
                    <a:pt x="8610033" y="2346335"/>
                  </a:cubicBezTo>
                  <a:lnTo>
                    <a:pt x="9160617" y="2346335"/>
                  </a:lnTo>
                  <a:lnTo>
                    <a:pt x="9160617" y="2556066"/>
                  </a:lnTo>
                  <a:lnTo>
                    <a:pt x="9135206" y="2556066"/>
                  </a:lnTo>
                  <a:lnTo>
                    <a:pt x="9131225" y="2561656"/>
                  </a:lnTo>
                  <a:lnTo>
                    <a:pt x="9159601" y="2642804"/>
                  </a:lnTo>
                  <a:lnTo>
                    <a:pt x="8610288" y="2642804"/>
                  </a:lnTo>
                  <a:cubicBezTo>
                    <a:pt x="8556839" y="2642804"/>
                    <a:pt x="8504406" y="2695236"/>
                    <a:pt x="8504406" y="2748685"/>
                  </a:cubicBezTo>
                  <a:lnTo>
                    <a:pt x="8504406" y="2994331"/>
                  </a:lnTo>
                  <a:cubicBezTo>
                    <a:pt x="8504406" y="3047780"/>
                    <a:pt x="8556839" y="3100212"/>
                    <a:pt x="8610288" y="3100212"/>
                  </a:cubicBezTo>
                  <a:lnTo>
                    <a:pt x="9719926" y="3100212"/>
                  </a:lnTo>
                  <a:cubicBezTo>
                    <a:pt x="9773376" y="3100212"/>
                    <a:pt x="9825808" y="3047780"/>
                    <a:pt x="9825808" y="2994331"/>
                  </a:cubicBezTo>
                  <a:lnTo>
                    <a:pt x="9825808" y="2748685"/>
                  </a:lnTo>
                  <a:cubicBezTo>
                    <a:pt x="9825808" y="2695236"/>
                    <a:pt x="9773376" y="2642804"/>
                    <a:pt x="9719926" y="2642804"/>
                  </a:cubicBezTo>
                  <a:lnTo>
                    <a:pt x="9170359" y="2642804"/>
                  </a:lnTo>
                  <a:lnTo>
                    <a:pt x="9198735" y="2561656"/>
                  </a:lnTo>
                  <a:lnTo>
                    <a:pt x="9194754" y="2556066"/>
                  </a:lnTo>
                  <a:lnTo>
                    <a:pt x="9169342" y="2556066"/>
                  </a:lnTo>
                  <a:lnTo>
                    <a:pt x="9169342" y="2346335"/>
                  </a:lnTo>
                  <a:lnTo>
                    <a:pt x="9652162" y="2346335"/>
                  </a:lnTo>
                  <a:lnTo>
                    <a:pt x="9935416" y="2508546"/>
                  </a:lnTo>
                  <a:lnTo>
                    <a:pt x="10104826" y="2605788"/>
                  </a:lnTo>
                  <a:lnTo>
                    <a:pt x="10092205" y="2627811"/>
                  </a:lnTo>
                  <a:lnTo>
                    <a:pt x="10095086" y="2634079"/>
                  </a:lnTo>
                  <a:lnTo>
                    <a:pt x="10142097" y="2642550"/>
                  </a:lnTo>
                  <a:lnTo>
                    <a:pt x="10079923" y="2642550"/>
                  </a:lnTo>
                  <a:cubicBezTo>
                    <a:pt x="10026474" y="2642550"/>
                    <a:pt x="9974042" y="2694982"/>
                    <a:pt x="9974042" y="2748431"/>
                  </a:cubicBezTo>
                  <a:lnTo>
                    <a:pt x="9974042" y="2994076"/>
                  </a:lnTo>
                  <a:cubicBezTo>
                    <a:pt x="9974042" y="3047525"/>
                    <a:pt x="10026474" y="3099958"/>
                    <a:pt x="10079923" y="3099958"/>
                  </a:cubicBezTo>
                  <a:lnTo>
                    <a:pt x="11045563" y="3099958"/>
                  </a:lnTo>
                  <a:cubicBezTo>
                    <a:pt x="11099013" y="3099958"/>
                    <a:pt x="11151445" y="3047525"/>
                    <a:pt x="11151445" y="2994076"/>
                  </a:cubicBezTo>
                  <a:lnTo>
                    <a:pt x="11151445" y="2748431"/>
                  </a:lnTo>
                  <a:cubicBezTo>
                    <a:pt x="11151445" y="2695236"/>
                    <a:pt x="11099013" y="2642804"/>
                    <a:pt x="11045563" y="2642804"/>
                  </a:cubicBezTo>
                  <a:close/>
                  <a:moveTo>
                    <a:pt x="1351049" y="2651274"/>
                  </a:moveTo>
                  <a:cubicBezTo>
                    <a:pt x="1399331" y="2651274"/>
                    <a:pt x="1448460" y="2700403"/>
                    <a:pt x="1448460" y="2748685"/>
                  </a:cubicBezTo>
                  <a:lnTo>
                    <a:pt x="1448460" y="2994331"/>
                  </a:lnTo>
                  <a:cubicBezTo>
                    <a:pt x="1448460" y="3042613"/>
                    <a:pt x="1399331" y="3091742"/>
                    <a:pt x="1351049" y="3091742"/>
                  </a:cubicBezTo>
                  <a:lnTo>
                    <a:pt x="105882" y="3091742"/>
                  </a:lnTo>
                  <a:cubicBezTo>
                    <a:pt x="57600" y="3091742"/>
                    <a:pt x="8471" y="3042613"/>
                    <a:pt x="8471" y="2994331"/>
                  </a:cubicBezTo>
                  <a:lnTo>
                    <a:pt x="8471" y="2748685"/>
                  </a:lnTo>
                  <a:cubicBezTo>
                    <a:pt x="8471" y="2700403"/>
                    <a:pt x="57600" y="2651274"/>
                    <a:pt x="105882" y="2651274"/>
                  </a:cubicBezTo>
                  <a:close/>
                  <a:moveTo>
                    <a:pt x="1225854" y="2630098"/>
                  </a:moveTo>
                  <a:lnTo>
                    <a:pt x="1154956" y="2640347"/>
                  </a:lnTo>
                  <a:lnTo>
                    <a:pt x="1203916" y="2588084"/>
                  </a:lnTo>
                  <a:close/>
                  <a:moveTo>
                    <a:pt x="2816449" y="2651274"/>
                  </a:moveTo>
                  <a:cubicBezTo>
                    <a:pt x="2864731" y="2651274"/>
                    <a:pt x="2913860" y="2700403"/>
                    <a:pt x="2913860" y="2748685"/>
                  </a:cubicBezTo>
                  <a:lnTo>
                    <a:pt x="2913860" y="2994331"/>
                  </a:lnTo>
                  <a:cubicBezTo>
                    <a:pt x="2913860" y="3042613"/>
                    <a:pt x="2864731" y="3091742"/>
                    <a:pt x="2816449" y="3091742"/>
                  </a:cubicBezTo>
                  <a:lnTo>
                    <a:pt x="1706811" y="3091742"/>
                  </a:lnTo>
                  <a:cubicBezTo>
                    <a:pt x="1658529" y="3091742"/>
                    <a:pt x="1609400" y="3042613"/>
                    <a:pt x="1609400" y="2994331"/>
                  </a:cubicBezTo>
                  <a:lnTo>
                    <a:pt x="1609400" y="2748685"/>
                  </a:lnTo>
                  <a:cubicBezTo>
                    <a:pt x="1609400" y="2700403"/>
                    <a:pt x="1658529" y="2651274"/>
                    <a:pt x="1706811" y="2651274"/>
                  </a:cubicBezTo>
                  <a:close/>
                  <a:moveTo>
                    <a:pt x="2285347" y="2564536"/>
                  </a:moveTo>
                  <a:lnTo>
                    <a:pt x="2261630" y="2632300"/>
                  </a:lnTo>
                  <a:lnTo>
                    <a:pt x="2237913" y="2564536"/>
                  </a:lnTo>
                  <a:close/>
                  <a:moveTo>
                    <a:pt x="2981625" y="1867751"/>
                  </a:moveTo>
                  <a:lnTo>
                    <a:pt x="2981625" y="2240454"/>
                  </a:lnTo>
                  <a:cubicBezTo>
                    <a:pt x="2981625" y="2288736"/>
                    <a:pt x="2932496" y="2337865"/>
                    <a:pt x="2884214" y="2337865"/>
                  </a:cubicBezTo>
                  <a:lnTo>
                    <a:pt x="1639046" y="2337865"/>
                  </a:lnTo>
                  <a:cubicBezTo>
                    <a:pt x="1590764" y="2337865"/>
                    <a:pt x="1541635" y="2288736"/>
                    <a:pt x="1541635" y="2240454"/>
                  </a:cubicBezTo>
                  <a:lnTo>
                    <a:pt x="1541635" y="1867751"/>
                  </a:lnTo>
                  <a:cubicBezTo>
                    <a:pt x="1541635" y="1819469"/>
                    <a:pt x="1590764" y="1770340"/>
                    <a:pt x="1639046" y="1770340"/>
                  </a:cubicBezTo>
                  <a:lnTo>
                    <a:pt x="2884214" y="1770340"/>
                  </a:lnTo>
                  <a:cubicBezTo>
                    <a:pt x="2932496" y="1770340"/>
                    <a:pt x="2981625" y="1819469"/>
                    <a:pt x="2981625" y="1867751"/>
                  </a:cubicBezTo>
                  <a:close/>
                  <a:moveTo>
                    <a:pt x="2958076" y="1777540"/>
                  </a:moveTo>
                  <a:lnTo>
                    <a:pt x="3018810" y="1725954"/>
                  </a:lnTo>
                  <a:lnTo>
                    <a:pt x="3037699" y="1775168"/>
                  </a:lnTo>
                  <a:close/>
                  <a:moveTo>
                    <a:pt x="3858324" y="2651274"/>
                  </a:moveTo>
                  <a:cubicBezTo>
                    <a:pt x="3906606" y="2651274"/>
                    <a:pt x="3955735" y="2700403"/>
                    <a:pt x="3955735" y="2748685"/>
                  </a:cubicBezTo>
                  <a:lnTo>
                    <a:pt x="3955735" y="2994331"/>
                  </a:lnTo>
                  <a:cubicBezTo>
                    <a:pt x="3955735" y="3042613"/>
                    <a:pt x="3906606" y="3091742"/>
                    <a:pt x="3858324" y="3091742"/>
                  </a:cubicBezTo>
                  <a:lnTo>
                    <a:pt x="3172211" y="3091742"/>
                  </a:lnTo>
                  <a:cubicBezTo>
                    <a:pt x="3123929" y="3091742"/>
                    <a:pt x="3074800" y="3042613"/>
                    <a:pt x="3074800" y="2994331"/>
                  </a:cubicBezTo>
                  <a:lnTo>
                    <a:pt x="3074800" y="2748685"/>
                  </a:lnTo>
                  <a:cubicBezTo>
                    <a:pt x="3074800" y="2700403"/>
                    <a:pt x="3123929" y="2651274"/>
                    <a:pt x="3172211" y="2651274"/>
                  </a:cubicBezTo>
                  <a:close/>
                  <a:moveTo>
                    <a:pt x="3862644" y="2612903"/>
                  </a:moveTo>
                  <a:lnTo>
                    <a:pt x="3794880" y="2636959"/>
                  </a:lnTo>
                  <a:lnTo>
                    <a:pt x="3832573" y="2576056"/>
                  </a:lnTo>
                  <a:close/>
                  <a:moveTo>
                    <a:pt x="5323725" y="2651274"/>
                  </a:moveTo>
                  <a:cubicBezTo>
                    <a:pt x="5372007" y="2651274"/>
                    <a:pt x="5421136" y="2700403"/>
                    <a:pt x="5421136" y="2748685"/>
                  </a:cubicBezTo>
                  <a:lnTo>
                    <a:pt x="5421136" y="2994331"/>
                  </a:lnTo>
                  <a:cubicBezTo>
                    <a:pt x="5421136" y="3042613"/>
                    <a:pt x="5372007" y="3091742"/>
                    <a:pt x="5323725" y="3091742"/>
                  </a:cubicBezTo>
                  <a:lnTo>
                    <a:pt x="4214086" y="3091742"/>
                  </a:lnTo>
                  <a:cubicBezTo>
                    <a:pt x="4165804" y="3091742"/>
                    <a:pt x="4116675" y="3042613"/>
                    <a:pt x="4116675" y="2994331"/>
                  </a:cubicBezTo>
                  <a:lnTo>
                    <a:pt x="4116675" y="2748685"/>
                  </a:lnTo>
                  <a:cubicBezTo>
                    <a:pt x="4116675" y="2700403"/>
                    <a:pt x="4165804" y="2651274"/>
                    <a:pt x="4214086" y="2651274"/>
                  </a:cubicBezTo>
                  <a:close/>
                  <a:moveTo>
                    <a:pt x="4694873" y="2561148"/>
                  </a:moveTo>
                  <a:lnTo>
                    <a:pt x="4693433" y="2632809"/>
                  </a:lnTo>
                  <a:lnTo>
                    <a:pt x="4649810" y="2575971"/>
                  </a:lnTo>
                  <a:close/>
                  <a:moveTo>
                    <a:pt x="5082315" y="1770340"/>
                  </a:moveTo>
                  <a:cubicBezTo>
                    <a:pt x="5130597" y="1770340"/>
                    <a:pt x="5179726" y="1819469"/>
                    <a:pt x="5179726" y="1867751"/>
                  </a:cubicBezTo>
                  <a:lnTo>
                    <a:pt x="5179726" y="2240454"/>
                  </a:lnTo>
                  <a:cubicBezTo>
                    <a:pt x="5179726" y="2288736"/>
                    <a:pt x="5130597" y="2337865"/>
                    <a:pt x="5082315" y="2337865"/>
                  </a:cubicBezTo>
                  <a:lnTo>
                    <a:pt x="3930323" y="2337865"/>
                  </a:lnTo>
                  <a:cubicBezTo>
                    <a:pt x="3882041" y="2337865"/>
                    <a:pt x="3832912" y="2288736"/>
                    <a:pt x="3832912" y="2240454"/>
                  </a:cubicBezTo>
                  <a:lnTo>
                    <a:pt x="3832912" y="1867751"/>
                  </a:lnTo>
                  <a:cubicBezTo>
                    <a:pt x="3832912" y="1819469"/>
                    <a:pt x="3882041" y="1770340"/>
                    <a:pt x="3930323" y="1770340"/>
                  </a:cubicBezTo>
                  <a:close/>
                  <a:moveTo>
                    <a:pt x="4530036" y="1683093"/>
                  </a:moveTo>
                  <a:lnTo>
                    <a:pt x="4506319" y="1750857"/>
                  </a:lnTo>
                  <a:lnTo>
                    <a:pt x="4482602" y="1683093"/>
                  </a:lnTo>
                  <a:close/>
                  <a:moveTo>
                    <a:pt x="5128902" y="889405"/>
                  </a:moveTo>
                  <a:cubicBezTo>
                    <a:pt x="5177185" y="889405"/>
                    <a:pt x="5226314" y="938534"/>
                    <a:pt x="5226314" y="986816"/>
                  </a:cubicBezTo>
                  <a:lnTo>
                    <a:pt x="5226314" y="1359519"/>
                  </a:lnTo>
                  <a:cubicBezTo>
                    <a:pt x="5226314" y="1407801"/>
                    <a:pt x="5177185" y="1456930"/>
                    <a:pt x="5128902" y="1456930"/>
                  </a:cubicBezTo>
                  <a:lnTo>
                    <a:pt x="3883735" y="1456930"/>
                  </a:lnTo>
                  <a:cubicBezTo>
                    <a:pt x="3835453" y="1456930"/>
                    <a:pt x="3786324" y="1407801"/>
                    <a:pt x="3786324" y="1359519"/>
                  </a:cubicBezTo>
                  <a:lnTo>
                    <a:pt x="3786324" y="986816"/>
                  </a:lnTo>
                  <a:cubicBezTo>
                    <a:pt x="3786324" y="938534"/>
                    <a:pt x="3835453" y="889405"/>
                    <a:pt x="3883735" y="889405"/>
                  </a:cubicBezTo>
                  <a:close/>
                  <a:moveTo>
                    <a:pt x="4906043" y="847645"/>
                  </a:moveTo>
                  <a:lnTo>
                    <a:pt x="4839550" y="874243"/>
                  </a:lnTo>
                  <a:lnTo>
                    <a:pt x="4874956" y="811900"/>
                  </a:lnTo>
                  <a:close/>
                  <a:moveTo>
                    <a:pt x="4874787" y="575996"/>
                  </a:moveTo>
                  <a:cubicBezTo>
                    <a:pt x="4826505" y="575996"/>
                    <a:pt x="4777376" y="526867"/>
                    <a:pt x="4777376" y="478585"/>
                  </a:cubicBezTo>
                  <a:lnTo>
                    <a:pt x="4777376" y="105882"/>
                  </a:lnTo>
                  <a:cubicBezTo>
                    <a:pt x="4777376" y="57600"/>
                    <a:pt x="4826505" y="8471"/>
                    <a:pt x="4874787" y="8471"/>
                  </a:cubicBezTo>
                  <a:lnTo>
                    <a:pt x="6119954" y="8471"/>
                  </a:lnTo>
                  <a:cubicBezTo>
                    <a:pt x="6168236" y="8471"/>
                    <a:pt x="6217365" y="57600"/>
                    <a:pt x="6217365" y="105882"/>
                  </a:cubicBezTo>
                  <a:lnTo>
                    <a:pt x="6217365" y="478585"/>
                  </a:lnTo>
                  <a:cubicBezTo>
                    <a:pt x="6217365" y="526867"/>
                    <a:pt x="6168236" y="575996"/>
                    <a:pt x="6119954" y="575996"/>
                  </a:cubicBezTo>
                  <a:close/>
                  <a:moveTo>
                    <a:pt x="6789125" y="2651274"/>
                  </a:moveTo>
                  <a:cubicBezTo>
                    <a:pt x="6837407" y="2651274"/>
                    <a:pt x="6886536" y="2700403"/>
                    <a:pt x="6886536" y="2748685"/>
                  </a:cubicBezTo>
                  <a:lnTo>
                    <a:pt x="6886536" y="2994331"/>
                  </a:lnTo>
                  <a:cubicBezTo>
                    <a:pt x="6886536" y="3042613"/>
                    <a:pt x="6837407" y="3091742"/>
                    <a:pt x="6789125" y="3091742"/>
                  </a:cubicBezTo>
                  <a:lnTo>
                    <a:pt x="5679487" y="3091742"/>
                  </a:lnTo>
                  <a:cubicBezTo>
                    <a:pt x="5631204" y="3091742"/>
                    <a:pt x="5582076" y="3042613"/>
                    <a:pt x="5582076" y="2994331"/>
                  </a:cubicBezTo>
                  <a:lnTo>
                    <a:pt x="5582076" y="2748685"/>
                  </a:lnTo>
                  <a:cubicBezTo>
                    <a:pt x="5582076" y="2700403"/>
                    <a:pt x="5631204" y="2651274"/>
                    <a:pt x="5679487" y="2651274"/>
                  </a:cubicBezTo>
                  <a:close/>
                  <a:moveTo>
                    <a:pt x="6353401" y="2575971"/>
                  </a:moveTo>
                  <a:lnTo>
                    <a:pt x="6309778" y="2632809"/>
                  </a:lnTo>
                  <a:lnTo>
                    <a:pt x="6308338" y="2561148"/>
                  </a:lnTo>
                  <a:close/>
                  <a:moveTo>
                    <a:pt x="8254526" y="2651274"/>
                  </a:moveTo>
                  <a:cubicBezTo>
                    <a:pt x="8302808" y="2651274"/>
                    <a:pt x="8351937" y="2700403"/>
                    <a:pt x="8351937" y="2748685"/>
                  </a:cubicBezTo>
                  <a:lnTo>
                    <a:pt x="8351937" y="2994331"/>
                  </a:lnTo>
                  <a:cubicBezTo>
                    <a:pt x="8351937" y="3042613"/>
                    <a:pt x="8302808" y="3091742"/>
                    <a:pt x="8254526" y="3091742"/>
                  </a:cubicBezTo>
                  <a:lnTo>
                    <a:pt x="7144887" y="3091742"/>
                  </a:lnTo>
                  <a:cubicBezTo>
                    <a:pt x="7096605" y="3091742"/>
                    <a:pt x="7047476" y="3042613"/>
                    <a:pt x="7047476" y="2994331"/>
                  </a:cubicBezTo>
                  <a:lnTo>
                    <a:pt x="7047476" y="2748685"/>
                  </a:lnTo>
                  <a:cubicBezTo>
                    <a:pt x="7047476" y="2700403"/>
                    <a:pt x="7096605" y="2651274"/>
                    <a:pt x="7144887" y="2651274"/>
                  </a:cubicBezTo>
                  <a:close/>
                  <a:moveTo>
                    <a:pt x="7318533" y="2580715"/>
                  </a:moveTo>
                  <a:lnTo>
                    <a:pt x="7361732" y="2637891"/>
                  </a:lnTo>
                  <a:lnTo>
                    <a:pt x="7292274" y="2620187"/>
                  </a:lnTo>
                  <a:close/>
                  <a:moveTo>
                    <a:pt x="6094204" y="847900"/>
                  </a:moveTo>
                  <a:lnTo>
                    <a:pt x="6125205" y="812069"/>
                  </a:lnTo>
                  <a:lnTo>
                    <a:pt x="6160867" y="874243"/>
                  </a:lnTo>
                  <a:close/>
                  <a:moveTo>
                    <a:pt x="7051711" y="1770340"/>
                  </a:moveTo>
                  <a:cubicBezTo>
                    <a:pt x="7099994" y="1770340"/>
                    <a:pt x="7149122" y="1819469"/>
                    <a:pt x="7149122" y="1867751"/>
                  </a:cubicBezTo>
                  <a:lnTo>
                    <a:pt x="7149122" y="2240454"/>
                  </a:lnTo>
                  <a:cubicBezTo>
                    <a:pt x="7149122" y="2288736"/>
                    <a:pt x="7099994" y="2337865"/>
                    <a:pt x="7051711" y="2337865"/>
                  </a:cubicBezTo>
                  <a:lnTo>
                    <a:pt x="5942073" y="2337865"/>
                  </a:lnTo>
                  <a:cubicBezTo>
                    <a:pt x="5893791" y="2337865"/>
                    <a:pt x="5844662" y="2288736"/>
                    <a:pt x="5844662" y="2240454"/>
                  </a:cubicBezTo>
                  <a:lnTo>
                    <a:pt x="5844662" y="1867751"/>
                  </a:lnTo>
                  <a:cubicBezTo>
                    <a:pt x="5844662" y="1819469"/>
                    <a:pt x="5893791" y="1770340"/>
                    <a:pt x="5942073" y="1770340"/>
                  </a:cubicBezTo>
                  <a:close/>
                  <a:moveTo>
                    <a:pt x="6520525" y="1683093"/>
                  </a:moveTo>
                  <a:lnTo>
                    <a:pt x="6496892" y="1750857"/>
                  </a:lnTo>
                  <a:lnTo>
                    <a:pt x="6473260" y="1683093"/>
                  </a:lnTo>
                  <a:close/>
                  <a:moveTo>
                    <a:pt x="7173941" y="1396281"/>
                  </a:moveTo>
                  <a:lnTo>
                    <a:pt x="7170384" y="1395095"/>
                  </a:lnTo>
                  <a:lnTo>
                    <a:pt x="7167758" y="1403566"/>
                  </a:lnTo>
                  <a:lnTo>
                    <a:pt x="7169791" y="1404244"/>
                  </a:lnTo>
                  <a:cubicBezTo>
                    <a:pt x="7152003" y="1434229"/>
                    <a:pt x="7118967" y="1457184"/>
                    <a:pt x="7085594" y="1457184"/>
                  </a:cubicBezTo>
                  <a:lnTo>
                    <a:pt x="5908191" y="1457184"/>
                  </a:lnTo>
                  <a:cubicBezTo>
                    <a:pt x="5859909" y="1457184"/>
                    <a:pt x="5810780" y="1408055"/>
                    <a:pt x="5810780" y="1359773"/>
                  </a:cubicBezTo>
                  <a:lnTo>
                    <a:pt x="5810780" y="987070"/>
                  </a:lnTo>
                  <a:cubicBezTo>
                    <a:pt x="5810780" y="938788"/>
                    <a:pt x="5859909" y="889659"/>
                    <a:pt x="5908191" y="889659"/>
                  </a:cubicBezTo>
                  <a:lnTo>
                    <a:pt x="7085594" y="889659"/>
                  </a:lnTo>
                  <a:cubicBezTo>
                    <a:pt x="7133876" y="889659"/>
                    <a:pt x="7183005" y="938788"/>
                    <a:pt x="7183005" y="987070"/>
                  </a:cubicBezTo>
                  <a:lnTo>
                    <a:pt x="7183005" y="1359773"/>
                  </a:lnTo>
                  <a:cubicBezTo>
                    <a:pt x="7182778" y="1372471"/>
                    <a:pt x="7179680" y="1384952"/>
                    <a:pt x="7173941" y="1396281"/>
                  </a:cubicBezTo>
                  <a:close/>
                  <a:moveTo>
                    <a:pt x="8432237" y="1831073"/>
                  </a:moveTo>
                  <a:lnTo>
                    <a:pt x="8447060" y="1785417"/>
                  </a:lnTo>
                  <a:lnTo>
                    <a:pt x="8504914" y="1829379"/>
                  </a:lnTo>
                  <a:close/>
                  <a:moveTo>
                    <a:pt x="9719757" y="2651274"/>
                  </a:moveTo>
                  <a:cubicBezTo>
                    <a:pt x="9768039" y="2651274"/>
                    <a:pt x="9817168" y="2700403"/>
                    <a:pt x="9817168" y="2748685"/>
                  </a:cubicBezTo>
                  <a:lnTo>
                    <a:pt x="9817168" y="2994331"/>
                  </a:lnTo>
                  <a:cubicBezTo>
                    <a:pt x="9817168" y="3042613"/>
                    <a:pt x="9768039" y="3091742"/>
                    <a:pt x="9719757" y="3091742"/>
                  </a:cubicBezTo>
                  <a:lnTo>
                    <a:pt x="8610118" y="3091742"/>
                  </a:lnTo>
                  <a:cubicBezTo>
                    <a:pt x="8561836" y="3091742"/>
                    <a:pt x="8512707" y="3042613"/>
                    <a:pt x="8512707" y="2994331"/>
                  </a:cubicBezTo>
                  <a:lnTo>
                    <a:pt x="8512707" y="2748685"/>
                  </a:lnTo>
                  <a:cubicBezTo>
                    <a:pt x="8512707" y="2700403"/>
                    <a:pt x="8561836" y="2651274"/>
                    <a:pt x="8610118" y="2651274"/>
                  </a:cubicBezTo>
                  <a:close/>
                  <a:moveTo>
                    <a:pt x="9188570" y="2564536"/>
                  </a:moveTo>
                  <a:lnTo>
                    <a:pt x="9164937" y="2632300"/>
                  </a:lnTo>
                  <a:lnTo>
                    <a:pt x="9141304" y="2564536"/>
                  </a:lnTo>
                  <a:close/>
                  <a:moveTo>
                    <a:pt x="8610288" y="2337865"/>
                  </a:moveTo>
                  <a:cubicBezTo>
                    <a:pt x="8562005" y="2337865"/>
                    <a:pt x="8512877" y="2288736"/>
                    <a:pt x="8512877" y="2240454"/>
                  </a:cubicBezTo>
                  <a:lnTo>
                    <a:pt x="8512877" y="1867751"/>
                  </a:lnTo>
                  <a:cubicBezTo>
                    <a:pt x="8512877" y="1819469"/>
                    <a:pt x="8562005" y="1770340"/>
                    <a:pt x="8610288" y="1770340"/>
                  </a:cubicBezTo>
                  <a:lnTo>
                    <a:pt x="9719926" y="1770340"/>
                  </a:lnTo>
                  <a:cubicBezTo>
                    <a:pt x="9768208" y="1770340"/>
                    <a:pt x="9817337" y="1819469"/>
                    <a:pt x="9817337" y="1867751"/>
                  </a:cubicBezTo>
                  <a:lnTo>
                    <a:pt x="9817337" y="2240454"/>
                  </a:lnTo>
                  <a:cubicBezTo>
                    <a:pt x="9817337" y="2288736"/>
                    <a:pt x="9768208" y="2337865"/>
                    <a:pt x="9719926" y="2337865"/>
                  </a:cubicBezTo>
                  <a:close/>
                  <a:moveTo>
                    <a:pt x="10102709" y="2626879"/>
                  </a:moveTo>
                  <a:lnTo>
                    <a:pt x="10126257" y="2585797"/>
                  </a:lnTo>
                  <a:lnTo>
                    <a:pt x="10173184" y="2639924"/>
                  </a:lnTo>
                  <a:close/>
                  <a:moveTo>
                    <a:pt x="11142974" y="2994331"/>
                  </a:moveTo>
                  <a:cubicBezTo>
                    <a:pt x="11142974" y="3042613"/>
                    <a:pt x="11093845" y="3091742"/>
                    <a:pt x="11045563" y="3091742"/>
                  </a:cubicBezTo>
                  <a:lnTo>
                    <a:pt x="10079923" y="3091742"/>
                  </a:lnTo>
                  <a:cubicBezTo>
                    <a:pt x="10031642" y="3091742"/>
                    <a:pt x="9982512" y="3042613"/>
                    <a:pt x="9982512" y="2994331"/>
                  </a:cubicBezTo>
                  <a:lnTo>
                    <a:pt x="9982512" y="2748685"/>
                  </a:lnTo>
                  <a:cubicBezTo>
                    <a:pt x="9982512" y="2700403"/>
                    <a:pt x="10031642" y="2651274"/>
                    <a:pt x="10079923" y="2651274"/>
                  </a:cubicBezTo>
                  <a:lnTo>
                    <a:pt x="11045563" y="2651274"/>
                  </a:lnTo>
                  <a:cubicBezTo>
                    <a:pt x="11093845" y="2651274"/>
                    <a:pt x="11142974" y="2700403"/>
                    <a:pt x="11142974" y="2748685"/>
                  </a:cubicBezTo>
                  <a:close/>
                </a:path>
              </a:pathLst>
            </a:custGeom>
            <a:solidFill>
              <a:srgbClr val="000000"/>
            </a:solidFill>
            <a:ln w="25400" cap="flat" cmpd="dbl">
              <a:solidFill>
                <a:schemeClr val="tx1"/>
              </a:solidFill>
              <a:prstDash val="solid"/>
              <a:miter/>
              <a:extLst>
                <a:ext uri="{C807C97D-BFC1-408E-A445-0C87EB9F89A2}">
                  <ask:lineSketchStyleProps xmlns:ask="http://schemas.microsoft.com/office/drawing/2018/sketchyshapes" xmlns="" sd="1219033472">
                    <a:custGeom>
                      <a:avLst/>
                      <a:gdLst>
                        <a:gd name="connsiteX0" fmla="*/ 11045563 w 11147209"/>
                        <a:gd name="connsiteY0" fmla="*/ 2642804 h 3100212"/>
                        <a:gd name="connsiteX1" fmla="*/ 10186906 w 11147209"/>
                        <a:gd name="connsiteY1" fmla="*/ 2642804 h 3100212"/>
                        <a:gd name="connsiteX2" fmla="*/ 10128799 w 11147209"/>
                        <a:gd name="connsiteY2" fmla="*/ 2575717 h 3100212"/>
                        <a:gd name="connsiteX3" fmla="*/ 10121937 w 11147209"/>
                        <a:gd name="connsiteY3" fmla="*/ 2576395 h 3100212"/>
                        <a:gd name="connsiteX4" fmla="*/ 10109316 w 11147209"/>
                        <a:gd name="connsiteY4" fmla="*/ 2598418 h 3100212"/>
                        <a:gd name="connsiteX5" fmla="*/ 9939905 w 11147209"/>
                        <a:gd name="connsiteY5" fmla="*/ 2501177 h 3100212"/>
                        <a:gd name="connsiteX6" fmla="*/ 9669103 w 11147209"/>
                        <a:gd name="connsiteY6" fmla="*/ 2346335 h 3100212"/>
                        <a:gd name="connsiteX7" fmla="*/ 9719926 w 11147209"/>
                        <a:gd name="connsiteY7" fmla="*/ 2346335 h 3100212"/>
                        <a:gd name="connsiteX8" fmla="*/ 9825808 w 11147209"/>
                        <a:gd name="connsiteY8" fmla="*/ 2240454 h 3100212"/>
                        <a:gd name="connsiteX9" fmla="*/ 9825808 w 11147209"/>
                        <a:gd name="connsiteY9" fmla="*/ 1867751 h 3100212"/>
                        <a:gd name="connsiteX10" fmla="*/ 9719926 w 11147209"/>
                        <a:gd name="connsiteY10" fmla="*/ 1761869 h 3100212"/>
                        <a:gd name="connsiteX11" fmla="*/ 8610288 w 11147209"/>
                        <a:gd name="connsiteY11" fmla="*/ 1761869 h 3100212"/>
                        <a:gd name="connsiteX12" fmla="*/ 8514740 w 11147209"/>
                        <a:gd name="connsiteY12" fmla="*/ 1826076 h 3100212"/>
                        <a:gd name="connsiteX13" fmla="*/ 8446976 w 11147209"/>
                        <a:gd name="connsiteY13" fmla="*/ 1775253 h 3100212"/>
                        <a:gd name="connsiteX14" fmla="*/ 8440284 w 11147209"/>
                        <a:gd name="connsiteY14" fmla="*/ 1777370 h 3100212"/>
                        <a:gd name="connsiteX15" fmla="*/ 8432407 w 11147209"/>
                        <a:gd name="connsiteY15" fmla="*/ 1801850 h 3100212"/>
                        <a:gd name="connsiteX16" fmla="*/ 7197743 w 11147209"/>
                        <a:gd name="connsiteY16" fmla="*/ 1404498 h 3100212"/>
                        <a:gd name="connsiteX17" fmla="*/ 7181819 w 11147209"/>
                        <a:gd name="connsiteY17" fmla="*/ 1399331 h 3100212"/>
                        <a:gd name="connsiteX18" fmla="*/ 7191475 w 11147209"/>
                        <a:gd name="connsiteY18" fmla="*/ 1359519 h 3100212"/>
                        <a:gd name="connsiteX19" fmla="*/ 7191475 w 11147209"/>
                        <a:gd name="connsiteY19" fmla="*/ 986816 h 3100212"/>
                        <a:gd name="connsiteX20" fmla="*/ 7085594 w 11147209"/>
                        <a:gd name="connsiteY20" fmla="*/ 880935 h 3100212"/>
                        <a:gd name="connsiteX21" fmla="*/ 6173911 w 11147209"/>
                        <a:gd name="connsiteY21" fmla="*/ 880935 h 3100212"/>
                        <a:gd name="connsiteX22" fmla="*/ 6173911 w 11147209"/>
                        <a:gd name="connsiteY22" fmla="*/ 880935 h 3100212"/>
                        <a:gd name="connsiteX23" fmla="*/ 6129187 w 11147209"/>
                        <a:gd name="connsiteY23" fmla="*/ 803090 h 3100212"/>
                        <a:gd name="connsiteX24" fmla="*/ 6122326 w 11147209"/>
                        <a:gd name="connsiteY24" fmla="*/ 802413 h 3100212"/>
                        <a:gd name="connsiteX25" fmla="*/ 6105385 w 11147209"/>
                        <a:gd name="connsiteY25" fmla="*/ 821641 h 3100212"/>
                        <a:gd name="connsiteX26" fmla="*/ 5832041 w 11147209"/>
                        <a:gd name="connsiteY26" fmla="*/ 584466 h 3100212"/>
                        <a:gd name="connsiteX27" fmla="*/ 6120039 w 11147209"/>
                        <a:gd name="connsiteY27" fmla="*/ 584466 h 3100212"/>
                        <a:gd name="connsiteX28" fmla="*/ 6225920 w 11147209"/>
                        <a:gd name="connsiteY28" fmla="*/ 478585 h 3100212"/>
                        <a:gd name="connsiteX29" fmla="*/ 6225920 w 11147209"/>
                        <a:gd name="connsiteY29" fmla="*/ 105882 h 3100212"/>
                        <a:gd name="connsiteX30" fmla="*/ 6119954 w 11147209"/>
                        <a:gd name="connsiteY30" fmla="*/ 0 h 3100212"/>
                        <a:gd name="connsiteX31" fmla="*/ 4874787 w 11147209"/>
                        <a:gd name="connsiteY31" fmla="*/ 0 h 3100212"/>
                        <a:gd name="connsiteX32" fmla="*/ 4768905 w 11147209"/>
                        <a:gd name="connsiteY32" fmla="*/ 105882 h 3100212"/>
                        <a:gd name="connsiteX33" fmla="*/ 4768905 w 11147209"/>
                        <a:gd name="connsiteY33" fmla="*/ 478585 h 3100212"/>
                        <a:gd name="connsiteX34" fmla="*/ 4874787 w 11147209"/>
                        <a:gd name="connsiteY34" fmla="*/ 584466 h 3100212"/>
                        <a:gd name="connsiteX35" fmla="*/ 5165410 w 11147209"/>
                        <a:gd name="connsiteY35" fmla="*/ 584466 h 3100212"/>
                        <a:gd name="connsiteX36" fmla="*/ 4894354 w 11147209"/>
                        <a:gd name="connsiteY36" fmla="*/ 821048 h 3100212"/>
                        <a:gd name="connsiteX37" fmla="*/ 4877413 w 11147209"/>
                        <a:gd name="connsiteY37" fmla="*/ 801820 h 3100212"/>
                        <a:gd name="connsiteX38" fmla="*/ 4870552 w 11147209"/>
                        <a:gd name="connsiteY38" fmla="*/ 802498 h 3100212"/>
                        <a:gd name="connsiteX39" fmla="*/ 4826251 w 11147209"/>
                        <a:gd name="connsiteY39" fmla="*/ 880935 h 3100212"/>
                        <a:gd name="connsiteX40" fmla="*/ 4826251 w 11147209"/>
                        <a:gd name="connsiteY40" fmla="*/ 880935 h 3100212"/>
                        <a:gd name="connsiteX41" fmla="*/ 3883735 w 11147209"/>
                        <a:gd name="connsiteY41" fmla="*/ 880935 h 3100212"/>
                        <a:gd name="connsiteX42" fmla="*/ 3777854 w 11147209"/>
                        <a:gd name="connsiteY42" fmla="*/ 986816 h 3100212"/>
                        <a:gd name="connsiteX43" fmla="*/ 3777854 w 11147209"/>
                        <a:gd name="connsiteY43" fmla="*/ 1359519 h 3100212"/>
                        <a:gd name="connsiteX44" fmla="*/ 3820206 w 11147209"/>
                        <a:gd name="connsiteY44" fmla="*/ 1440836 h 3100212"/>
                        <a:gd name="connsiteX45" fmla="*/ 3215665 w 11147209"/>
                        <a:gd name="connsiteY45" fmla="*/ 1673437 h 3100212"/>
                        <a:gd name="connsiteX46" fmla="*/ 3035497 w 11147209"/>
                        <a:gd name="connsiteY46" fmla="*/ 1742726 h 3100212"/>
                        <a:gd name="connsiteX47" fmla="*/ 3025417 w 11147209"/>
                        <a:gd name="connsiteY47" fmla="*/ 1716383 h 3100212"/>
                        <a:gd name="connsiteX48" fmla="*/ 3017963 w 11147209"/>
                        <a:gd name="connsiteY48" fmla="*/ 1714519 h 3100212"/>
                        <a:gd name="connsiteX49" fmla="*/ 2941728 w 11147209"/>
                        <a:gd name="connsiteY49" fmla="*/ 1779064 h 3100212"/>
                        <a:gd name="connsiteX50" fmla="*/ 2943168 w 11147209"/>
                        <a:gd name="connsiteY50" fmla="*/ 1782876 h 3100212"/>
                        <a:gd name="connsiteX51" fmla="*/ 2883875 w 11147209"/>
                        <a:gd name="connsiteY51" fmla="*/ 1761869 h 3100212"/>
                        <a:gd name="connsiteX52" fmla="*/ 1638708 w 11147209"/>
                        <a:gd name="connsiteY52" fmla="*/ 1761869 h 3100212"/>
                        <a:gd name="connsiteX53" fmla="*/ 1532826 w 11147209"/>
                        <a:gd name="connsiteY53" fmla="*/ 1867751 h 3100212"/>
                        <a:gd name="connsiteX54" fmla="*/ 1532826 w 11147209"/>
                        <a:gd name="connsiteY54" fmla="*/ 2240454 h 3100212"/>
                        <a:gd name="connsiteX55" fmla="*/ 1638708 w 11147209"/>
                        <a:gd name="connsiteY55" fmla="*/ 2346335 h 3100212"/>
                        <a:gd name="connsiteX56" fmla="*/ 1708589 w 11147209"/>
                        <a:gd name="connsiteY56" fmla="*/ 2346335 h 3100212"/>
                        <a:gd name="connsiteX57" fmla="*/ 1220094 w 11147209"/>
                        <a:gd name="connsiteY57" fmla="*/ 2601383 h 3100212"/>
                        <a:gd name="connsiteX58" fmla="*/ 1208320 w 11147209"/>
                        <a:gd name="connsiteY58" fmla="*/ 2578851 h 3100212"/>
                        <a:gd name="connsiteX59" fmla="*/ 1201544 w 11147209"/>
                        <a:gd name="connsiteY59" fmla="*/ 2577920 h 3100212"/>
                        <a:gd name="connsiteX60" fmla="*/ 1141064 w 11147209"/>
                        <a:gd name="connsiteY60" fmla="*/ 2642804 h 3100212"/>
                        <a:gd name="connsiteX61" fmla="*/ 105882 w 11147209"/>
                        <a:gd name="connsiteY61" fmla="*/ 2642804 h 3100212"/>
                        <a:gd name="connsiteX62" fmla="*/ 0 w 11147209"/>
                        <a:gd name="connsiteY62" fmla="*/ 2748685 h 3100212"/>
                        <a:gd name="connsiteX63" fmla="*/ 0 w 11147209"/>
                        <a:gd name="connsiteY63" fmla="*/ 2994331 h 3100212"/>
                        <a:gd name="connsiteX64" fmla="*/ 105882 w 11147209"/>
                        <a:gd name="connsiteY64" fmla="*/ 3100213 h 3100212"/>
                        <a:gd name="connsiteX65" fmla="*/ 1351049 w 11147209"/>
                        <a:gd name="connsiteY65" fmla="*/ 3100213 h 3100212"/>
                        <a:gd name="connsiteX66" fmla="*/ 1456930 w 11147209"/>
                        <a:gd name="connsiteY66" fmla="*/ 2994331 h 3100212"/>
                        <a:gd name="connsiteX67" fmla="*/ 1456930 w 11147209"/>
                        <a:gd name="connsiteY67" fmla="*/ 2748685 h 3100212"/>
                        <a:gd name="connsiteX68" fmla="*/ 1351049 w 11147209"/>
                        <a:gd name="connsiteY68" fmla="*/ 2642804 h 3100212"/>
                        <a:gd name="connsiteX69" fmla="*/ 1197055 w 11147209"/>
                        <a:gd name="connsiteY69" fmla="*/ 2642804 h 3100212"/>
                        <a:gd name="connsiteX70" fmla="*/ 1232970 w 11147209"/>
                        <a:gd name="connsiteY70" fmla="*/ 2637552 h 3100212"/>
                        <a:gd name="connsiteX71" fmla="*/ 1236104 w 11147209"/>
                        <a:gd name="connsiteY71" fmla="*/ 2631453 h 3100212"/>
                        <a:gd name="connsiteX72" fmla="*/ 1224414 w 11147209"/>
                        <a:gd name="connsiteY72" fmla="*/ 2608922 h 3100212"/>
                        <a:gd name="connsiteX73" fmla="*/ 1727225 w 11147209"/>
                        <a:gd name="connsiteY73" fmla="*/ 2346335 h 3100212"/>
                        <a:gd name="connsiteX74" fmla="*/ 2257395 w 11147209"/>
                        <a:gd name="connsiteY74" fmla="*/ 2346335 h 3100212"/>
                        <a:gd name="connsiteX75" fmla="*/ 2257395 w 11147209"/>
                        <a:gd name="connsiteY75" fmla="*/ 2556066 h 3100212"/>
                        <a:gd name="connsiteX76" fmla="*/ 2231983 w 11147209"/>
                        <a:gd name="connsiteY76" fmla="*/ 2556066 h 3100212"/>
                        <a:gd name="connsiteX77" fmla="*/ 2228002 w 11147209"/>
                        <a:gd name="connsiteY77" fmla="*/ 2561656 h 3100212"/>
                        <a:gd name="connsiteX78" fmla="*/ 2256378 w 11147209"/>
                        <a:gd name="connsiteY78" fmla="*/ 2642804 h 3100212"/>
                        <a:gd name="connsiteX79" fmla="*/ 1706811 w 11147209"/>
                        <a:gd name="connsiteY79" fmla="*/ 2642804 h 3100212"/>
                        <a:gd name="connsiteX80" fmla="*/ 1600929 w 11147209"/>
                        <a:gd name="connsiteY80" fmla="*/ 2748685 h 3100212"/>
                        <a:gd name="connsiteX81" fmla="*/ 1600929 w 11147209"/>
                        <a:gd name="connsiteY81" fmla="*/ 2994331 h 3100212"/>
                        <a:gd name="connsiteX82" fmla="*/ 1706811 w 11147209"/>
                        <a:gd name="connsiteY82" fmla="*/ 3100213 h 3100212"/>
                        <a:gd name="connsiteX83" fmla="*/ 2816449 w 11147209"/>
                        <a:gd name="connsiteY83" fmla="*/ 3100213 h 3100212"/>
                        <a:gd name="connsiteX84" fmla="*/ 2922331 w 11147209"/>
                        <a:gd name="connsiteY84" fmla="*/ 2994331 h 3100212"/>
                        <a:gd name="connsiteX85" fmla="*/ 2922331 w 11147209"/>
                        <a:gd name="connsiteY85" fmla="*/ 2748685 h 3100212"/>
                        <a:gd name="connsiteX86" fmla="*/ 2816449 w 11147209"/>
                        <a:gd name="connsiteY86" fmla="*/ 2642804 h 3100212"/>
                        <a:gd name="connsiteX87" fmla="*/ 2266882 w 11147209"/>
                        <a:gd name="connsiteY87" fmla="*/ 2642804 h 3100212"/>
                        <a:gd name="connsiteX88" fmla="*/ 2295258 w 11147209"/>
                        <a:gd name="connsiteY88" fmla="*/ 2561656 h 3100212"/>
                        <a:gd name="connsiteX89" fmla="*/ 2291277 w 11147209"/>
                        <a:gd name="connsiteY89" fmla="*/ 2556066 h 3100212"/>
                        <a:gd name="connsiteX90" fmla="*/ 2265865 w 11147209"/>
                        <a:gd name="connsiteY90" fmla="*/ 2556066 h 3100212"/>
                        <a:gd name="connsiteX91" fmla="*/ 2265865 w 11147209"/>
                        <a:gd name="connsiteY91" fmla="*/ 2346335 h 3100212"/>
                        <a:gd name="connsiteX92" fmla="*/ 2884214 w 11147209"/>
                        <a:gd name="connsiteY92" fmla="*/ 2346335 h 3100212"/>
                        <a:gd name="connsiteX93" fmla="*/ 2990095 w 11147209"/>
                        <a:gd name="connsiteY93" fmla="*/ 2240454 h 3100212"/>
                        <a:gd name="connsiteX94" fmla="*/ 2990095 w 11147209"/>
                        <a:gd name="connsiteY94" fmla="*/ 1867751 h 3100212"/>
                        <a:gd name="connsiteX95" fmla="*/ 2948928 w 11147209"/>
                        <a:gd name="connsiteY95" fmla="*/ 1787196 h 3100212"/>
                        <a:gd name="connsiteX96" fmla="*/ 3044645 w 11147209"/>
                        <a:gd name="connsiteY96" fmla="*/ 1784316 h 3100212"/>
                        <a:gd name="connsiteX97" fmla="*/ 3048881 w 11147209"/>
                        <a:gd name="connsiteY97" fmla="*/ 1777963 h 3100212"/>
                        <a:gd name="connsiteX98" fmla="*/ 3038716 w 11147209"/>
                        <a:gd name="connsiteY98" fmla="*/ 1751535 h 3100212"/>
                        <a:gd name="connsiteX99" fmla="*/ 3218799 w 11147209"/>
                        <a:gd name="connsiteY99" fmla="*/ 1682246 h 3100212"/>
                        <a:gd name="connsiteX100" fmla="*/ 3826220 w 11147209"/>
                        <a:gd name="connsiteY100" fmla="*/ 1448460 h 3100212"/>
                        <a:gd name="connsiteX101" fmla="*/ 3824696 w 11147209"/>
                        <a:gd name="connsiteY101" fmla="*/ 1444479 h 3100212"/>
                        <a:gd name="connsiteX102" fmla="*/ 3883989 w 11147209"/>
                        <a:gd name="connsiteY102" fmla="*/ 1465401 h 3100212"/>
                        <a:gd name="connsiteX103" fmla="*/ 4502338 w 11147209"/>
                        <a:gd name="connsiteY103" fmla="*/ 1465401 h 3100212"/>
                        <a:gd name="connsiteX104" fmla="*/ 4502338 w 11147209"/>
                        <a:gd name="connsiteY104" fmla="*/ 1674623 h 3100212"/>
                        <a:gd name="connsiteX105" fmla="*/ 4476927 w 11147209"/>
                        <a:gd name="connsiteY105" fmla="*/ 1674623 h 3100212"/>
                        <a:gd name="connsiteX106" fmla="*/ 4472945 w 11147209"/>
                        <a:gd name="connsiteY106" fmla="*/ 1680298 h 3100212"/>
                        <a:gd name="connsiteX107" fmla="*/ 4501237 w 11147209"/>
                        <a:gd name="connsiteY107" fmla="*/ 1761869 h 3100212"/>
                        <a:gd name="connsiteX108" fmla="*/ 3930323 w 11147209"/>
                        <a:gd name="connsiteY108" fmla="*/ 1761869 h 3100212"/>
                        <a:gd name="connsiteX109" fmla="*/ 3824442 w 11147209"/>
                        <a:gd name="connsiteY109" fmla="*/ 1867751 h 3100212"/>
                        <a:gd name="connsiteX110" fmla="*/ 3824442 w 11147209"/>
                        <a:gd name="connsiteY110" fmla="*/ 2240454 h 3100212"/>
                        <a:gd name="connsiteX111" fmla="*/ 3930323 w 11147209"/>
                        <a:gd name="connsiteY111" fmla="*/ 2346335 h 3100212"/>
                        <a:gd name="connsiteX112" fmla="*/ 4148270 w 11147209"/>
                        <a:gd name="connsiteY112" fmla="*/ 2346335 h 3100212"/>
                        <a:gd name="connsiteX113" fmla="*/ 3851802 w 11147209"/>
                        <a:gd name="connsiteY113" fmla="*/ 2585882 h 3100212"/>
                        <a:gd name="connsiteX114" fmla="*/ 3835707 w 11147209"/>
                        <a:gd name="connsiteY114" fmla="*/ 2566569 h 3100212"/>
                        <a:gd name="connsiteX115" fmla="*/ 3828677 w 11147209"/>
                        <a:gd name="connsiteY115" fmla="*/ 2566569 h 3100212"/>
                        <a:gd name="connsiteX116" fmla="*/ 3781412 w 11147209"/>
                        <a:gd name="connsiteY116" fmla="*/ 2642804 h 3100212"/>
                        <a:gd name="connsiteX117" fmla="*/ 3172211 w 11147209"/>
                        <a:gd name="connsiteY117" fmla="*/ 2642804 h 3100212"/>
                        <a:gd name="connsiteX118" fmla="*/ 3066330 w 11147209"/>
                        <a:gd name="connsiteY118" fmla="*/ 2748685 h 3100212"/>
                        <a:gd name="connsiteX119" fmla="*/ 3066330 w 11147209"/>
                        <a:gd name="connsiteY119" fmla="*/ 2994331 h 3100212"/>
                        <a:gd name="connsiteX120" fmla="*/ 3172211 w 11147209"/>
                        <a:gd name="connsiteY120" fmla="*/ 3100213 h 3100212"/>
                        <a:gd name="connsiteX121" fmla="*/ 3858324 w 11147209"/>
                        <a:gd name="connsiteY121" fmla="*/ 3100213 h 3100212"/>
                        <a:gd name="connsiteX122" fmla="*/ 3964205 w 11147209"/>
                        <a:gd name="connsiteY122" fmla="*/ 2994331 h 3100212"/>
                        <a:gd name="connsiteX123" fmla="*/ 3964205 w 11147209"/>
                        <a:gd name="connsiteY123" fmla="*/ 2748685 h 3100212"/>
                        <a:gd name="connsiteX124" fmla="*/ 3858324 w 11147209"/>
                        <a:gd name="connsiteY124" fmla="*/ 2642804 h 3100212"/>
                        <a:gd name="connsiteX125" fmla="*/ 3803943 w 11147209"/>
                        <a:gd name="connsiteY125" fmla="*/ 2642804 h 3100212"/>
                        <a:gd name="connsiteX126" fmla="*/ 3871114 w 11147209"/>
                        <a:gd name="connsiteY126" fmla="*/ 2618832 h 3100212"/>
                        <a:gd name="connsiteX127" fmla="*/ 3872978 w 11147209"/>
                        <a:gd name="connsiteY127" fmla="*/ 2612225 h 3100212"/>
                        <a:gd name="connsiteX128" fmla="*/ 3856968 w 11147209"/>
                        <a:gd name="connsiteY128" fmla="*/ 2592404 h 3100212"/>
                        <a:gd name="connsiteX129" fmla="*/ 4161907 w 11147209"/>
                        <a:gd name="connsiteY129" fmla="*/ 2346335 h 3100212"/>
                        <a:gd name="connsiteX130" fmla="*/ 4595090 w 11147209"/>
                        <a:gd name="connsiteY130" fmla="*/ 2346335 h 3100212"/>
                        <a:gd name="connsiteX131" fmla="*/ 4665819 w 11147209"/>
                        <a:gd name="connsiteY131" fmla="*/ 2561826 h 3100212"/>
                        <a:gd name="connsiteX132" fmla="*/ 4641593 w 11147209"/>
                        <a:gd name="connsiteY132" fmla="*/ 2569703 h 3100212"/>
                        <a:gd name="connsiteX133" fmla="*/ 4639560 w 11147209"/>
                        <a:gd name="connsiteY133" fmla="*/ 2576310 h 3100212"/>
                        <a:gd name="connsiteX134" fmla="*/ 4690383 w 11147209"/>
                        <a:gd name="connsiteY134" fmla="*/ 2642804 h 3100212"/>
                        <a:gd name="connsiteX135" fmla="*/ 4214086 w 11147209"/>
                        <a:gd name="connsiteY135" fmla="*/ 2642804 h 3100212"/>
                        <a:gd name="connsiteX136" fmla="*/ 4108204 w 11147209"/>
                        <a:gd name="connsiteY136" fmla="*/ 2748685 h 3100212"/>
                        <a:gd name="connsiteX137" fmla="*/ 4108204 w 11147209"/>
                        <a:gd name="connsiteY137" fmla="*/ 2994331 h 3100212"/>
                        <a:gd name="connsiteX138" fmla="*/ 4214086 w 11147209"/>
                        <a:gd name="connsiteY138" fmla="*/ 3100213 h 3100212"/>
                        <a:gd name="connsiteX139" fmla="*/ 5323725 w 11147209"/>
                        <a:gd name="connsiteY139" fmla="*/ 3100213 h 3100212"/>
                        <a:gd name="connsiteX140" fmla="*/ 5429606 w 11147209"/>
                        <a:gd name="connsiteY140" fmla="*/ 2994331 h 3100212"/>
                        <a:gd name="connsiteX141" fmla="*/ 5429606 w 11147209"/>
                        <a:gd name="connsiteY141" fmla="*/ 2748685 h 3100212"/>
                        <a:gd name="connsiteX142" fmla="*/ 5323725 w 11147209"/>
                        <a:gd name="connsiteY142" fmla="*/ 2642804 h 3100212"/>
                        <a:gd name="connsiteX143" fmla="*/ 4701734 w 11147209"/>
                        <a:gd name="connsiteY143" fmla="*/ 2642804 h 3100212"/>
                        <a:gd name="connsiteX144" fmla="*/ 4703428 w 11147209"/>
                        <a:gd name="connsiteY144" fmla="*/ 2555388 h 3100212"/>
                        <a:gd name="connsiteX145" fmla="*/ 4697837 w 11147209"/>
                        <a:gd name="connsiteY145" fmla="*/ 2551237 h 3100212"/>
                        <a:gd name="connsiteX146" fmla="*/ 4673697 w 11147209"/>
                        <a:gd name="connsiteY146" fmla="*/ 2559200 h 3100212"/>
                        <a:gd name="connsiteX147" fmla="*/ 4603815 w 11147209"/>
                        <a:gd name="connsiteY147" fmla="*/ 2346335 h 3100212"/>
                        <a:gd name="connsiteX148" fmla="*/ 5082315 w 11147209"/>
                        <a:gd name="connsiteY148" fmla="*/ 2346335 h 3100212"/>
                        <a:gd name="connsiteX149" fmla="*/ 5188196 w 11147209"/>
                        <a:gd name="connsiteY149" fmla="*/ 2240454 h 3100212"/>
                        <a:gd name="connsiteX150" fmla="*/ 5188196 w 11147209"/>
                        <a:gd name="connsiteY150" fmla="*/ 1867751 h 3100212"/>
                        <a:gd name="connsiteX151" fmla="*/ 5082315 w 11147209"/>
                        <a:gd name="connsiteY151" fmla="*/ 1761869 h 3100212"/>
                        <a:gd name="connsiteX152" fmla="*/ 4511401 w 11147209"/>
                        <a:gd name="connsiteY152" fmla="*/ 1761869 h 3100212"/>
                        <a:gd name="connsiteX153" fmla="*/ 4539947 w 11147209"/>
                        <a:gd name="connsiteY153" fmla="*/ 1680298 h 3100212"/>
                        <a:gd name="connsiteX154" fmla="*/ 4535966 w 11147209"/>
                        <a:gd name="connsiteY154" fmla="*/ 1674623 h 3100212"/>
                        <a:gd name="connsiteX155" fmla="*/ 4510554 w 11147209"/>
                        <a:gd name="connsiteY155" fmla="*/ 1674623 h 3100212"/>
                        <a:gd name="connsiteX156" fmla="*/ 4510554 w 11147209"/>
                        <a:gd name="connsiteY156" fmla="*/ 1465401 h 3100212"/>
                        <a:gd name="connsiteX157" fmla="*/ 5128902 w 11147209"/>
                        <a:gd name="connsiteY157" fmla="*/ 1465401 h 3100212"/>
                        <a:gd name="connsiteX158" fmla="*/ 5234784 w 11147209"/>
                        <a:gd name="connsiteY158" fmla="*/ 1359519 h 3100212"/>
                        <a:gd name="connsiteX159" fmla="*/ 5234784 w 11147209"/>
                        <a:gd name="connsiteY159" fmla="*/ 986816 h 3100212"/>
                        <a:gd name="connsiteX160" fmla="*/ 5128902 w 11147209"/>
                        <a:gd name="connsiteY160" fmla="*/ 880935 h 3100212"/>
                        <a:gd name="connsiteX161" fmla="*/ 4845563 w 11147209"/>
                        <a:gd name="connsiteY161" fmla="*/ 880935 h 3100212"/>
                        <a:gd name="connsiteX162" fmla="*/ 4914767 w 11147209"/>
                        <a:gd name="connsiteY162" fmla="*/ 853236 h 3100212"/>
                        <a:gd name="connsiteX163" fmla="*/ 4916377 w 11147209"/>
                        <a:gd name="connsiteY163" fmla="*/ 846544 h 3100212"/>
                        <a:gd name="connsiteX164" fmla="*/ 4899436 w 11147209"/>
                        <a:gd name="connsiteY164" fmla="*/ 827401 h 3100212"/>
                        <a:gd name="connsiteX165" fmla="*/ 5178371 w 11147209"/>
                        <a:gd name="connsiteY165" fmla="*/ 584466 h 3100212"/>
                        <a:gd name="connsiteX166" fmla="*/ 5819250 w 11147209"/>
                        <a:gd name="connsiteY166" fmla="*/ 584466 h 3100212"/>
                        <a:gd name="connsiteX167" fmla="*/ 6100726 w 11147209"/>
                        <a:gd name="connsiteY167" fmla="*/ 827655 h 3100212"/>
                        <a:gd name="connsiteX168" fmla="*/ 6083784 w 11147209"/>
                        <a:gd name="connsiteY168" fmla="*/ 846883 h 3100212"/>
                        <a:gd name="connsiteX169" fmla="*/ 6085479 w 11147209"/>
                        <a:gd name="connsiteY169" fmla="*/ 853659 h 3100212"/>
                        <a:gd name="connsiteX170" fmla="*/ 6154683 w 11147209"/>
                        <a:gd name="connsiteY170" fmla="*/ 880935 h 3100212"/>
                        <a:gd name="connsiteX171" fmla="*/ 5908191 w 11147209"/>
                        <a:gd name="connsiteY171" fmla="*/ 880935 h 3100212"/>
                        <a:gd name="connsiteX172" fmla="*/ 5802309 w 11147209"/>
                        <a:gd name="connsiteY172" fmla="*/ 986816 h 3100212"/>
                        <a:gd name="connsiteX173" fmla="*/ 5802309 w 11147209"/>
                        <a:gd name="connsiteY173" fmla="*/ 1359519 h 3100212"/>
                        <a:gd name="connsiteX174" fmla="*/ 5908191 w 11147209"/>
                        <a:gd name="connsiteY174" fmla="*/ 1465401 h 3100212"/>
                        <a:gd name="connsiteX175" fmla="*/ 6492657 w 11147209"/>
                        <a:gd name="connsiteY175" fmla="*/ 1465401 h 3100212"/>
                        <a:gd name="connsiteX176" fmla="*/ 6492657 w 11147209"/>
                        <a:gd name="connsiteY176" fmla="*/ 1674623 h 3100212"/>
                        <a:gd name="connsiteX177" fmla="*/ 6467245 w 11147209"/>
                        <a:gd name="connsiteY177" fmla="*/ 1674623 h 3100212"/>
                        <a:gd name="connsiteX178" fmla="*/ 6463264 w 11147209"/>
                        <a:gd name="connsiteY178" fmla="*/ 1680298 h 3100212"/>
                        <a:gd name="connsiteX179" fmla="*/ 6491810 w 11147209"/>
                        <a:gd name="connsiteY179" fmla="*/ 1761869 h 3100212"/>
                        <a:gd name="connsiteX180" fmla="*/ 5942073 w 11147209"/>
                        <a:gd name="connsiteY180" fmla="*/ 1761869 h 3100212"/>
                        <a:gd name="connsiteX181" fmla="*/ 5836191 w 11147209"/>
                        <a:gd name="connsiteY181" fmla="*/ 1867751 h 3100212"/>
                        <a:gd name="connsiteX182" fmla="*/ 5836191 w 11147209"/>
                        <a:gd name="connsiteY182" fmla="*/ 2240454 h 3100212"/>
                        <a:gd name="connsiteX183" fmla="*/ 5942073 w 11147209"/>
                        <a:gd name="connsiteY183" fmla="*/ 2346335 h 3100212"/>
                        <a:gd name="connsiteX184" fmla="*/ 6399481 w 11147209"/>
                        <a:gd name="connsiteY184" fmla="*/ 2346335 h 3100212"/>
                        <a:gd name="connsiteX185" fmla="*/ 6332310 w 11147209"/>
                        <a:gd name="connsiteY185" fmla="*/ 2551068 h 3100212"/>
                        <a:gd name="connsiteX186" fmla="*/ 6329599 w 11147209"/>
                        <a:gd name="connsiteY186" fmla="*/ 2559539 h 3100212"/>
                        <a:gd name="connsiteX187" fmla="*/ 6305374 w 11147209"/>
                        <a:gd name="connsiteY187" fmla="*/ 2551576 h 3100212"/>
                        <a:gd name="connsiteX188" fmla="*/ 6299868 w 11147209"/>
                        <a:gd name="connsiteY188" fmla="*/ 2555727 h 3100212"/>
                        <a:gd name="connsiteX189" fmla="*/ 6301647 w 11147209"/>
                        <a:gd name="connsiteY189" fmla="*/ 2643143 h 3100212"/>
                        <a:gd name="connsiteX190" fmla="*/ 5679487 w 11147209"/>
                        <a:gd name="connsiteY190" fmla="*/ 2643143 h 3100212"/>
                        <a:gd name="connsiteX191" fmla="*/ 5573605 w 11147209"/>
                        <a:gd name="connsiteY191" fmla="*/ 2749024 h 3100212"/>
                        <a:gd name="connsiteX192" fmla="*/ 5573605 w 11147209"/>
                        <a:gd name="connsiteY192" fmla="*/ 2994669 h 3100212"/>
                        <a:gd name="connsiteX193" fmla="*/ 5679487 w 11147209"/>
                        <a:gd name="connsiteY193" fmla="*/ 3100552 h 3100212"/>
                        <a:gd name="connsiteX194" fmla="*/ 6789125 w 11147209"/>
                        <a:gd name="connsiteY194" fmla="*/ 3100552 h 3100212"/>
                        <a:gd name="connsiteX195" fmla="*/ 6895007 w 11147209"/>
                        <a:gd name="connsiteY195" fmla="*/ 2994669 h 3100212"/>
                        <a:gd name="connsiteX196" fmla="*/ 6895007 w 11147209"/>
                        <a:gd name="connsiteY196" fmla="*/ 2749024 h 3100212"/>
                        <a:gd name="connsiteX197" fmla="*/ 6789125 w 11147209"/>
                        <a:gd name="connsiteY197" fmla="*/ 2643143 h 3100212"/>
                        <a:gd name="connsiteX198" fmla="*/ 6312828 w 11147209"/>
                        <a:gd name="connsiteY198" fmla="*/ 2643143 h 3100212"/>
                        <a:gd name="connsiteX199" fmla="*/ 6363651 w 11147209"/>
                        <a:gd name="connsiteY199" fmla="*/ 2576649 h 3100212"/>
                        <a:gd name="connsiteX200" fmla="*/ 6361533 w 11147209"/>
                        <a:gd name="connsiteY200" fmla="*/ 2570042 h 3100212"/>
                        <a:gd name="connsiteX201" fmla="*/ 6337392 w 11147209"/>
                        <a:gd name="connsiteY201" fmla="*/ 2562164 h 3100212"/>
                        <a:gd name="connsiteX202" fmla="*/ 6340103 w 11147209"/>
                        <a:gd name="connsiteY202" fmla="*/ 2553694 h 3100212"/>
                        <a:gd name="connsiteX203" fmla="*/ 6407867 w 11147209"/>
                        <a:gd name="connsiteY203" fmla="*/ 2346335 h 3100212"/>
                        <a:gd name="connsiteX204" fmla="*/ 6915167 w 11147209"/>
                        <a:gd name="connsiteY204" fmla="*/ 2346335 h 3100212"/>
                        <a:gd name="connsiteX205" fmla="*/ 7033754 w 11147209"/>
                        <a:gd name="connsiteY205" fmla="*/ 2424942 h 3100212"/>
                        <a:gd name="connsiteX206" fmla="*/ 7295747 w 11147209"/>
                        <a:gd name="connsiteY206" fmla="*/ 2599350 h 3100212"/>
                        <a:gd name="connsiteX207" fmla="*/ 7281602 w 11147209"/>
                        <a:gd name="connsiteY207" fmla="*/ 2620441 h 3100212"/>
                        <a:gd name="connsiteX208" fmla="*/ 7284143 w 11147209"/>
                        <a:gd name="connsiteY208" fmla="*/ 2626879 h 3100212"/>
                        <a:gd name="connsiteX209" fmla="*/ 7346401 w 11147209"/>
                        <a:gd name="connsiteY209" fmla="*/ 2642804 h 3100212"/>
                        <a:gd name="connsiteX210" fmla="*/ 7144887 w 11147209"/>
                        <a:gd name="connsiteY210" fmla="*/ 2642804 h 3100212"/>
                        <a:gd name="connsiteX211" fmla="*/ 7039006 w 11147209"/>
                        <a:gd name="connsiteY211" fmla="*/ 2748685 h 3100212"/>
                        <a:gd name="connsiteX212" fmla="*/ 7039006 w 11147209"/>
                        <a:gd name="connsiteY212" fmla="*/ 2994331 h 3100212"/>
                        <a:gd name="connsiteX213" fmla="*/ 7144887 w 11147209"/>
                        <a:gd name="connsiteY213" fmla="*/ 3100213 h 3100212"/>
                        <a:gd name="connsiteX214" fmla="*/ 8254526 w 11147209"/>
                        <a:gd name="connsiteY214" fmla="*/ 3100213 h 3100212"/>
                        <a:gd name="connsiteX215" fmla="*/ 8360407 w 11147209"/>
                        <a:gd name="connsiteY215" fmla="*/ 2994331 h 3100212"/>
                        <a:gd name="connsiteX216" fmla="*/ 8360407 w 11147209"/>
                        <a:gd name="connsiteY216" fmla="*/ 2748685 h 3100212"/>
                        <a:gd name="connsiteX217" fmla="*/ 8254526 w 11147209"/>
                        <a:gd name="connsiteY217" fmla="*/ 2642804 h 3100212"/>
                        <a:gd name="connsiteX218" fmla="*/ 7375286 w 11147209"/>
                        <a:gd name="connsiteY218" fmla="*/ 2642804 h 3100212"/>
                        <a:gd name="connsiteX219" fmla="*/ 7375286 w 11147209"/>
                        <a:gd name="connsiteY219" fmla="*/ 2642804 h 3100212"/>
                        <a:gd name="connsiteX220" fmla="*/ 7321159 w 11147209"/>
                        <a:gd name="connsiteY220" fmla="*/ 2571228 h 3100212"/>
                        <a:gd name="connsiteX221" fmla="*/ 7314213 w 11147209"/>
                        <a:gd name="connsiteY221" fmla="*/ 2571228 h 3100212"/>
                        <a:gd name="connsiteX222" fmla="*/ 7300152 w 11147209"/>
                        <a:gd name="connsiteY222" fmla="*/ 2592404 h 3100212"/>
                        <a:gd name="connsiteX223" fmla="*/ 7038243 w 11147209"/>
                        <a:gd name="connsiteY223" fmla="*/ 2418081 h 3100212"/>
                        <a:gd name="connsiteX224" fmla="*/ 6930922 w 11147209"/>
                        <a:gd name="connsiteY224" fmla="*/ 2346335 h 3100212"/>
                        <a:gd name="connsiteX225" fmla="*/ 7051711 w 11147209"/>
                        <a:gd name="connsiteY225" fmla="*/ 2346335 h 3100212"/>
                        <a:gd name="connsiteX226" fmla="*/ 7157593 w 11147209"/>
                        <a:gd name="connsiteY226" fmla="*/ 2240454 h 3100212"/>
                        <a:gd name="connsiteX227" fmla="*/ 7157593 w 11147209"/>
                        <a:gd name="connsiteY227" fmla="*/ 1867751 h 3100212"/>
                        <a:gd name="connsiteX228" fmla="*/ 7051711 w 11147209"/>
                        <a:gd name="connsiteY228" fmla="*/ 1761869 h 3100212"/>
                        <a:gd name="connsiteX229" fmla="*/ 6501974 w 11147209"/>
                        <a:gd name="connsiteY229" fmla="*/ 1761869 h 3100212"/>
                        <a:gd name="connsiteX230" fmla="*/ 6530520 w 11147209"/>
                        <a:gd name="connsiteY230" fmla="*/ 1680298 h 3100212"/>
                        <a:gd name="connsiteX231" fmla="*/ 6526539 w 11147209"/>
                        <a:gd name="connsiteY231" fmla="*/ 1674623 h 3100212"/>
                        <a:gd name="connsiteX232" fmla="*/ 6501127 w 11147209"/>
                        <a:gd name="connsiteY232" fmla="*/ 1674623 h 3100212"/>
                        <a:gd name="connsiteX233" fmla="*/ 6501127 w 11147209"/>
                        <a:gd name="connsiteY233" fmla="*/ 1465401 h 3100212"/>
                        <a:gd name="connsiteX234" fmla="*/ 7085594 w 11147209"/>
                        <a:gd name="connsiteY234" fmla="*/ 1465401 h 3100212"/>
                        <a:gd name="connsiteX235" fmla="*/ 7178261 w 11147209"/>
                        <a:gd name="connsiteY235" fmla="*/ 1406700 h 3100212"/>
                        <a:gd name="connsiteX236" fmla="*/ 7195202 w 11147209"/>
                        <a:gd name="connsiteY236" fmla="*/ 1412291 h 3100212"/>
                        <a:gd name="connsiteX237" fmla="*/ 8429950 w 11147209"/>
                        <a:gd name="connsiteY237" fmla="*/ 1809728 h 3100212"/>
                        <a:gd name="connsiteX238" fmla="*/ 8421988 w 11147209"/>
                        <a:gd name="connsiteY238" fmla="*/ 1834207 h 3100212"/>
                        <a:gd name="connsiteX239" fmla="*/ 8426138 w 11147209"/>
                        <a:gd name="connsiteY239" fmla="*/ 1839798 h 3100212"/>
                        <a:gd name="connsiteX240" fmla="*/ 8509488 w 11147209"/>
                        <a:gd name="connsiteY240" fmla="*/ 1837850 h 3100212"/>
                        <a:gd name="connsiteX241" fmla="*/ 8504152 w 11147209"/>
                        <a:gd name="connsiteY241" fmla="*/ 1867751 h 3100212"/>
                        <a:gd name="connsiteX242" fmla="*/ 8504152 w 11147209"/>
                        <a:gd name="connsiteY242" fmla="*/ 2240454 h 3100212"/>
                        <a:gd name="connsiteX243" fmla="*/ 8610033 w 11147209"/>
                        <a:gd name="connsiteY243" fmla="*/ 2346335 h 3100212"/>
                        <a:gd name="connsiteX244" fmla="*/ 9160617 w 11147209"/>
                        <a:gd name="connsiteY244" fmla="*/ 2346335 h 3100212"/>
                        <a:gd name="connsiteX245" fmla="*/ 9160617 w 11147209"/>
                        <a:gd name="connsiteY245" fmla="*/ 2556066 h 3100212"/>
                        <a:gd name="connsiteX246" fmla="*/ 9135206 w 11147209"/>
                        <a:gd name="connsiteY246" fmla="*/ 2556066 h 3100212"/>
                        <a:gd name="connsiteX247" fmla="*/ 9131225 w 11147209"/>
                        <a:gd name="connsiteY247" fmla="*/ 2561656 h 3100212"/>
                        <a:gd name="connsiteX248" fmla="*/ 9159601 w 11147209"/>
                        <a:gd name="connsiteY248" fmla="*/ 2642804 h 3100212"/>
                        <a:gd name="connsiteX249" fmla="*/ 8610288 w 11147209"/>
                        <a:gd name="connsiteY249" fmla="*/ 2642804 h 3100212"/>
                        <a:gd name="connsiteX250" fmla="*/ 8504406 w 11147209"/>
                        <a:gd name="connsiteY250" fmla="*/ 2748685 h 3100212"/>
                        <a:gd name="connsiteX251" fmla="*/ 8504406 w 11147209"/>
                        <a:gd name="connsiteY251" fmla="*/ 2994331 h 3100212"/>
                        <a:gd name="connsiteX252" fmla="*/ 8610288 w 11147209"/>
                        <a:gd name="connsiteY252" fmla="*/ 3100213 h 3100212"/>
                        <a:gd name="connsiteX253" fmla="*/ 9719926 w 11147209"/>
                        <a:gd name="connsiteY253" fmla="*/ 3100213 h 3100212"/>
                        <a:gd name="connsiteX254" fmla="*/ 9825808 w 11147209"/>
                        <a:gd name="connsiteY254" fmla="*/ 2994331 h 3100212"/>
                        <a:gd name="connsiteX255" fmla="*/ 9825808 w 11147209"/>
                        <a:gd name="connsiteY255" fmla="*/ 2748685 h 3100212"/>
                        <a:gd name="connsiteX256" fmla="*/ 9719926 w 11147209"/>
                        <a:gd name="connsiteY256" fmla="*/ 2642804 h 3100212"/>
                        <a:gd name="connsiteX257" fmla="*/ 9170359 w 11147209"/>
                        <a:gd name="connsiteY257" fmla="*/ 2642804 h 3100212"/>
                        <a:gd name="connsiteX258" fmla="*/ 9198735 w 11147209"/>
                        <a:gd name="connsiteY258" fmla="*/ 2561656 h 3100212"/>
                        <a:gd name="connsiteX259" fmla="*/ 9194754 w 11147209"/>
                        <a:gd name="connsiteY259" fmla="*/ 2556066 h 3100212"/>
                        <a:gd name="connsiteX260" fmla="*/ 9169342 w 11147209"/>
                        <a:gd name="connsiteY260" fmla="*/ 2556066 h 3100212"/>
                        <a:gd name="connsiteX261" fmla="*/ 9169342 w 11147209"/>
                        <a:gd name="connsiteY261" fmla="*/ 2346335 h 3100212"/>
                        <a:gd name="connsiteX262" fmla="*/ 9652162 w 11147209"/>
                        <a:gd name="connsiteY262" fmla="*/ 2346335 h 3100212"/>
                        <a:gd name="connsiteX263" fmla="*/ 9935416 w 11147209"/>
                        <a:gd name="connsiteY263" fmla="*/ 2508546 h 3100212"/>
                        <a:gd name="connsiteX264" fmla="*/ 10104826 w 11147209"/>
                        <a:gd name="connsiteY264" fmla="*/ 2605788 h 3100212"/>
                        <a:gd name="connsiteX265" fmla="*/ 10092205 w 11147209"/>
                        <a:gd name="connsiteY265" fmla="*/ 2627811 h 3100212"/>
                        <a:gd name="connsiteX266" fmla="*/ 10095086 w 11147209"/>
                        <a:gd name="connsiteY266" fmla="*/ 2634079 h 3100212"/>
                        <a:gd name="connsiteX267" fmla="*/ 10142097 w 11147209"/>
                        <a:gd name="connsiteY267" fmla="*/ 2642550 h 3100212"/>
                        <a:gd name="connsiteX268" fmla="*/ 10079923 w 11147209"/>
                        <a:gd name="connsiteY268" fmla="*/ 2642550 h 3100212"/>
                        <a:gd name="connsiteX269" fmla="*/ 9974042 w 11147209"/>
                        <a:gd name="connsiteY269" fmla="*/ 2748431 h 3100212"/>
                        <a:gd name="connsiteX270" fmla="*/ 9974042 w 11147209"/>
                        <a:gd name="connsiteY270" fmla="*/ 2994076 h 3100212"/>
                        <a:gd name="connsiteX271" fmla="*/ 10079923 w 11147209"/>
                        <a:gd name="connsiteY271" fmla="*/ 3099958 h 3100212"/>
                        <a:gd name="connsiteX272" fmla="*/ 11045563 w 11147209"/>
                        <a:gd name="connsiteY272" fmla="*/ 3099958 h 3100212"/>
                        <a:gd name="connsiteX273" fmla="*/ 11151445 w 11147209"/>
                        <a:gd name="connsiteY273" fmla="*/ 2994076 h 3100212"/>
                        <a:gd name="connsiteX274" fmla="*/ 11151445 w 11147209"/>
                        <a:gd name="connsiteY274" fmla="*/ 2748431 h 3100212"/>
                        <a:gd name="connsiteX275" fmla="*/ 11045563 w 11147209"/>
                        <a:gd name="connsiteY275" fmla="*/ 2642804 h 3100212"/>
                        <a:gd name="connsiteX276" fmla="*/ 1351049 w 11147209"/>
                        <a:gd name="connsiteY276" fmla="*/ 2651274 h 3100212"/>
                        <a:gd name="connsiteX277" fmla="*/ 1448460 w 11147209"/>
                        <a:gd name="connsiteY277" fmla="*/ 2748685 h 3100212"/>
                        <a:gd name="connsiteX278" fmla="*/ 1448460 w 11147209"/>
                        <a:gd name="connsiteY278" fmla="*/ 2994331 h 3100212"/>
                        <a:gd name="connsiteX279" fmla="*/ 1351049 w 11147209"/>
                        <a:gd name="connsiteY279" fmla="*/ 3091742 h 3100212"/>
                        <a:gd name="connsiteX280" fmla="*/ 105882 w 11147209"/>
                        <a:gd name="connsiteY280" fmla="*/ 3091742 h 3100212"/>
                        <a:gd name="connsiteX281" fmla="*/ 8471 w 11147209"/>
                        <a:gd name="connsiteY281" fmla="*/ 2994331 h 3100212"/>
                        <a:gd name="connsiteX282" fmla="*/ 8471 w 11147209"/>
                        <a:gd name="connsiteY282" fmla="*/ 2748685 h 3100212"/>
                        <a:gd name="connsiteX283" fmla="*/ 105882 w 11147209"/>
                        <a:gd name="connsiteY283" fmla="*/ 2651274 h 3100212"/>
                        <a:gd name="connsiteX284" fmla="*/ 1351049 w 11147209"/>
                        <a:gd name="connsiteY284" fmla="*/ 2651274 h 3100212"/>
                        <a:gd name="connsiteX285" fmla="*/ 1225854 w 11147209"/>
                        <a:gd name="connsiteY285" fmla="*/ 2630098 h 3100212"/>
                        <a:gd name="connsiteX286" fmla="*/ 1154956 w 11147209"/>
                        <a:gd name="connsiteY286" fmla="*/ 2640347 h 3100212"/>
                        <a:gd name="connsiteX287" fmla="*/ 1203916 w 11147209"/>
                        <a:gd name="connsiteY287" fmla="*/ 2588084 h 3100212"/>
                        <a:gd name="connsiteX288" fmla="*/ 1225854 w 11147209"/>
                        <a:gd name="connsiteY288" fmla="*/ 2630098 h 3100212"/>
                        <a:gd name="connsiteX289" fmla="*/ 2816449 w 11147209"/>
                        <a:gd name="connsiteY289" fmla="*/ 2651274 h 3100212"/>
                        <a:gd name="connsiteX290" fmla="*/ 2913860 w 11147209"/>
                        <a:gd name="connsiteY290" fmla="*/ 2748685 h 3100212"/>
                        <a:gd name="connsiteX291" fmla="*/ 2913860 w 11147209"/>
                        <a:gd name="connsiteY291" fmla="*/ 2994331 h 3100212"/>
                        <a:gd name="connsiteX292" fmla="*/ 2816449 w 11147209"/>
                        <a:gd name="connsiteY292" fmla="*/ 3091742 h 3100212"/>
                        <a:gd name="connsiteX293" fmla="*/ 1706811 w 11147209"/>
                        <a:gd name="connsiteY293" fmla="*/ 3091742 h 3100212"/>
                        <a:gd name="connsiteX294" fmla="*/ 1609400 w 11147209"/>
                        <a:gd name="connsiteY294" fmla="*/ 2994331 h 3100212"/>
                        <a:gd name="connsiteX295" fmla="*/ 1609400 w 11147209"/>
                        <a:gd name="connsiteY295" fmla="*/ 2748685 h 3100212"/>
                        <a:gd name="connsiteX296" fmla="*/ 1706811 w 11147209"/>
                        <a:gd name="connsiteY296" fmla="*/ 2651274 h 3100212"/>
                        <a:gd name="connsiteX297" fmla="*/ 2816449 w 11147209"/>
                        <a:gd name="connsiteY297" fmla="*/ 2651274 h 3100212"/>
                        <a:gd name="connsiteX298" fmla="*/ 2285347 w 11147209"/>
                        <a:gd name="connsiteY298" fmla="*/ 2564536 h 3100212"/>
                        <a:gd name="connsiteX299" fmla="*/ 2261630 w 11147209"/>
                        <a:gd name="connsiteY299" fmla="*/ 2632300 h 3100212"/>
                        <a:gd name="connsiteX300" fmla="*/ 2237913 w 11147209"/>
                        <a:gd name="connsiteY300" fmla="*/ 2564536 h 3100212"/>
                        <a:gd name="connsiteX301" fmla="*/ 2285347 w 11147209"/>
                        <a:gd name="connsiteY301" fmla="*/ 2564536 h 3100212"/>
                        <a:gd name="connsiteX302" fmla="*/ 2981625 w 11147209"/>
                        <a:gd name="connsiteY302" fmla="*/ 1867751 h 3100212"/>
                        <a:gd name="connsiteX303" fmla="*/ 2981625 w 11147209"/>
                        <a:gd name="connsiteY303" fmla="*/ 2240454 h 3100212"/>
                        <a:gd name="connsiteX304" fmla="*/ 2884214 w 11147209"/>
                        <a:gd name="connsiteY304" fmla="*/ 2337865 h 3100212"/>
                        <a:gd name="connsiteX305" fmla="*/ 1639046 w 11147209"/>
                        <a:gd name="connsiteY305" fmla="*/ 2337865 h 3100212"/>
                        <a:gd name="connsiteX306" fmla="*/ 1541635 w 11147209"/>
                        <a:gd name="connsiteY306" fmla="*/ 2240454 h 3100212"/>
                        <a:gd name="connsiteX307" fmla="*/ 1541635 w 11147209"/>
                        <a:gd name="connsiteY307" fmla="*/ 1867751 h 3100212"/>
                        <a:gd name="connsiteX308" fmla="*/ 1639046 w 11147209"/>
                        <a:gd name="connsiteY308" fmla="*/ 1770340 h 3100212"/>
                        <a:gd name="connsiteX309" fmla="*/ 2884214 w 11147209"/>
                        <a:gd name="connsiteY309" fmla="*/ 1770340 h 3100212"/>
                        <a:gd name="connsiteX310" fmla="*/ 2981625 w 11147209"/>
                        <a:gd name="connsiteY310" fmla="*/ 1867751 h 3100212"/>
                        <a:gd name="connsiteX311" fmla="*/ 2958076 w 11147209"/>
                        <a:gd name="connsiteY311" fmla="*/ 1777540 h 3100212"/>
                        <a:gd name="connsiteX312" fmla="*/ 3018810 w 11147209"/>
                        <a:gd name="connsiteY312" fmla="*/ 1725954 h 3100212"/>
                        <a:gd name="connsiteX313" fmla="*/ 3037699 w 11147209"/>
                        <a:gd name="connsiteY313" fmla="*/ 1775168 h 3100212"/>
                        <a:gd name="connsiteX314" fmla="*/ 2958076 w 11147209"/>
                        <a:gd name="connsiteY314" fmla="*/ 1777540 h 3100212"/>
                        <a:gd name="connsiteX315" fmla="*/ 3858324 w 11147209"/>
                        <a:gd name="connsiteY315" fmla="*/ 2651274 h 3100212"/>
                        <a:gd name="connsiteX316" fmla="*/ 3955735 w 11147209"/>
                        <a:gd name="connsiteY316" fmla="*/ 2748685 h 3100212"/>
                        <a:gd name="connsiteX317" fmla="*/ 3955735 w 11147209"/>
                        <a:gd name="connsiteY317" fmla="*/ 2994331 h 3100212"/>
                        <a:gd name="connsiteX318" fmla="*/ 3858324 w 11147209"/>
                        <a:gd name="connsiteY318" fmla="*/ 3091742 h 3100212"/>
                        <a:gd name="connsiteX319" fmla="*/ 3172211 w 11147209"/>
                        <a:gd name="connsiteY319" fmla="*/ 3091742 h 3100212"/>
                        <a:gd name="connsiteX320" fmla="*/ 3074800 w 11147209"/>
                        <a:gd name="connsiteY320" fmla="*/ 2994331 h 3100212"/>
                        <a:gd name="connsiteX321" fmla="*/ 3074800 w 11147209"/>
                        <a:gd name="connsiteY321" fmla="*/ 2748685 h 3100212"/>
                        <a:gd name="connsiteX322" fmla="*/ 3172211 w 11147209"/>
                        <a:gd name="connsiteY322" fmla="*/ 2651274 h 3100212"/>
                        <a:gd name="connsiteX323" fmla="*/ 3858324 w 11147209"/>
                        <a:gd name="connsiteY323" fmla="*/ 2651274 h 3100212"/>
                        <a:gd name="connsiteX324" fmla="*/ 3862644 w 11147209"/>
                        <a:gd name="connsiteY324" fmla="*/ 2612903 h 3100212"/>
                        <a:gd name="connsiteX325" fmla="*/ 3794880 w 11147209"/>
                        <a:gd name="connsiteY325" fmla="*/ 2636959 h 3100212"/>
                        <a:gd name="connsiteX326" fmla="*/ 3832573 w 11147209"/>
                        <a:gd name="connsiteY326" fmla="*/ 2576056 h 3100212"/>
                        <a:gd name="connsiteX327" fmla="*/ 3862644 w 11147209"/>
                        <a:gd name="connsiteY327" fmla="*/ 2612903 h 3100212"/>
                        <a:gd name="connsiteX328" fmla="*/ 5323725 w 11147209"/>
                        <a:gd name="connsiteY328" fmla="*/ 2651274 h 3100212"/>
                        <a:gd name="connsiteX329" fmla="*/ 5421136 w 11147209"/>
                        <a:gd name="connsiteY329" fmla="*/ 2748685 h 3100212"/>
                        <a:gd name="connsiteX330" fmla="*/ 5421136 w 11147209"/>
                        <a:gd name="connsiteY330" fmla="*/ 2994331 h 3100212"/>
                        <a:gd name="connsiteX331" fmla="*/ 5323725 w 11147209"/>
                        <a:gd name="connsiteY331" fmla="*/ 3091742 h 3100212"/>
                        <a:gd name="connsiteX332" fmla="*/ 4214086 w 11147209"/>
                        <a:gd name="connsiteY332" fmla="*/ 3091742 h 3100212"/>
                        <a:gd name="connsiteX333" fmla="*/ 4116675 w 11147209"/>
                        <a:gd name="connsiteY333" fmla="*/ 2994331 h 3100212"/>
                        <a:gd name="connsiteX334" fmla="*/ 4116675 w 11147209"/>
                        <a:gd name="connsiteY334" fmla="*/ 2748685 h 3100212"/>
                        <a:gd name="connsiteX335" fmla="*/ 4214086 w 11147209"/>
                        <a:gd name="connsiteY335" fmla="*/ 2651274 h 3100212"/>
                        <a:gd name="connsiteX336" fmla="*/ 5323725 w 11147209"/>
                        <a:gd name="connsiteY336" fmla="*/ 2651274 h 3100212"/>
                        <a:gd name="connsiteX337" fmla="*/ 4694873 w 11147209"/>
                        <a:gd name="connsiteY337" fmla="*/ 2561148 h 3100212"/>
                        <a:gd name="connsiteX338" fmla="*/ 4693433 w 11147209"/>
                        <a:gd name="connsiteY338" fmla="*/ 2632809 h 3100212"/>
                        <a:gd name="connsiteX339" fmla="*/ 4649810 w 11147209"/>
                        <a:gd name="connsiteY339" fmla="*/ 2575971 h 3100212"/>
                        <a:gd name="connsiteX340" fmla="*/ 4694873 w 11147209"/>
                        <a:gd name="connsiteY340" fmla="*/ 2561148 h 3100212"/>
                        <a:gd name="connsiteX341" fmla="*/ 5082315 w 11147209"/>
                        <a:gd name="connsiteY341" fmla="*/ 1770340 h 3100212"/>
                        <a:gd name="connsiteX342" fmla="*/ 5179726 w 11147209"/>
                        <a:gd name="connsiteY342" fmla="*/ 1867751 h 3100212"/>
                        <a:gd name="connsiteX343" fmla="*/ 5179726 w 11147209"/>
                        <a:gd name="connsiteY343" fmla="*/ 2240454 h 3100212"/>
                        <a:gd name="connsiteX344" fmla="*/ 5082315 w 11147209"/>
                        <a:gd name="connsiteY344" fmla="*/ 2337865 h 3100212"/>
                        <a:gd name="connsiteX345" fmla="*/ 3930323 w 11147209"/>
                        <a:gd name="connsiteY345" fmla="*/ 2337865 h 3100212"/>
                        <a:gd name="connsiteX346" fmla="*/ 3832912 w 11147209"/>
                        <a:gd name="connsiteY346" fmla="*/ 2240454 h 3100212"/>
                        <a:gd name="connsiteX347" fmla="*/ 3832912 w 11147209"/>
                        <a:gd name="connsiteY347" fmla="*/ 1867751 h 3100212"/>
                        <a:gd name="connsiteX348" fmla="*/ 3930323 w 11147209"/>
                        <a:gd name="connsiteY348" fmla="*/ 1770340 h 3100212"/>
                        <a:gd name="connsiteX349" fmla="*/ 5082315 w 11147209"/>
                        <a:gd name="connsiteY349" fmla="*/ 1770340 h 3100212"/>
                        <a:gd name="connsiteX350" fmla="*/ 4530036 w 11147209"/>
                        <a:gd name="connsiteY350" fmla="*/ 1683093 h 3100212"/>
                        <a:gd name="connsiteX351" fmla="*/ 4506319 w 11147209"/>
                        <a:gd name="connsiteY351" fmla="*/ 1750857 h 3100212"/>
                        <a:gd name="connsiteX352" fmla="*/ 4482602 w 11147209"/>
                        <a:gd name="connsiteY352" fmla="*/ 1683093 h 3100212"/>
                        <a:gd name="connsiteX353" fmla="*/ 4530036 w 11147209"/>
                        <a:gd name="connsiteY353" fmla="*/ 1683093 h 3100212"/>
                        <a:gd name="connsiteX354" fmla="*/ 5128902 w 11147209"/>
                        <a:gd name="connsiteY354" fmla="*/ 889405 h 3100212"/>
                        <a:gd name="connsiteX355" fmla="*/ 5226314 w 11147209"/>
                        <a:gd name="connsiteY355" fmla="*/ 986816 h 3100212"/>
                        <a:gd name="connsiteX356" fmla="*/ 5226314 w 11147209"/>
                        <a:gd name="connsiteY356" fmla="*/ 1359519 h 3100212"/>
                        <a:gd name="connsiteX357" fmla="*/ 5128902 w 11147209"/>
                        <a:gd name="connsiteY357" fmla="*/ 1456930 h 3100212"/>
                        <a:gd name="connsiteX358" fmla="*/ 3883735 w 11147209"/>
                        <a:gd name="connsiteY358" fmla="*/ 1456930 h 3100212"/>
                        <a:gd name="connsiteX359" fmla="*/ 3786324 w 11147209"/>
                        <a:gd name="connsiteY359" fmla="*/ 1359519 h 3100212"/>
                        <a:gd name="connsiteX360" fmla="*/ 3786324 w 11147209"/>
                        <a:gd name="connsiteY360" fmla="*/ 986816 h 3100212"/>
                        <a:gd name="connsiteX361" fmla="*/ 3883735 w 11147209"/>
                        <a:gd name="connsiteY361" fmla="*/ 889405 h 3100212"/>
                        <a:gd name="connsiteX362" fmla="*/ 5128902 w 11147209"/>
                        <a:gd name="connsiteY362" fmla="*/ 889405 h 3100212"/>
                        <a:gd name="connsiteX363" fmla="*/ 4906043 w 11147209"/>
                        <a:gd name="connsiteY363" fmla="*/ 847645 h 3100212"/>
                        <a:gd name="connsiteX364" fmla="*/ 4839550 w 11147209"/>
                        <a:gd name="connsiteY364" fmla="*/ 874243 h 3100212"/>
                        <a:gd name="connsiteX365" fmla="*/ 4874956 w 11147209"/>
                        <a:gd name="connsiteY365" fmla="*/ 811900 h 3100212"/>
                        <a:gd name="connsiteX366" fmla="*/ 4906043 w 11147209"/>
                        <a:gd name="connsiteY366" fmla="*/ 847645 h 3100212"/>
                        <a:gd name="connsiteX367" fmla="*/ 4874787 w 11147209"/>
                        <a:gd name="connsiteY367" fmla="*/ 575996 h 3100212"/>
                        <a:gd name="connsiteX368" fmla="*/ 4777376 w 11147209"/>
                        <a:gd name="connsiteY368" fmla="*/ 478585 h 3100212"/>
                        <a:gd name="connsiteX369" fmla="*/ 4777376 w 11147209"/>
                        <a:gd name="connsiteY369" fmla="*/ 105882 h 3100212"/>
                        <a:gd name="connsiteX370" fmla="*/ 4874787 w 11147209"/>
                        <a:gd name="connsiteY370" fmla="*/ 8471 h 3100212"/>
                        <a:gd name="connsiteX371" fmla="*/ 6119954 w 11147209"/>
                        <a:gd name="connsiteY371" fmla="*/ 8471 h 3100212"/>
                        <a:gd name="connsiteX372" fmla="*/ 6217365 w 11147209"/>
                        <a:gd name="connsiteY372" fmla="*/ 105882 h 3100212"/>
                        <a:gd name="connsiteX373" fmla="*/ 6217365 w 11147209"/>
                        <a:gd name="connsiteY373" fmla="*/ 478585 h 3100212"/>
                        <a:gd name="connsiteX374" fmla="*/ 6119954 w 11147209"/>
                        <a:gd name="connsiteY374" fmla="*/ 575996 h 3100212"/>
                        <a:gd name="connsiteX375" fmla="*/ 4874787 w 11147209"/>
                        <a:gd name="connsiteY375" fmla="*/ 575996 h 3100212"/>
                        <a:gd name="connsiteX376" fmla="*/ 6789125 w 11147209"/>
                        <a:gd name="connsiteY376" fmla="*/ 2651274 h 3100212"/>
                        <a:gd name="connsiteX377" fmla="*/ 6886536 w 11147209"/>
                        <a:gd name="connsiteY377" fmla="*/ 2748685 h 3100212"/>
                        <a:gd name="connsiteX378" fmla="*/ 6886536 w 11147209"/>
                        <a:gd name="connsiteY378" fmla="*/ 2994331 h 3100212"/>
                        <a:gd name="connsiteX379" fmla="*/ 6789125 w 11147209"/>
                        <a:gd name="connsiteY379" fmla="*/ 3091742 h 3100212"/>
                        <a:gd name="connsiteX380" fmla="*/ 5679487 w 11147209"/>
                        <a:gd name="connsiteY380" fmla="*/ 3091742 h 3100212"/>
                        <a:gd name="connsiteX381" fmla="*/ 5582076 w 11147209"/>
                        <a:gd name="connsiteY381" fmla="*/ 2994331 h 3100212"/>
                        <a:gd name="connsiteX382" fmla="*/ 5582076 w 11147209"/>
                        <a:gd name="connsiteY382" fmla="*/ 2748685 h 3100212"/>
                        <a:gd name="connsiteX383" fmla="*/ 5679487 w 11147209"/>
                        <a:gd name="connsiteY383" fmla="*/ 2651274 h 3100212"/>
                        <a:gd name="connsiteX384" fmla="*/ 6789125 w 11147209"/>
                        <a:gd name="connsiteY384" fmla="*/ 2651274 h 3100212"/>
                        <a:gd name="connsiteX385" fmla="*/ 6353401 w 11147209"/>
                        <a:gd name="connsiteY385" fmla="*/ 2575971 h 3100212"/>
                        <a:gd name="connsiteX386" fmla="*/ 6309778 w 11147209"/>
                        <a:gd name="connsiteY386" fmla="*/ 2632809 h 3100212"/>
                        <a:gd name="connsiteX387" fmla="*/ 6308338 w 11147209"/>
                        <a:gd name="connsiteY387" fmla="*/ 2561148 h 3100212"/>
                        <a:gd name="connsiteX388" fmla="*/ 6353401 w 11147209"/>
                        <a:gd name="connsiteY388" fmla="*/ 2575971 h 3100212"/>
                        <a:gd name="connsiteX389" fmla="*/ 8254526 w 11147209"/>
                        <a:gd name="connsiteY389" fmla="*/ 2651274 h 3100212"/>
                        <a:gd name="connsiteX390" fmla="*/ 8351937 w 11147209"/>
                        <a:gd name="connsiteY390" fmla="*/ 2748685 h 3100212"/>
                        <a:gd name="connsiteX391" fmla="*/ 8351937 w 11147209"/>
                        <a:gd name="connsiteY391" fmla="*/ 2994331 h 3100212"/>
                        <a:gd name="connsiteX392" fmla="*/ 8254526 w 11147209"/>
                        <a:gd name="connsiteY392" fmla="*/ 3091742 h 3100212"/>
                        <a:gd name="connsiteX393" fmla="*/ 7144887 w 11147209"/>
                        <a:gd name="connsiteY393" fmla="*/ 3091742 h 3100212"/>
                        <a:gd name="connsiteX394" fmla="*/ 7047476 w 11147209"/>
                        <a:gd name="connsiteY394" fmla="*/ 2994331 h 3100212"/>
                        <a:gd name="connsiteX395" fmla="*/ 7047476 w 11147209"/>
                        <a:gd name="connsiteY395" fmla="*/ 2748685 h 3100212"/>
                        <a:gd name="connsiteX396" fmla="*/ 7144887 w 11147209"/>
                        <a:gd name="connsiteY396" fmla="*/ 2651274 h 3100212"/>
                        <a:gd name="connsiteX397" fmla="*/ 8254526 w 11147209"/>
                        <a:gd name="connsiteY397" fmla="*/ 2651274 h 3100212"/>
                        <a:gd name="connsiteX398" fmla="*/ 7318533 w 11147209"/>
                        <a:gd name="connsiteY398" fmla="*/ 2580715 h 3100212"/>
                        <a:gd name="connsiteX399" fmla="*/ 7361732 w 11147209"/>
                        <a:gd name="connsiteY399" fmla="*/ 2637891 h 3100212"/>
                        <a:gd name="connsiteX400" fmla="*/ 7292274 w 11147209"/>
                        <a:gd name="connsiteY400" fmla="*/ 2620187 h 3100212"/>
                        <a:gd name="connsiteX401" fmla="*/ 7318533 w 11147209"/>
                        <a:gd name="connsiteY401" fmla="*/ 2580715 h 3100212"/>
                        <a:gd name="connsiteX402" fmla="*/ 6094204 w 11147209"/>
                        <a:gd name="connsiteY402" fmla="*/ 847900 h 3100212"/>
                        <a:gd name="connsiteX403" fmla="*/ 6125205 w 11147209"/>
                        <a:gd name="connsiteY403" fmla="*/ 812069 h 3100212"/>
                        <a:gd name="connsiteX404" fmla="*/ 6160867 w 11147209"/>
                        <a:gd name="connsiteY404" fmla="*/ 874243 h 3100212"/>
                        <a:gd name="connsiteX405" fmla="*/ 6094204 w 11147209"/>
                        <a:gd name="connsiteY405" fmla="*/ 847900 h 3100212"/>
                        <a:gd name="connsiteX406" fmla="*/ 7051711 w 11147209"/>
                        <a:gd name="connsiteY406" fmla="*/ 1770340 h 3100212"/>
                        <a:gd name="connsiteX407" fmla="*/ 7149122 w 11147209"/>
                        <a:gd name="connsiteY407" fmla="*/ 1867751 h 3100212"/>
                        <a:gd name="connsiteX408" fmla="*/ 7149122 w 11147209"/>
                        <a:gd name="connsiteY408" fmla="*/ 2240454 h 3100212"/>
                        <a:gd name="connsiteX409" fmla="*/ 7051711 w 11147209"/>
                        <a:gd name="connsiteY409" fmla="*/ 2337865 h 3100212"/>
                        <a:gd name="connsiteX410" fmla="*/ 5942073 w 11147209"/>
                        <a:gd name="connsiteY410" fmla="*/ 2337865 h 3100212"/>
                        <a:gd name="connsiteX411" fmla="*/ 5844662 w 11147209"/>
                        <a:gd name="connsiteY411" fmla="*/ 2240454 h 3100212"/>
                        <a:gd name="connsiteX412" fmla="*/ 5844662 w 11147209"/>
                        <a:gd name="connsiteY412" fmla="*/ 1867751 h 3100212"/>
                        <a:gd name="connsiteX413" fmla="*/ 5942073 w 11147209"/>
                        <a:gd name="connsiteY413" fmla="*/ 1770340 h 3100212"/>
                        <a:gd name="connsiteX414" fmla="*/ 7051711 w 11147209"/>
                        <a:gd name="connsiteY414" fmla="*/ 1770340 h 3100212"/>
                        <a:gd name="connsiteX415" fmla="*/ 6520525 w 11147209"/>
                        <a:gd name="connsiteY415" fmla="*/ 1683093 h 3100212"/>
                        <a:gd name="connsiteX416" fmla="*/ 6496892 w 11147209"/>
                        <a:gd name="connsiteY416" fmla="*/ 1750857 h 3100212"/>
                        <a:gd name="connsiteX417" fmla="*/ 6473260 w 11147209"/>
                        <a:gd name="connsiteY417" fmla="*/ 1683093 h 3100212"/>
                        <a:gd name="connsiteX418" fmla="*/ 6520525 w 11147209"/>
                        <a:gd name="connsiteY418" fmla="*/ 1683093 h 3100212"/>
                        <a:gd name="connsiteX419" fmla="*/ 7173941 w 11147209"/>
                        <a:gd name="connsiteY419" fmla="*/ 1396281 h 3100212"/>
                        <a:gd name="connsiteX420" fmla="*/ 7170384 w 11147209"/>
                        <a:gd name="connsiteY420" fmla="*/ 1395095 h 3100212"/>
                        <a:gd name="connsiteX421" fmla="*/ 7167758 w 11147209"/>
                        <a:gd name="connsiteY421" fmla="*/ 1403566 h 3100212"/>
                        <a:gd name="connsiteX422" fmla="*/ 7169791 w 11147209"/>
                        <a:gd name="connsiteY422" fmla="*/ 1404244 h 3100212"/>
                        <a:gd name="connsiteX423" fmla="*/ 7085594 w 11147209"/>
                        <a:gd name="connsiteY423" fmla="*/ 1457184 h 3100212"/>
                        <a:gd name="connsiteX424" fmla="*/ 5908191 w 11147209"/>
                        <a:gd name="connsiteY424" fmla="*/ 1457184 h 3100212"/>
                        <a:gd name="connsiteX425" fmla="*/ 5810780 w 11147209"/>
                        <a:gd name="connsiteY425" fmla="*/ 1359773 h 3100212"/>
                        <a:gd name="connsiteX426" fmla="*/ 5810780 w 11147209"/>
                        <a:gd name="connsiteY426" fmla="*/ 987070 h 3100212"/>
                        <a:gd name="connsiteX427" fmla="*/ 5908191 w 11147209"/>
                        <a:gd name="connsiteY427" fmla="*/ 889659 h 3100212"/>
                        <a:gd name="connsiteX428" fmla="*/ 7085594 w 11147209"/>
                        <a:gd name="connsiteY428" fmla="*/ 889659 h 3100212"/>
                        <a:gd name="connsiteX429" fmla="*/ 7183005 w 11147209"/>
                        <a:gd name="connsiteY429" fmla="*/ 987070 h 3100212"/>
                        <a:gd name="connsiteX430" fmla="*/ 7183005 w 11147209"/>
                        <a:gd name="connsiteY430" fmla="*/ 1359773 h 3100212"/>
                        <a:gd name="connsiteX431" fmla="*/ 7173941 w 11147209"/>
                        <a:gd name="connsiteY431" fmla="*/ 1396281 h 3100212"/>
                        <a:gd name="connsiteX432" fmla="*/ 8432237 w 11147209"/>
                        <a:gd name="connsiteY432" fmla="*/ 1831073 h 3100212"/>
                        <a:gd name="connsiteX433" fmla="*/ 8447060 w 11147209"/>
                        <a:gd name="connsiteY433" fmla="*/ 1785417 h 3100212"/>
                        <a:gd name="connsiteX434" fmla="*/ 8504914 w 11147209"/>
                        <a:gd name="connsiteY434" fmla="*/ 1829379 h 3100212"/>
                        <a:gd name="connsiteX435" fmla="*/ 8432237 w 11147209"/>
                        <a:gd name="connsiteY435" fmla="*/ 1831073 h 3100212"/>
                        <a:gd name="connsiteX436" fmla="*/ 9719757 w 11147209"/>
                        <a:gd name="connsiteY436" fmla="*/ 2651274 h 3100212"/>
                        <a:gd name="connsiteX437" fmla="*/ 9817168 w 11147209"/>
                        <a:gd name="connsiteY437" fmla="*/ 2748685 h 3100212"/>
                        <a:gd name="connsiteX438" fmla="*/ 9817168 w 11147209"/>
                        <a:gd name="connsiteY438" fmla="*/ 2994331 h 3100212"/>
                        <a:gd name="connsiteX439" fmla="*/ 9719757 w 11147209"/>
                        <a:gd name="connsiteY439" fmla="*/ 3091742 h 3100212"/>
                        <a:gd name="connsiteX440" fmla="*/ 8610118 w 11147209"/>
                        <a:gd name="connsiteY440" fmla="*/ 3091742 h 3100212"/>
                        <a:gd name="connsiteX441" fmla="*/ 8512707 w 11147209"/>
                        <a:gd name="connsiteY441" fmla="*/ 2994331 h 3100212"/>
                        <a:gd name="connsiteX442" fmla="*/ 8512707 w 11147209"/>
                        <a:gd name="connsiteY442" fmla="*/ 2748685 h 3100212"/>
                        <a:gd name="connsiteX443" fmla="*/ 8610118 w 11147209"/>
                        <a:gd name="connsiteY443" fmla="*/ 2651274 h 3100212"/>
                        <a:gd name="connsiteX444" fmla="*/ 9719757 w 11147209"/>
                        <a:gd name="connsiteY444" fmla="*/ 2651274 h 3100212"/>
                        <a:gd name="connsiteX445" fmla="*/ 9188570 w 11147209"/>
                        <a:gd name="connsiteY445" fmla="*/ 2564536 h 3100212"/>
                        <a:gd name="connsiteX446" fmla="*/ 9164937 w 11147209"/>
                        <a:gd name="connsiteY446" fmla="*/ 2632300 h 3100212"/>
                        <a:gd name="connsiteX447" fmla="*/ 9141304 w 11147209"/>
                        <a:gd name="connsiteY447" fmla="*/ 2564536 h 3100212"/>
                        <a:gd name="connsiteX448" fmla="*/ 9188570 w 11147209"/>
                        <a:gd name="connsiteY448" fmla="*/ 2564536 h 3100212"/>
                        <a:gd name="connsiteX449" fmla="*/ 8610288 w 11147209"/>
                        <a:gd name="connsiteY449" fmla="*/ 2337865 h 3100212"/>
                        <a:gd name="connsiteX450" fmla="*/ 8512877 w 11147209"/>
                        <a:gd name="connsiteY450" fmla="*/ 2240454 h 3100212"/>
                        <a:gd name="connsiteX451" fmla="*/ 8512877 w 11147209"/>
                        <a:gd name="connsiteY451" fmla="*/ 1867751 h 3100212"/>
                        <a:gd name="connsiteX452" fmla="*/ 8610288 w 11147209"/>
                        <a:gd name="connsiteY452" fmla="*/ 1770340 h 3100212"/>
                        <a:gd name="connsiteX453" fmla="*/ 9719926 w 11147209"/>
                        <a:gd name="connsiteY453" fmla="*/ 1770340 h 3100212"/>
                        <a:gd name="connsiteX454" fmla="*/ 9817337 w 11147209"/>
                        <a:gd name="connsiteY454" fmla="*/ 1867751 h 3100212"/>
                        <a:gd name="connsiteX455" fmla="*/ 9817337 w 11147209"/>
                        <a:gd name="connsiteY455" fmla="*/ 2240454 h 3100212"/>
                        <a:gd name="connsiteX456" fmla="*/ 9719926 w 11147209"/>
                        <a:gd name="connsiteY456" fmla="*/ 2337865 h 3100212"/>
                        <a:gd name="connsiteX457" fmla="*/ 8610288 w 11147209"/>
                        <a:gd name="connsiteY457" fmla="*/ 2337865 h 3100212"/>
                        <a:gd name="connsiteX458" fmla="*/ 10102709 w 11147209"/>
                        <a:gd name="connsiteY458" fmla="*/ 2626879 h 3100212"/>
                        <a:gd name="connsiteX459" fmla="*/ 10126257 w 11147209"/>
                        <a:gd name="connsiteY459" fmla="*/ 2585797 h 3100212"/>
                        <a:gd name="connsiteX460" fmla="*/ 10173184 w 11147209"/>
                        <a:gd name="connsiteY460" fmla="*/ 2639924 h 3100212"/>
                        <a:gd name="connsiteX461" fmla="*/ 10102709 w 11147209"/>
                        <a:gd name="connsiteY461" fmla="*/ 2626879 h 3100212"/>
                        <a:gd name="connsiteX462" fmla="*/ 11142974 w 11147209"/>
                        <a:gd name="connsiteY462" fmla="*/ 2994331 h 3100212"/>
                        <a:gd name="connsiteX463" fmla="*/ 11045563 w 11147209"/>
                        <a:gd name="connsiteY463" fmla="*/ 3091742 h 3100212"/>
                        <a:gd name="connsiteX464" fmla="*/ 10079923 w 11147209"/>
                        <a:gd name="connsiteY464" fmla="*/ 3091742 h 3100212"/>
                        <a:gd name="connsiteX465" fmla="*/ 9982512 w 11147209"/>
                        <a:gd name="connsiteY465" fmla="*/ 2994331 h 3100212"/>
                        <a:gd name="connsiteX466" fmla="*/ 9982512 w 11147209"/>
                        <a:gd name="connsiteY466" fmla="*/ 2748685 h 3100212"/>
                        <a:gd name="connsiteX467" fmla="*/ 10079923 w 11147209"/>
                        <a:gd name="connsiteY467" fmla="*/ 2651274 h 3100212"/>
                        <a:gd name="connsiteX468" fmla="*/ 11045563 w 11147209"/>
                        <a:gd name="connsiteY468" fmla="*/ 2651274 h 3100212"/>
                        <a:gd name="connsiteX469" fmla="*/ 11142974 w 11147209"/>
                        <a:gd name="connsiteY469" fmla="*/ 2748685 h 3100212"/>
                        <a:gd name="connsiteX470" fmla="*/ 11142974 w 11147209"/>
                        <a:gd name="connsiteY470" fmla="*/ 2994331 h 3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Lst>
                      <a:rect l="l" t="t" r="r" b="b"/>
                      <a:pathLst>
                        <a:path w="11147209" h="3100212" fill="none" extrusionOk="0">
                          <a:moveTo>
                            <a:pt x="11045563" y="2642804"/>
                          </a:moveTo>
                          <a:cubicBezTo>
                            <a:pt x="10937935" y="2592203"/>
                            <a:pt x="10538064" y="2595875"/>
                            <a:pt x="10186906" y="2642804"/>
                          </a:cubicBezTo>
                          <a:cubicBezTo>
                            <a:pt x="10168079" y="2631509"/>
                            <a:pt x="10150025" y="2592971"/>
                            <a:pt x="10128799" y="2575717"/>
                          </a:cubicBezTo>
                          <a:cubicBezTo>
                            <a:pt x="10125886" y="2575749"/>
                            <a:pt x="10124256" y="2576135"/>
                            <a:pt x="10121937" y="2576395"/>
                          </a:cubicBezTo>
                          <a:cubicBezTo>
                            <a:pt x="10120990" y="2580048"/>
                            <a:pt x="10112500" y="2593958"/>
                            <a:pt x="10109316" y="2598418"/>
                          </a:cubicBezTo>
                          <a:cubicBezTo>
                            <a:pt x="10079429" y="2575568"/>
                            <a:pt x="9998612" y="2523046"/>
                            <a:pt x="9939905" y="2501177"/>
                          </a:cubicBezTo>
                          <a:cubicBezTo>
                            <a:pt x="9910119" y="2472257"/>
                            <a:pt x="9797175" y="2429143"/>
                            <a:pt x="9669103" y="2346335"/>
                          </a:cubicBezTo>
                          <a:cubicBezTo>
                            <a:pt x="9690060" y="2346453"/>
                            <a:pt x="9701369" y="2349030"/>
                            <a:pt x="9719926" y="2346335"/>
                          </a:cubicBezTo>
                          <a:cubicBezTo>
                            <a:pt x="9774782" y="2347126"/>
                            <a:pt x="9823052" y="2295618"/>
                            <a:pt x="9825808" y="2240454"/>
                          </a:cubicBezTo>
                          <a:cubicBezTo>
                            <a:pt x="9848111" y="2134678"/>
                            <a:pt x="9823593" y="1953309"/>
                            <a:pt x="9825808" y="1867751"/>
                          </a:cubicBezTo>
                          <a:cubicBezTo>
                            <a:pt x="9831063" y="1815518"/>
                            <a:pt x="9776263" y="1758843"/>
                            <a:pt x="9719926" y="1761869"/>
                          </a:cubicBezTo>
                          <a:cubicBezTo>
                            <a:pt x="9306127" y="1730580"/>
                            <a:pt x="9087638" y="1764262"/>
                            <a:pt x="8610288" y="1761869"/>
                          </a:cubicBezTo>
                          <a:cubicBezTo>
                            <a:pt x="8571718" y="1761935"/>
                            <a:pt x="8531921" y="1788077"/>
                            <a:pt x="8514740" y="1826076"/>
                          </a:cubicBezTo>
                          <a:cubicBezTo>
                            <a:pt x="8488402" y="1807872"/>
                            <a:pt x="8462303" y="1796153"/>
                            <a:pt x="8446976" y="1775253"/>
                          </a:cubicBezTo>
                          <a:cubicBezTo>
                            <a:pt x="8445719" y="1775453"/>
                            <a:pt x="8442912" y="1777106"/>
                            <a:pt x="8440284" y="1777370"/>
                          </a:cubicBezTo>
                          <a:cubicBezTo>
                            <a:pt x="8438868" y="1784284"/>
                            <a:pt x="8432768" y="1797839"/>
                            <a:pt x="8432407" y="1801850"/>
                          </a:cubicBezTo>
                          <a:cubicBezTo>
                            <a:pt x="8193388" y="1705806"/>
                            <a:pt x="7760755" y="1687473"/>
                            <a:pt x="7197743" y="1404498"/>
                          </a:cubicBezTo>
                          <a:cubicBezTo>
                            <a:pt x="7193752" y="1403562"/>
                            <a:pt x="7185671" y="1401411"/>
                            <a:pt x="7181819" y="1399331"/>
                          </a:cubicBezTo>
                          <a:cubicBezTo>
                            <a:pt x="7190163" y="1387379"/>
                            <a:pt x="7193458" y="1373406"/>
                            <a:pt x="7191475" y="1359519"/>
                          </a:cubicBezTo>
                          <a:cubicBezTo>
                            <a:pt x="7176195" y="1258919"/>
                            <a:pt x="7209455" y="1165745"/>
                            <a:pt x="7191475" y="986816"/>
                          </a:cubicBezTo>
                          <a:cubicBezTo>
                            <a:pt x="7191767" y="931832"/>
                            <a:pt x="7134638" y="886818"/>
                            <a:pt x="7085594" y="880935"/>
                          </a:cubicBezTo>
                          <a:cubicBezTo>
                            <a:pt x="6832191" y="864557"/>
                            <a:pt x="6299700" y="848563"/>
                            <a:pt x="6173911" y="880935"/>
                          </a:cubicBezTo>
                          <a:lnTo>
                            <a:pt x="6173911" y="880935"/>
                          </a:lnTo>
                          <a:cubicBezTo>
                            <a:pt x="6169673" y="861850"/>
                            <a:pt x="6142867" y="827039"/>
                            <a:pt x="6129187" y="803090"/>
                          </a:cubicBezTo>
                          <a:cubicBezTo>
                            <a:pt x="6127237" y="803090"/>
                            <a:pt x="6125125" y="802779"/>
                            <a:pt x="6122326" y="802413"/>
                          </a:cubicBezTo>
                          <a:cubicBezTo>
                            <a:pt x="6114394" y="808597"/>
                            <a:pt x="6113703" y="813234"/>
                            <a:pt x="6105385" y="821641"/>
                          </a:cubicBezTo>
                          <a:cubicBezTo>
                            <a:pt x="5994875" y="713739"/>
                            <a:pt x="5919454" y="648522"/>
                            <a:pt x="5832041" y="584466"/>
                          </a:cubicBezTo>
                          <a:cubicBezTo>
                            <a:pt x="5950341" y="589925"/>
                            <a:pt x="6057532" y="573931"/>
                            <a:pt x="6120039" y="584466"/>
                          </a:cubicBezTo>
                          <a:cubicBezTo>
                            <a:pt x="6173517" y="580520"/>
                            <a:pt x="6227934" y="542472"/>
                            <a:pt x="6225920" y="478585"/>
                          </a:cubicBezTo>
                          <a:cubicBezTo>
                            <a:pt x="6205586" y="439195"/>
                            <a:pt x="6203956" y="200746"/>
                            <a:pt x="6225920" y="105882"/>
                          </a:cubicBezTo>
                          <a:cubicBezTo>
                            <a:pt x="6227116" y="50948"/>
                            <a:pt x="6168930" y="-7153"/>
                            <a:pt x="6119954" y="0"/>
                          </a:cubicBezTo>
                          <a:cubicBezTo>
                            <a:pt x="5552808" y="94142"/>
                            <a:pt x="5423187" y="18477"/>
                            <a:pt x="4874787" y="0"/>
                          </a:cubicBezTo>
                          <a:cubicBezTo>
                            <a:pt x="4820885" y="1628"/>
                            <a:pt x="4767578" y="51612"/>
                            <a:pt x="4768905" y="105882"/>
                          </a:cubicBezTo>
                          <a:cubicBezTo>
                            <a:pt x="4798176" y="236141"/>
                            <a:pt x="4745796" y="429596"/>
                            <a:pt x="4768905" y="478585"/>
                          </a:cubicBezTo>
                          <a:cubicBezTo>
                            <a:pt x="4771972" y="536738"/>
                            <a:pt x="4829363" y="578245"/>
                            <a:pt x="4874787" y="584466"/>
                          </a:cubicBezTo>
                          <a:cubicBezTo>
                            <a:pt x="4982041" y="558469"/>
                            <a:pt x="5113230" y="565474"/>
                            <a:pt x="5165410" y="584466"/>
                          </a:cubicBezTo>
                          <a:cubicBezTo>
                            <a:pt x="5098392" y="622940"/>
                            <a:pt x="4951035" y="732137"/>
                            <a:pt x="4894354" y="821048"/>
                          </a:cubicBezTo>
                          <a:cubicBezTo>
                            <a:pt x="4886027" y="812304"/>
                            <a:pt x="4882419" y="807604"/>
                            <a:pt x="4877413" y="801820"/>
                          </a:cubicBezTo>
                          <a:cubicBezTo>
                            <a:pt x="4875340" y="801650"/>
                            <a:pt x="4873430" y="802097"/>
                            <a:pt x="4870552" y="802498"/>
                          </a:cubicBezTo>
                          <a:cubicBezTo>
                            <a:pt x="4862485" y="832211"/>
                            <a:pt x="4845047" y="857131"/>
                            <a:pt x="4826251" y="880935"/>
                          </a:cubicBezTo>
                          <a:lnTo>
                            <a:pt x="4826251" y="880935"/>
                          </a:lnTo>
                          <a:cubicBezTo>
                            <a:pt x="4426700" y="827098"/>
                            <a:pt x="4208656" y="832398"/>
                            <a:pt x="3883735" y="880935"/>
                          </a:cubicBezTo>
                          <a:cubicBezTo>
                            <a:pt x="3829004" y="889653"/>
                            <a:pt x="3779843" y="936281"/>
                            <a:pt x="3777854" y="986816"/>
                          </a:cubicBezTo>
                          <a:cubicBezTo>
                            <a:pt x="3757965" y="1151175"/>
                            <a:pt x="3746521" y="1192434"/>
                            <a:pt x="3777854" y="1359519"/>
                          </a:cubicBezTo>
                          <a:cubicBezTo>
                            <a:pt x="3779744" y="1394672"/>
                            <a:pt x="3798023" y="1419274"/>
                            <a:pt x="3820206" y="1440836"/>
                          </a:cubicBezTo>
                          <a:cubicBezTo>
                            <a:pt x="3695259" y="1483711"/>
                            <a:pt x="3344494" y="1624539"/>
                            <a:pt x="3215665" y="1673437"/>
                          </a:cubicBezTo>
                          <a:cubicBezTo>
                            <a:pt x="3141214" y="1718295"/>
                            <a:pt x="3057588" y="1734167"/>
                            <a:pt x="3035497" y="1742726"/>
                          </a:cubicBezTo>
                          <a:cubicBezTo>
                            <a:pt x="3031834" y="1734272"/>
                            <a:pt x="3028674" y="1724753"/>
                            <a:pt x="3025417" y="1716383"/>
                          </a:cubicBezTo>
                          <a:cubicBezTo>
                            <a:pt x="3022978" y="1715068"/>
                            <a:pt x="3019552" y="1714832"/>
                            <a:pt x="3017963" y="1714519"/>
                          </a:cubicBezTo>
                          <a:cubicBezTo>
                            <a:pt x="3006883" y="1733835"/>
                            <a:pt x="2979463" y="1755696"/>
                            <a:pt x="2941728" y="1779064"/>
                          </a:cubicBezTo>
                          <a:cubicBezTo>
                            <a:pt x="2941812" y="1779776"/>
                            <a:pt x="2943235" y="1782281"/>
                            <a:pt x="2943168" y="1782876"/>
                          </a:cubicBezTo>
                          <a:cubicBezTo>
                            <a:pt x="2923965" y="1768249"/>
                            <a:pt x="2905039" y="1762129"/>
                            <a:pt x="2883875" y="1761869"/>
                          </a:cubicBezTo>
                          <a:cubicBezTo>
                            <a:pt x="2425283" y="1676161"/>
                            <a:pt x="2076825" y="1858890"/>
                            <a:pt x="1638708" y="1761869"/>
                          </a:cubicBezTo>
                          <a:cubicBezTo>
                            <a:pt x="1593166" y="1767162"/>
                            <a:pt x="1540056" y="1810449"/>
                            <a:pt x="1532826" y="1867751"/>
                          </a:cubicBezTo>
                          <a:cubicBezTo>
                            <a:pt x="1501825" y="1970393"/>
                            <a:pt x="1564220" y="2186499"/>
                            <a:pt x="1532826" y="2240454"/>
                          </a:cubicBezTo>
                          <a:cubicBezTo>
                            <a:pt x="1531289" y="2287971"/>
                            <a:pt x="1585128" y="2343084"/>
                            <a:pt x="1638708" y="2346335"/>
                          </a:cubicBezTo>
                          <a:cubicBezTo>
                            <a:pt x="1649629" y="2342520"/>
                            <a:pt x="1685284" y="2348712"/>
                            <a:pt x="1708589" y="2346335"/>
                          </a:cubicBezTo>
                          <a:cubicBezTo>
                            <a:pt x="1510469" y="2414722"/>
                            <a:pt x="1401019" y="2517537"/>
                            <a:pt x="1220094" y="2601383"/>
                          </a:cubicBezTo>
                          <a:cubicBezTo>
                            <a:pt x="1215583" y="2593116"/>
                            <a:pt x="1210657" y="2581503"/>
                            <a:pt x="1208320" y="2578851"/>
                          </a:cubicBezTo>
                          <a:cubicBezTo>
                            <a:pt x="1206334" y="2578583"/>
                            <a:pt x="1202497" y="2578422"/>
                            <a:pt x="1201544" y="2577920"/>
                          </a:cubicBezTo>
                          <a:cubicBezTo>
                            <a:pt x="1188295" y="2602404"/>
                            <a:pt x="1163500" y="2611729"/>
                            <a:pt x="1141064" y="2642804"/>
                          </a:cubicBezTo>
                          <a:cubicBezTo>
                            <a:pt x="715504" y="2608025"/>
                            <a:pt x="269324" y="2662981"/>
                            <a:pt x="105882" y="2642804"/>
                          </a:cubicBezTo>
                          <a:cubicBezTo>
                            <a:pt x="49758" y="2642401"/>
                            <a:pt x="-1309" y="2700276"/>
                            <a:pt x="0" y="2748685"/>
                          </a:cubicBezTo>
                          <a:cubicBezTo>
                            <a:pt x="-834" y="2802151"/>
                            <a:pt x="-2713" y="2872650"/>
                            <a:pt x="0" y="2994331"/>
                          </a:cubicBezTo>
                          <a:cubicBezTo>
                            <a:pt x="1237" y="3048732"/>
                            <a:pt x="51085" y="3090993"/>
                            <a:pt x="105882" y="3100213"/>
                          </a:cubicBezTo>
                          <a:cubicBezTo>
                            <a:pt x="670454" y="3160901"/>
                            <a:pt x="1006778" y="3107583"/>
                            <a:pt x="1351049" y="3100213"/>
                          </a:cubicBezTo>
                          <a:cubicBezTo>
                            <a:pt x="1405344" y="3101212"/>
                            <a:pt x="1458162" y="3047917"/>
                            <a:pt x="1456930" y="2994331"/>
                          </a:cubicBezTo>
                          <a:cubicBezTo>
                            <a:pt x="1467335" y="2966784"/>
                            <a:pt x="1451663" y="2851553"/>
                            <a:pt x="1456930" y="2748685"/>
                          </a:cubicBezTo>
                          <a:cubicBezTo>
                            <a:pt x="1456390" y="2697811"/>
                            <a:pt x="1400944" y="2639748"/>
                            <a:pt x="1351049" y="2642804"/>
                          </a:cubicBezTo>
                          <a:cubicBezTo>
                            <a:pt x="1287740" y="2629077"/>
                            <a:pt x="1269812" y="2646929"/>
                            <a:pt x="1197055" y="2642804"/>
                          </a:cubicBezTo>
                          <a:cubicBezTo>
                            <a:pt x="1210813" y="2642817"/>
                            <a:pt x="1224165" y="2639965"/>
                            <a:pt x="1232970" y="2637552"/>
                          </a:cubicBezTo>
                          <a:cubicBezTo>
                            <a:pt x="1233796" y="2636378"/>
                            <a:pt x="1235088" y="2634165"/>
                            <a:pt x="1236104" y="2631453"/>
                          </a:cubicBezTo>
                          <a:cubicBezTo>
                            <a:pt x="1234556" y="2624865"/>
                            <a:pt x="1228149" y="2620083"/>
                            <a:pt x="1224414" y="2608922"/>
                          </a:cubicBezTo>
                          <a:cubicBezTo>
                            <a:pt x="1444659" y="2506353"/>
                            <a:pt x="1600201" y="2418665"/>
                            <a:pt x="1727225" y="2346335"/>
                          </a:cubicBezTo>
                          <a:cubicBezTo>
                            <a:pt x="1890726" y="2312072"/>
                            <a:pt x="2082584" y="2374430"/>
                            <a:pt x="2257395" y="2346335"/>
                          </a:cubicBezTo>
                          <a:cubicBezTo>
                            <a:pt x="2269785" y="2432607"/>
                            <a:pt x="2273944" y="2509117"/>
                            <a:pt x="2257395" y="2556066"/>
                          </a:cubicBezTo>
                          <a:cubicBezTo>
                            <a:pt x="2249161" y="2554178"/>
                            <a:pt x="2238708" y="2557926"/>
                            <a:pt x="2231983" y="2556066"/>
                          </a:cubicBezTo>
                          <a:cubicBezTo>
                            <a:pt x="2232022" y="2557063"/>
                            <a:pt x="2229092" y="2560369"/>
                            <a:pt x="2228002" y="2561656"/>
                          </a:cubicBezTo>
                          <a:cubicBezTo>
                            <a:pt x="2238336" y="2570372"/>
                            <a:pt x="2242739" y="2611360"/>
                            <a:pt x="2256378" y="2642804"/>
                          </a:cubicBezTo>
                          <a:cubicBezTo>
                            <a:pt x="2201415" y="2639194"/>
                            <a:pt x="1897160" y="2683451"/>
                            <a:pt x="1706811" y="2642804"/>
                          </a:cubicBezTo>
                          <a:cubicBezTo>
                            <a:pt x="1654847" y="2637781"/>
                            <a:pt x="1603428" y="2693581"/>
                            <a:pt x="1600929" y="2748685"/>
                          </a:cubicBezTo>
                          <a:cubicBezTo>
                            <a:pt x="1582054" y="2860352"/>
                            <a:pt x="1582306" y="2914386"/>
                            <a:pt x="1600929" y="2994331"/>
                          </a:cubicBezTo>
                          <a:cubicBezTo>
                            <a:pt x="1607584" y="3049845"/>
                            <a:pt x="1655422" y="3107006"/>
                            <a:pt x="1706811" y="3100213"/>
                          </a:cubicBezTo>
                          <a:cubicBezTo>
                            <a:pt x="2255429" y="3066723"/>
                            <a:pt x="2635533" y="3131299"/>
                            <a:pt x="2816449" y="3100213"/>
                          </a:cubicBezTo>
                          <a:cubicBezTo>
                            <a:pt x="2863354" y="3098723"/>
                            <a:pt x="2926335" y="3045312"/>
                            <a:pt x="2922331" y="2994331"/>
                          </a:cubicBezTo>
                          <a:cubicBezTo>
                            <a:pt x="2919239" y="2891276"/>
                            <a:pt x="2919328" y="2828476"/>
                            <a:pt x="2922331" y="2748685"/>
                          </a:cubicBezTo>
                          <a:cubicBezTo>
                            <a:pt x="2920377" y="2688912"/>
                            <a:pt x="2873265" y="2649464"/>
                            <a:pt x="2816449" y="2642804"/>
                          </a:cubicBezTo>
                          <a:cubicBezTo>
                            <a:pt x="2574251" y="2677455"/>
                            <a:pt x="2355087" y="2688595"/>
                            <a:pt x="2266882" y="2642804"/>
                          </a:cubicBezTo>
                          <a:cubicBezTo>
                            <a:pt x="2270332" y="2615635"/>
                            <a:pt x="2282648" y="2581349"/>
                            <a:pt x="2295258" y="2561656"/>
                          </a:cubicBezTo>
                          <a:cubicBezTo>
                            <a:pt x="2293780" y="2560227"/>
                            <a:pt x="2292226" y="2556430"/>
                            <a:pt x="2291277" y="2556066"/>
                          </a:cubicBezTo>
                          <a:cubicBezTo>
                            <a:pt x="2287637" y="2554514"/>
                            <a:pt x="2270959" y="2557857"/>
                            <a:pt x="2265865" y="2556066"/>
                          </a:cubicBezTo>
                          <a:cubicBezTo>
                            <a:pt x="2277383" y="2502756"/>
                            <a:pt x="2272486" y="2431561"/>
                            <a:pt x="2265865" y="2346335"/>
                          </a:cubicBezTo>
                          <a:cubicBezTo>
                            <a:pt x="2415233" y="2328283"/>
                            <a:pt x="2699804" y="2336087"/>
                            <a:pt x="2884214" y="2346335"/>
                          </a:cubicBezTo>
                          <a:cubicBezTo>
                            <a:pt x="2937572" y="2342123"/>
                            <a:pt x="2990950" y="2294980"/>
                            <a:pt x="2990095" y="2240454"/>
                          </a:cubicBezTo>
                          <a:cubicBezTo>
                            <a:pt x="2993313" y="2140531"/>
                            <a:pt x="3021892" y="1926730"/>
                            <a:pt x="2990095" y="1867751"/>
                          </a:cubicBezTo>
                          <a:cubicBezTo>
                            <a:pt x="2990039" y="1836987"/>
                            <a:pt x="2976447" y="1810838"/>
                            <a:pt x="2948928" y="1787196"/>
                          </a:cubicBezTo>
                          <a:cubicBezTo>
                            <a:pt x="2985639" y="1787201"/>
                            <a:pt x="3028662" y="1783029"/>
                            <a:pt x="3044645" y="1784316"/>
                          </a:cubicBezTo>
                          <a:cubicBezTo>
                            <a:pt x="3045328" y="1782462"/>
                            <a:pt x="3047318" y="1781384"/>
                            <a:pt x="3048881" y="1777963"/>
                          </a:cubicBezTo>
                          <a:cubicBezTo>
                            <a:pt x="3047492" y="1769490"/>
                            <a:pt x="3041230" y="1756249"/>
                            <a:pt x="3038716" y="1751535"/>
                          </a:cubicBezTo>
                          <a:cubicBezTo>
                            <a:pt x="3099228" y="1736686"/>
                            <a:pt x="3184372" y="1703168"/>
                            <a:pt x="3218799" y="1682246"/>
                          </a:cubicBezTo>
                          <a:cubicBezTo>
                            <a:pt x="3471065" y="1555153"/>
                            <a:pt x="3619768" y="1578565"/>
                            <a:pt x="3826220" y="1448460"/>
                          </a:cubicBezTo>
                          <a:cubicBezTo>
                            <a:pt x="3825487" y="1447335"/>
                            <a:pt x="3825104" y="1445679"/>
                            <a:pt x="3824696" y="1444479"/>
                          </a:cubicBezTo>
                          <a:cubicBezTo>
                            <a:pt x="3838312" y="1457312"/>
                            <a:pt x="3863616" y="1462038"/>
                            <a:pt x="3883989" y="1465401"/>
                          </a:cubicBezTo>
                          <a:cubicBezTo>
                            <a:pt x="3997847" y="1465821"/>
                            <a:pt x="4365570" y="1451149"/>
                            <a:pt x="4502338" y="1465401"/>
                          </a:cubicBezTo>
                          <a:cubicBezTo>
                            <a:pt x="4519909" y="1517068"/>
                            <a:pt x="4490942" y="1653221"/>
                            <a:pt x="4502338" y="1674623"/>
                          </a:cubicBezTo>
                          <a:cubicBezTo>
                            <a:pt x="4491995" y="1673528"/>
                            <a:pt x="4482042" y="1674100"/>
                            <a:pt x="4476927" y="1674623"/>
                          </a:cubicBezTo>
                          <a:cubicBezTo>
                            <a:pt x="4476048" y="1675057"/>
                            <a:pt x="4473649" y="1679534"/>
                            <a:pt x="4472945" y="1680298"/>
                          </a:cubicBezTo>
                          <a:cubicBezTo>
                            <a:pt x="4481017" y="1722374"/>
                            <a:pt x="4497227" y="1740170"/>
                            <a:pt x="4501237" y="1761869"/>
                          </a:cubicBezTo>
                          <a:cubicBezTo>
                            <a:pt x="4252019" y="1718920"/>
                            <a:pt x="4027184" y="1772471"/>
                            <a:pt x="3930323" y="1761869"/>
                          </a:cubicBezTo>
                          <a:cubicBezTo>
                            <a:pt x="3866921" y="1764256"/>
                            <a:pt x="3829806" y="1816043"/>
                            <a:pt x="3824442" y="1867751"/>
                          </a:cubicBezTo>
                          <a:cubicBezTo>
                            <a:pt x="3799470" y="2041172"/>
                            <a:pt x="3822856" y="2178343"/>
                            <a:pt x="3824442" y="2240454"/>
                          </a:cubicBezTo>
                          <a:cubicBezTo>
                            <a:pt x="3824491" y="2290571"/>
                            <a:pt x="3879433" y="2344351"/>
                            <a:pt x="3930323" y="2346335"/>
                          </a:cubicBezTo>
                          <a:cubicBezTo>
                            <a:pt x="3961551" y="2362708"/>
                            <a:pt x="4048418" y="2354266"/>
                            <a:pt x="4148270" y="2346335"/>
                          </a:cubicBezTo>
                          <a:cubicBezTo>
                            <a:pt x="3993734" y="2431896"/>
                            <a:pt x="3953113" y="2508890"/>
                            <a:pt x="3851802" y="2585882"/>
                          </a:cubicBezTo>
                          <a:cubicBezTo>
                            <a:pt x="3847867" y="2579901"/>
                            <a:pt x="3840122" y="2574725"/>
                            <a:pt x="3835707" y="2566569"/>
                          </a:cubicBezTo>
                          <a:cubicBezTo>
                            <a:pt x="3832966" y="2566875"/>
                            <a:pt x="3830902" y="2566683"/>
                            <a:pt x="3828677" y="2566569"/>
                          </a:cubicBezTo>
                          <a:cubicBezTo>
                            <a:pt x="3815291" y="2597699"/>
                            <a:pt x="3793306" y="2635282"/>
                            <a:pt x="3781412" y="2642804"/>
                          </a:cubicBezTo>
                          <a:cubicBezTo>
                            <a:pt x="3484651" y="2628816"/>
                            <a:pt x="3462704" y="2612091"/>
                            <a:pt x="3172211" y="2642804"/>
                          </a:cubicBezTo>
                          <a:cubicBezTo>
                            <a:pt x="3113724" y="2635392"/>
                            <a:pt x="3066897" y="2694924"/>
                            <a:pt x="3066330" y="2748685"/>
                          </a:cubicBezTo>
                          <a:cubicBezTo>
                            <a:pt x="3081290" y="2854659"/>
                            <a:pt x="3049184" y="2929831"/>
                            <a:pt x="3066330" y="2994331"/>
                          </a:cubicBezTo>
                          <a:cubicBezTo>
                            <a:pt x="3061183" y="3045509"/>
                            <a:pt x="3115588" y="3095984"/>
                            <a:pt x="3172211" y="3100213"/>
                          </a:cubicBezTo>
                          <a:cubicBezTo>
                            <a:pt x="3244014" y="3081618"/>
                            <a:pt x="3650867" y="3049852"/>
                            <a:pt x="3858324" y="3100213"/>
                          </a:cubicBezTo>
                          <a:cubicBezTo>
                            <a:pt x="3915576" y="3095792"/>
                            <a:pt x="3959441" y="3054339"/>
                            <a:pt x="3964205" y="2994331"/>
                          </a:cubicBezTo>
                          <a:cubicBezTo>
                            <a:pt x="3946296" y="2939101"/>
                            <a:pt x="3967535" y="2809268"/>
                            <a:pt x="3964205" y="2748685"/>
                          </a:cubicBezTo>
                          <a:cubicBezTo>
                            <a:pt x="3958354" y="2698178"/>
                            <a:pt x="3918241" y="2642028"/>
                            <a:pt x="3858324" y="2642804"/>
                          </a:cubicBezTo>
                          <a:cubicBezTo>
                            <a:pt x="3835402" y="2644268"/>
                            <a:pt x="3812662" y="2644781"/>
                            <a:pt x="3803943" y="2642804"/>
                          </a:cubicBezTo>
                          <a:cubicBezTo>
                            <a:pt x="3831752" y="2631780"/>
                            <a:pt x="3848057" y="2621993"/>
                            <a:pt x="3871114" y="2618832"/>
                          </a:cubicBezTo>
                          <a:cubicBezTo>
                            <a:pt x="3871654" y="2616467"/>
                            <a:pt x="3872719" y="2613328"/>
                            <a:pt x="3872978" y="2612225"/>
                          </a:cubicBezTo>
                          <a:cubicBezTo>
                            <a:pt x="3871214" y="2610345"/>
                            <a:pt x="3861067" y="2597548"/>
                            <a:pt x="3856968" y="2592404"/>
                          </a:cubicBezTo>
                          <a:cubicBezTo>
                            <a:pt x="3924634" y="2573231"/>
                            <a:pt x="4015300" y="2462235"/>
                            <a:pt x="4161907" y="2346335"/>
                          </a:cubicBezTo>
                          <a:cubicBezTo>
                            <a:pt x="4310077" y="2311247"/>
                            <a:pt x="4389247" y="2338776"/>
                            <a:pt x="4595090" y="2346335"/>
                          </a:cubicBezTo>
                          <a:cubicBezTo>
                            <a:pt x="4624119" y="2379993"/>
                            <a:pt x="4637001" y="2509720"/>
                            <a:pt x="4665819" y="2561826"/>
                          </a:cubicBezTo>
                          <a:cubicBezTo>
                            <a:pt x="4661057" y="2564989"/>
                            <a:pt x="4649304" y="2567180"/>
                            <a:pt x="4641593" y="2569703"/>
                          </a:cubicBezTo>
                          <a:cubicBezTo>
                            <a:pt x="4640950" y="2572490"/>
                            <a:pt x="4640250" y="2573215"/>
                            <a:pt x="4639560" y="2576310"/>
                          </a:cubicBezTo>
                          <a:cubicBezTo>
                            <a:pt x="4641025" y="2588452"/>
                            <a:pt x="4671679" y="2607383"/>
                            <a:pt x="4690383" y="2642804"/>
                          </a:cubicBezTo>
                          <a:cubicBezTo>
                            <a:pt x="4642176" y="2650021"/>
                            <a:pt x="4306112" y="2672062"/>
                            <a:pt x="4214086" y="2642804"/>
                          </a:cubicBezTo>
                          <a:cubicBezTo>
                            <a:pt x="4153368" y="2643715"/>
                            <a:pt x="4106432" y="2704524"/>
                            <a:pt x="4108204" y="2748685"/>
                          </a:cubicBezTo>
                          <a:cubicBezTo>
                            <a:pt x="4101790" y="2780971"/>
                            <a:pt x="4092388" y="2919918"/>
                            <a:pt x="4108204" y="2994331"/>
                          </a:cubicBezTo>
                          <a:cubicBezTo>
                            <a:pt x="4107898" y="3048541"/>
                            <a:pt x="4169605" y="3098187"/>
                            <a:pt x="4214086" y="3100213"/>
                          </a:cubicBezTo>
                          <a:cubicBezTo>
                            <a:pt x="4720876" y="3039221"/>
                            <a:pt x="4942167" y="3119033"/>
                            <a:pt x="5323725" y="3100213"/>
                          </a:cubicBezTo>
                          <a:cubicBezTo>
                            <a:pt x="5381687" y="3100250"/>
                            <a:pt x="5437377" y="3042894"/>
                            <a:pt x="5429606" y="2994331"/>
                          </a:cubicBezTo>
                          <a:cubicBezTo>
                            <a:pt x="5424283" y="2898612"/>
                            <a:pt x="5441070" y="2854176"/>
                            <a:pt x="5429606" y="2748685"/>
                          </a:cubicBezTo>
                          <a:cubicBezTo>
                            <a:pt x="5438509" y="2699444"/>
                            <a:pt x="5377242" y="2648676"/>
                            <a:pt x="5323725" y="2642804"/>
                          </a:cubicBezTo>
                          <a:cubicBezTo>
                            <a:pt x="5206819" y="2604173"/>
                            <a:pt x="4812051" y="2604419"/>
                            <a:pt x="4701734" y="2642804"/>
                          </a:cubicBezTo>
                          <a:cubicBezTo>
                            <a:pt x="4707283" y="2614775"/>
                            <a:pt x="4699980" y="2588100"/>
                            <a:pt x="4703428" y="2555388"/>
                          </a:cubicBezTo>
                          <a:cubicBezTo>
                            <a:pt x="4702085" y="2553713"/>
                            <a:pt x="4698082" y="2552079"/>
                            <a:pt x="4697837" y="2551237"/>
                          </a:cubicBezTo>
                          <a:cubicBezTo>
                            <a:pt x="4691149" y="2551102"/>
                            <a:pt x="4686224" y="2556670"/>
                            <a:pt x="4673697" y="2559200"/>
                          </a:cubicBezTo>
                          <a:cubicBezTo>
                            <a:pt x="4675130" y="2516976"/>
                            <a:pt x="4631469" y="2382665"/>
                            <a:pt x="4603815" y="2346335"/>
                          </a:cubicBezTo>
                          <a:cubicBezTo>
                            <a:pt x="4721109" y="2327463"/>
                            <a:pt x="5006247" y="2303782"/>
                            <a:pt x="5082315" y="2346335"/>
                          </a:cubicBezTo>
                          <a:cubicBezTo>
                            <a:pt x="5141437" y="2345654"/>
                            <a:pt x="5196714" y="2293911"/>
                            <a:pt x="5188196" y="2240454"/>
                          </a:cubicBezTo>
                          <a:cubicBezTo>
                            <a:pt x="5173813" y="2189416"/>
                            <a:pt x="5215778" y="1994858"/>
                            <a:pt x="5188196" y="1867751"/>
                          </a:cubicBezTo>
                          <a:cubicBezTo>
                            <a:pt x="5188188" y="1817140"/>
                            <a:pt x="5134595" y="1761629"/>
                            <a:pt x="5082315" y="1761869"/>
                          </a:cubicBezTo>
                          <a:cubicBezTo>
                            <a:pt x="4922348" y="1753115"/>
                            <a:pt x="4773368" y="1776576"/>
                            <a:pt x="4511401" y="1761869"/>
                          </a:cubicBezTo>
                          <a:cubicBezTo>
                            <a:pt x="4524001" y="1746172"/>
                            <a:pt x="4537875" y="1703443"/>
                            <a:pt x="4539947" y="1680298"/>
                          </a:cubicBezTo>
                          <a:cubicBezTo>
                            <a:pt x="4539953" y="1679307"/>
                            <a:pt x="4536770" y="1675020"/>
                            <a:pt x="4535966" y="1674623"/>
                          </a:cubicBezTo>
                          <a:cubicBezTo>
                            <a:pt x="4524046" y="1675861"/>
                            <a:pt x="4514195" y="1675463"/>
                            <a:pt x="4510554" y="1674623"/>
                          </a:cubicBezTo>
                          <a:cubicBezTo>
                            <a:pt x="4496772" y="1605278"/>
                            <a:pt x="4504584" y="1518284"/>
                            <a:pt x="4510554" y="1465401"/>
                          </a:cubicBezTo>
                          <a:cubicBezTo>
                            <a:pt x="4589026" y="1464673"/>
                            <a:pt x="4863229" y="1509762"/>
                            <a:pt x="5128902" y="1465401"/>
                          </a:cubicBezTo>
                          <a:cubicBezTo>
                            <a:pt x="5183808" y="1459564"/>
                            <a:pt x="5234957" y="1414440"/>
                            <a:pt x="5234784" y="1359519"/>
                          </a:cubicBezTo>
                          <a:cubicBezTo>
                            <a:pt x="5242958" y="1238244"/>
                            <a:pt x="5227213" y="1083268"/>
                            <a:pt x="5234784" y="986816"/>
                          </a:cubicBezTo>
                          <a:cubicBezTo>
                            <a:pt x="5243146" y="935709"/>
                            <a:pt x="5183316" y="889310"/>
                            <a:pt x="5128902" y="880935"/>
                          </a:cubicBezTo>
                          <a:cubicBezTo>
                            <a:pt x="5067462" y="883196"/>
                            <a:pt x="4976643" y="892906"/>
                            <a:pt x="4845563" y="880935"/>
                          </a:cubicBezTo>
                          <a:cubicBezTo>
                            <a:pt x="4866732" y="873538"/>
                            <a:pt x="4885657" y="861532"/>
                            <a:pt x="4914767" y="853236"/>
                          </a:cubicBezTo>
                          <a:cubicBezTo>
                            <a:pt x="4915636" y="850086"/>
                            <a:pt x="4915403" y="848132"/>
                            <a:pt x="4916377" y="846544"/>
                          </a:cubicBezTo>
                          <a:cubicBezTo>
                            <a:pt x="4914562" y="842951"/>
                            <a:pt x="4904123" y="831011"/>
                            <a:pt x="4899436" y="827401"/>
                          </a:cubicBezTo>
                          <a:cubicBezTo>
                            <a:pt x="4948057" y="765628"/>
                            <a:pt x="5041385" y="683305"/>
                            <a:pt x="5178371" y="584466"/>
                          </a:cubicBezTo>
                          <a:cubicBezTo>
                            <a:pt x="5302593" y="535640"/>
                            <a:pt x="5502458" y="563325"/>
                            <a:pt x="5819250" y="584466"/>
                          </a:cubicBezTo>
                          <a:cubicBezTo>
                            <a:pt x="5854732" y="639239"/>
                            <a:pt x="5994704" y="763418"/>
                            <a:pt x="6100726" y="827655"/>
                          </a:cubicBezTo>
                          <a:cubicBezTo>
                            <a:pt x="6095834" y="832783"/>
                            <a:pt x="6085888" y="843416"/>
                            <a:pt x="6083784" y="846883"/>
                          </a:cubicBezTo>
                          <a:cubicBezTo>
                            <a:pt x="6083887" y="848750"/>
                            <a:pt x="6084970" y="851939"/>
                            <a:pt x="6085479" y="853659"/>
                          </a:cubicBezTo>
                          <a:cubicBezTo>
                            <a:pt x="6102685" y="855632"/>
                            <a:pt x="6133638" y="870167"/>
                            <a:pt x="6154683" y="880935"/>
                          </a:cubicBezTo>
                          <a:cubicBezTo>
                            <a:pt x="6073931" y="895179"/>
                            <a:pt x="5932890" y="885472"/>
                            <a:pt x="5908191" y="880935"/>
                          </a:cubicBezTo>
                          <a:cubicBezTo>
                            <a:pt x="5845751" y="879404"/>
                            <a:pt x="5802651" y="925817"/>
                            <a:pt x="5802309" y="986816"/>
                          </a:cubicBezTo>
                          <a:cubicBezTo>
                            <a:pt x="5831896" y="1070470"/>
                            <a:pt x="5787681" y="1173918"/>
                            <a:pt x="5802309" y="1359519"/>
                          </a:cubicBezTo>
                          <a:cubicBezTo>
                            <a:pt x="5804831" y="1414133"/>
                            <a:pt x="5853125" y="1470471"/>
                            <a:pt x="5908191" y="1465401"/>
                          </a:cubicBezTo>
                          <a:cubicBezTo>
                            <a:pt x="6126595" y="1415758"/>
                            <a:pt x="6328470" y="1505214"/>
                            <a:pt x="6492657" y="1465401"/>
                          </a:cubicBezTo>
                          <a:cubicBezTo>
                            <a:pt x="6477491" y="1568089"/>
                            <a:pt x="6502960" y="1611524"/>
                            <a:pt x="6492657" y="1674623"/>
                          </a:cubicBezTo>
                          <a:cubicBezTo>
                            <a:pt x="6487856" y="1674995"/>
                            <a:pt x="6470800" y="1674473"/>
                            <a:pt x="6467245" y="1674623"/>
                          </a:cubicBezTo>
                          <a:cubicBezTo>
                            <a:pt x="6465768" y="1676571"/>
                            <a:pt x="6464411" y="1679586"/>
                            <a:pt x="6463264" y="1680298"/>
                          </a:cubicBezTo>
                          <a:cubicBezTo>
                            <a:pt x="6466785" y="1704013"/>
                            <a:pt x="6492169" y="1747763"/>
                            <a:pt x="6491810" y="1761869"/>
                          </a:cubicBezTo>
                          <a:cubicBezTo>
                            <a:pt x="6425838" y="1740709"/>
                            <a:pt x="6049854" y="1803179"/>
                            <a:pt x="5942073" y="1761869"/>
                          </a:cubicBezTo>
                          <a:cubicBezTo>
                            <a:pt x="5881755" y="1760393"/>
                            <a:pt x="5840551" y="1811690"/>
                            <a:pt x="5836191" y="1867751"/>
                          </a:cubicBezTo>
                          <a:cubicBezTo>
                            <a:pt x="5860810" y="1916947"/>
                            <a:pt x="5819125" y="2137879"/>
                            <a:pt x="5836191" y="2240454"/>
                          </a:cubicBezTo>
                          <a:cubicBezTo>
                            <a:pt x="5835463" y="2288557"/>
                            <a:pt x="5887230" y="2355529"/>
                            <a:pt x="5942073" y="2346335"/>
                          </a:cubicBezTo>
                          <a:cubicBezTo>
                            <a:pt x="6162785" y="2370171"/>
                            <a:pt x="6350987" y="2311236"/>
                            <a:pt x="6399481" y="2346335"/>
                          </a:cubicBezTo>
                          <a:cubicBezTo>
                            <a:pt x="6377812" y="2375885"/>
                            <a:pt x="6360162" y="2479659"/>
                            <a:pt x="6332310" y="2551068"/>
                          </a:cubicBezTo>
                          <a:cubicBezTo>
                            <a:pt x="6331783" y="2553039"/>
                            <a:pt x="6330762" y="2558346"/>
                            <a:pt x="6329599" y="2559539"/>
                          </a:cubicBezTo>
                          <a:cubicBezTo>
                            <a:pt x="6321916" y="2555832"/>
                            <a:pt x="6311579" y="2554475"/>
                            <a:pt x="6305374" y="2551576"/>
                          </a:cubicBezTo>
                          <a:cubicBezTo>
                            <a:pt x="6304431" y="2552125"/>
                            <a:pt x="6301711" y="2554865"/>
                            <a:pt x="6299868" y="2555727"/>
                          </a:cubicBezTo>
                          <a:cubicBezTo>
                            <a:pt x="6307951" y="2586111"/>
                            <a:pt x="6298329" y="2616715"/>
                            <a:pt x="6301647" y="2643143"/>
                          </a:cubicBezTo>
                          <a:cubicBezTo>
                            <a:pt x="6145057" y="2689148"/>
                            <a:pt x="5904669" y="2589565"/>
                            <a:pt x="5679487" y="2643143"/>
                          </a:cubicBezTo>
                          <a:cubicBezTo>
                            <a:pt x="5626143" y="2643789"/>
                            <a:pt x="5569614" y="2686497"/>
                            <a:pt x="5573605" y="2749024"/>
                          </a:cubicBezTo>
                          <a:cubicBezTo>
                            <a:pt x="5556728" y="2848162"/>
                            <a:pt x="5594242" y="2951519"/>
                            <a:pt x="5573605" y="2994669"/>
                          </a:cubicBezTo>
                          <a:cubicBezTo>
                            <a:pt x="5584052" y="3046160"/>
                            <a:pt x="5626392" y="3108962"/>
                            <a:pt x="5679487" y="3100552"/>
                          </a:cubicBezTo>
                          <a:cubicBezTo>
                            <a:pt x="6106049" y="3007419"/>
                            <a:pt x="6599954" y="3008080"/>
                            <a:pt x="6789125" y="3100552"/>
                          </a:cubicBezTo>
                          <a:cubicBezTo>
                            <a:pt x="6843461" y="3099767"/>
                            <a:pt x="6897267" y="3050087"/>
                            <a:pt x="6895007" y="2994669"/>
                          </a:cubicBezTo>
                          <a:cubicBezTo>
                            <a:pt x="6903656" y="2912806"/>
                            <a:pt x="6890295" y="2817739"/>
                            <a:pt x="6895007" y="2749024"/>
                          </a:cubicBezTo>
                          <a:cubicBezTo>
                            <a:pt x="6900921" y="2690300"/>
                            <a:pt x="6849394" y="2639297"/>
                            <a:pt x="6789125" y="2643143"/>
                          </a:cubicBezTo>
                          <a:cubicBezTo>
                            <a:pt x="6640741" y="2630831"/>
                            <a:pt x="6470984" y="2622465"/>
                            <a:pt x="6312828" y="2643143"/>
                          </a:cubicBezTo>
                          <a:cubicBezTo>
                            <a:pt x="6332446" y="2615605"/>
                            <a:pt x="6343340" y="2607757"/>
                            <a:pt x="6363651" y="2576649"/>
                          </a:cubicBezTo>
                          <a:cubicBezTo>
                            <a:pt x="6362799" y="2573446"/>
                            <a:pt x="6362302" y="2570694"/>
                            <a:pt x="6361533" y="2570042"/>
                          </a:cubicBezTo>
                          <a:cubicBezTo>
                            <a:pt x="6356908" y="2566681"/>
                            <a:pt x="6348449" y="2563570"/>
                            <a:pt x="6337392" y="2562164"/>
                          </a:cubicBezTo>
                          <a:cubicBezTo>
                            <a:pt x="6338669" y="2560025"/>
                            <a:pt x="6338436" y="2557702"/>
                            <a:pt x="6340103" y="2553694"/>
                          </a:cubicBezTo>
                          <a:cubicBezTo>
                            <a:pt x="6355944" y="2496817"/>
                            <a:pt x="6382571" y="2406427"/>
                            <a:pt x="6407867" y="2346335"/>
                          </a:cubicBezTo>
                          <a:cubicBezTo>
                            <a:pt x="6510880" y="2340262"/>
                            <a:pt x="6843448" y="2362407"/>
                            <a:pt x="6915167" y="2346335"/>
                          </a:cubicBezTo>
                          <a:cubicBezTo>
                            <a:pt x="6944415" y="2379459"/>
                            <a:pt x="7007332" y="2410489"/>
                            <a:pt x="7033754" y="2424942"/>
                          </a:cubicBezTo>
                          <a:cubicBezTo>
                            <a:pt x="7097960" y="2438383"/>
                            <a:pt x="7233699" y="2530442"/>
                            <a:pt x="7295747" y="2599350"/>
                          </a:cubicBezTo>
                          <a:cubicBezTo>
                            <a:pt x="7294414" y="2602437"/>
                            <a:pt x="7284991" y="2617176"/>
                            <a:pt x="7281602" y="2620441"/>
                          </a:cubicBezTo>
                          <a:cubicBezTo>
                            <a:pt x="7282106" y="2622143"/>
                            <a:pt x="7282519" y="2623854"/>
                            <a:pt x="7284143" y="2626879"/>
                          </a:cubicBezTo>
                          <a:cubicBezTo>
                            <a:pt x="7295017" y="2634082"/>
                            <a:pt x="7331750" y="2639152"/>
                            <a:pt x="7346401" y="2642804"/>
                          </a:cubicBezTo>
                          <a:cubicBezTo>
                            <a:pt x="7262765" y="2636694"/>
                            <a:pt x="7177677" y="2645052"/>
                            <a:pt x="7144887" y="2642804"/>
                          </a:cubicBezTo>
                          <a:cubicBezTo>
                            <a:pt x="7090786" y="2642610"/>
                            <a:pt x="7042700" y="2699099"/>
                            <a:pt x="7039006" y="2748685"/>
                          </a:cubicBezTo>
                          <a:cubicBezTo>
                            <a:pt x="7020607" y="2782062"/>
                            <a:pt x="7028270" y="2929083"/>
                            <a:pt x="7039006" y="2994331"/>
                          </a:cubicBezTo>
                          <a:cubicBezTo>
                            <a:pt x="7035846" y="3052837"/>
                            <a:pt x="7093308" y="3101472"/>
                            <a:pt x="7144887" y="3100213"/>
                          </a:cubicBezTo>
                          <a:cubicBezTo>
                            <a:pt x="7633213" y="3117075"/>
                            <a:pt x="8120605" y="3163505"/>
                            <a:pt x="8254526" y="3100213"/>
                          </a:cubicBezTo>
                          <a:cubicBezTo>
                            <a:pt x="8299719" y="3095297"/>
                            <a:pt x="8351470" y="3043985"/>
                            <a:pt x="8360407" y="2994331"/>
                          </a:cubicBezTo>
                          <a:cubicBezTo>
                            <a:pt x="8373334" y="2887139"/>
                            <a:pt x="8344798" y="2861009"/>
                            <a:pt x="8360407" y="2748685"/>
                          </a:cubicBezTo>
                          <a:cubicBezTo>
                            <a:pt x="8364154" y="2703294"/>
                            <a:pt x="8311653" y="2652409"/>
                            <a:pt x="8254526" y="2642804"/>
                          </a:cubicBezTo>
                          <a:cubicBezTo>
                            <a:pt x="8092075" y="2672525"/>
                            <a:pt x="7657767" y="2639477"/>
                            <a:pt x="7375286" y="2642804"/>
                          </a:cubicBezTo>
                          <a:lnTo>
                            <a:pt x="7375286" y="2642804"/>
                          </a:lnTo>
                          <a:cubicBezTo>
                            <a:pt x="7360995" y="2612158"/>
                            <a:pt x="7342762" y="2608723"/>
                            <a:pt x="7321159" y="2571228"/>
                          </a:cubicBezTo>
                          <a:cubicBezTo>
                            <a:pt x="7318083" y="2571744"/>
                            <a:pt x="7316197" y="2571437"/>
                            <a:pt x="7314213" y="2571228"/>
                          </a:cubicBezTo>
                          <a:cubicBezTo>
                            <a:pt x="7308701" y="2580621"/>
                            <a:pt x="7302535" y="2586280"/>
                            <a:pt x="7300152" y="2592404"/>
                          </a:cubicBezTo>
                          <a:cubicBezTo>
                            <a:pt x="7236497" y="2544344"/>
                            <a:pt x="7158781" y="2465116"/>
                            <a:pt x="7038243" y="2418081"/>
                          </a:cubicBezTo>
                          <a:cubicBezTo>
                            <a:pt x="7011260" y="2392491"/>
                            <a:pt x="6938987" y="2361333"/>
                            <a:pt x="6930922" y="2346335"/>
                          </a:cubicBezTo>
                          <a:cubicBezTo>
                            <a:pt x="6990915" y="2337881"/>
                            <a:pt x="7020303" y="2341028"/>
                            <a:pt x="7051711" y="2346335"/>
                          </a:cubicBezTo>
                          <a:cubicBezTo>
                            <a:pt x="7109408" y="2337928"/>
                            <a:pt x="7161579" y="2290256"/>
                            <a:pt x="7157593" y="2240454"/>
                          </a:cubicBezTo>
                          <a:cubicBezTo>
                            <a:pt x="7180204" y="2069831"/>
                            <a:pt x="7171083" y="1968301"/>
                            <a:pt x="7157593" y="1867751"/>
                          </a:cubicBezTo>
                          <a:cubicBezTo>
                            <a:pt x="7154809" y="1814242"/>
                            <a:pt x="7104371" y="1761668"/>
                            <a:pt x="7051711" y="1761869"/>
                          </a:cubicBezTo>
                          <a:cubicBezTo>
                            <a:pt x="6914736" y="1804721"/>
                            <a:pt x="6572545" y="1772189"/>
                            <a:pt x="6501974" y="1761869"/>
                          </a:cubicBezTo>
                          <a:cubicBezTo>
                            <a:pt x="6502796" y="1749474"/>
                            <a:pt x="6522693" y="1694371"/>
                            <a:pt x="6530520" y="1680298"/>
                          </a:cubicBezTo>
                          <a:cubicBezTo>
                            <a:pt x="6529346" y="1678072"/>
                            <a:pt x="6527497" y="1676256"/>
                            <a:pt x="6526539" y="1674623"/>
                          </a:cubicBezTo>
                          <a:cubicBezTo>
                            <a:pt x="6522107" y="1675506"/>
                            <a:pt x="6510490" y="1676851"/>
                            <a:pt x="6501127" y="1674623"/>
                          </a:cubicBezTo>
                          <a:cubicBezTo>
                            <a:pt x="6504253" y="1617448"/>
                            <a:pt x="6496596" y="1493436"/>
                            <a:pt x="6501127" y="1465401"/>
                          </a:cubicBezTo>
                          <a:cubicBezTo>
                            <a:pt x="6790487" y="1453772"/>
                            <a:pt x="6888542" y="1489827"/>
                            <a:pt x="7085594" y="1465401"/>
                          </a:cubicBezTo>
                          <a:cubicBezTo>
                            <a:pt x="7124731" y="1468174"/>
                            <a:pt x="7158779" y="1440057"/>
                            <a:pt x="7178261" y="1406700"/>
                          </a:cubicBezTo>
                          <a:cubicBezTo>
                            <a:pt x="7181590" y="1408666"/>
                            <a:pt x="7189009" y="1411274"/>
                            <a:pt x="7195202" y="1412291"/>
                          </a:cubicBezTo>
                          <a:cubicBezTo>
                            <a:pt x="7373802" y="1463262"/>
                            <a:pt x="7833752" y="1551978"/>
                            <a:pt x="8429950" y="1809728"/>
                          </a:cubicBezTo>
                          <a:cubicBezTo>
                            <a:pt x="8427307" y="1818941"/>
                            <a:pt x="8424691" y="1828326"/>
                            <a:pt x="8421988" y="1834207"/>
                          </a:cubicBezTo>
                          <a:cubicBezTo>
                            <a:pt x="8422569" y="1835209"/>
                            <a:pt x="8425502" y="1838264"/>
                            <a:pt x="8426138" y="1839798"/>
                          </a:cubicBezTo>
                          <a:cubicBezTo>
                            <a:pt x="8448846" y="1844698"/>
                            <a:pt x="8475247" y="1833043"/>
                            <a:pt x="8509488" y="1837850"/>
                          </a:cubicBezTo>
                          <a:cubicBezTo>
                            <a:pt x="8505908" y="1847335"/>
                            <a:pt x="8504070" y="1857584"/>
                            <a:pt x="8504152" y="1867751"/>
                          </a:cubicBezTo>
                          <a:cubicBezTo>
                            <a:pt x="8507976" y="1976999"/>
                            <a:pt x="8518785" y="2106988"/>
                            <a:pt x="8504152" y="2240454"/>
                          </a:cubicBezTo>
                          <a:cubicBezTo>
                            <a:pt x="8503952" y="2291784"/>
                            <a:pt x="8553980" y="2348095"/>
                            <a:pt x="8610033" y="2346335"/>
                          </a:cubicBezTo>
                          <a:cubicBezTo>
                            <a:pt x="8870655" y="2305344"/>
                            <a:pt x="8963020" y="2383889"/>
                            <a:pt x="9160617" y="2346335"/>
                          </a:cubicBezTo>
                          <a:cubicBezTo>
                            <a:pt x="9149050" y="2395596"/>
                            <a:pt x="9166528" y="2511026"/>
                            <a:pt x="9160617" y="2556066"/>
                          </a:cubicBezTo>
                          <a:cubicBezTo>
                            <a:pt x="9152923" y="2557736"/>
                            <a:pt x="9145788" y="2555504"/>
                            <a:pt x="9135206" y="2556066"/>
                          </a:cubicBezTo>
                          <a:cubicBezTo>
                            <a:pt x="9133620" y="2557448"/>
                            <a:pt x="9132723" y="2559563"/>
                            <a:pt x="9131225" y="2561656"/>
                          </a:cubicBezTo>
                          <a:cubicBezTo>
                            <a:pt x="9148690" y="2595083"/>
                            <a:pt x="9143773" y="2606690"/>
                            <a:pt x="9159601" y="2642804"/>
                          </a:cubicBezTo>
                          <a:cubicBezTo>
                            <a:pt x="8890916" y="2630752"/>
                            <a:pt x="8674784" y="2646838"/>
                            <a:pt x="8610288" y="2642804"/>
                          </a:cubicBezTo>
                          <a:cubicBezTo>
                            <a:pt x="8551297" y="2648761"/>
                            <a:pt x="8496261" y="2698351"/>
                            <a:pt x="8504406" y="2748685"/>
                          </a:cubicBezTo>
                          <a:cubicBezTo>
                            <a:pt x="8523604" y="2808992"/>
                            <a:pt x="8490701" y="2950853"/>
                            <a:pt x="8504406" y="2994331"/>
                          </a:cubicBezTo>
                          <a:cubicBezTo>
                            <a:pt x="8506038" y="3045621"/>
                            <a:pt x="8554508" y="3101817"/>
                            <a:pt x="8610288" y="3100213"/>
                          </a:cubicBezTo>
                          <a:cubicBezTo>
                            <a:pt x="8836353" y="3049516"/>
                            <a:pt x="9589304" y="3109034"/>
                            <a:pt x="9719926" y="3100213"/>
                          </a:cubicBezTo>
                          <a:cubicBezTo>
                            <a:pt x="9768662" y="3104110"/>
                            <a:pt x="9826692" y="3037709"/>
                            <a:pt x="9825808" y="2994331"/>
                          </a:cubicBezTo>
                          <a:cubicBezTo>
                            <a:pt x="9843290" y="2899986"/>
                            <a:pt x="9810153" y="2808842"/>
                            <a:pt x="9825808" y="2748685"/>
                          </a:cubicBezTo>
                          <a:cubicBezTo>
                            <a:pt x="9824251" y="2696730"/>
                            <a:pt x="9771397" y="2636003"/>
                            <a:pt x="9719926" y="2642804"/>
                          </a:cubicBezTo>
                          <a:cubicBezTo>
                            <a:pt x="9528097" y="2665506"/>
                            <a:pt x="9404362" y="2611898"/>
                            <a:pt x="9170359" y="2642804"/>
                          </a:cubicBezTo>
                          <a:cubicBezTo>
                            <a:pt x="9176080" y="2627987"/>
                            <a:pt x="9185609" y="2585953"/>
                            <a:pt x="9198735" y="2561656"/>
                          </a:cubicBezTo>
                          <a:cubicBezTo>
                            <a:pt x="9197130" y="2559570"/>
                            <a:pt x="9197072" y="2558374"/>
                            <a:pt x="9194754" y="2556066"/>
                          </a:cubicBezTo>
                          <a:cubicBezTo>
                            <a:pt x="9190437" y="2557132"/>
                            <a:pt x="9172708" y="2556394"/>
                            <a:pt x="9169342" y="2556066"/>
                          </a:cubicBezTo>
                          <a:cubicBezTo>
                            <a:pt x="9161849" y="2460543"/>
                            <a:pt x="9165959" y="2408622"/>
                            <a:pt x="9169342" y="2346335"/>
                          </a:cubicBezTo>
                          <a:cubicBezTo>
                            <a:pt x="9382510" y="2352652"/>
                            <a:pt x="9412680" y="2386795"/>
                            <a:pt x="9652162" y="2346335"/>
                          </a:cubicBezTo>
                          <a:cubicBezTo>
                            <a:pt x="9681277" y="2375571"/>
                            <a:pt x="9788271" y="2441898"/>
                            <a:pt x="9935416" y="2508546"/>
                          </a:cubicBezTo>
                          <a:cubicBezTo>
                            <a:pt x="9956167" y="2526175"/>
                            <a:pt x="10018560" y="2573664"/>
                            <a:pt x="10104826" y="2605788"/>
                          </a:cubicBezTo>
                          <a:cubicBezTo>
                            <a:pt x="10102065" y="2612909"/>
                            <a:pt x="10096813" y="2620533"/>
                            <a:pt x="10092205" y="2627811"/>
                          </a:cubicBezTo>
                          <a:cubicBezTo>
                            <a:pt x="10092597" y="2629021"/>
                            <a:pt x="10094171" y="2633084"/>
                            <a:pt x="10095086" y="2634079"/>
                          </a:cubicBezTo>
                          <a:cubicBezTo>
                            <a:pt x="10116160" y="2635868"/>
                            <a:pt x="10124550" y="2635997"/>
                            <a:pt x="10142097" y="2642550"/>
                          </a:cubicBezTo>
                          <a:cubicBezTo>
                            <a:pt x="10130323" y="2637721"/>
                            <a:pt x="10088514" y="2644703"/>
                            <a:pt x="10079923" y="2642550"/>
                          </a:cubicBezTo>
                          <a:cubicBezTo>
                            <a:pt x="10030300" y="2640181"/>
                            <a:pt x="9979756" y="2703735"/>
                            <a:pt x="9974042" y="2748431"/>
                          </a:cubicBezTo>
                          <a:cubicBezTo>
                            <a:pt x="9972837" y="2852499"/>
                            <a:pt x="9958625" y="2928840"/>
                            <a:pt x="9974042" y="2994076"/>
                          </a:cubicBezTo>
                          <a:cubicBezTo>
                            <a:pt x="9979189" y="3047965"/>
                            <a:pt x="10024312" y="3098949"/>
                            <a:pt x="10079923" y="3099958"/>
                          </a:cubicBezTo>
                          <a:cubicBezTo>
                            <a:pt x="10475427" y="3173190"/>
                            <a:pt x="10824656" y="3123322"/>
                            <a:pt x="11045563" y="3099958"/>
                          </a:cubicBezTo>
                          <a:cubicBezTo>
                            <a:pt x="11096066" y="3098616"/>
                            <a:pt x="11149848" y="3047010"/>
                            <a:pt x="11151445" y="2994076"/>
                          </a:cubicBezTo>
                          <a:cubicBezTo>
                            <a:pt x="11142341" y="2960671"/>
                            <a:pt x="11132572" y="2854947"/>
                            <a:pt x="11151445" y="2748431"/>
                          </a:cubicBezTo>
                          <a:cubicBezTo>
                            <a:pt x="11160162" y="2691946"/>
                            <a:pt x="11096067" y="2640018"/>
                            <a:pt x="11045563" y="2642804"/>
                          </a:cubicBezTo>
                          <a:close/>
                          <a:moveTo>
                            <a:pt x="1351049" y="2651274"/>
                          </a:moveTo>
                          <a:cubicBezTo>
                            <a:pt x="1401363" y="2658041"/>
                            <a:pt x="1448208" y="2703499"/>
                            <a:pt x="1448460" y="2748685"/>
                          </a:cubicBezTo>
                          <a:cubicBezTo>
                            <a:pt x="1469642" y="2791489"/>
                            <a:pt x="1457575" y="2912913"/>
                            <a:pt x="1448460" y="2994331"/>
                          </a:cubicBezTo>
                          <a:cubicBezTo>
                            <a:pt x="1448604" y="3043521"/>
                            <a:pt x="1399332" y="3095129"/>
                            <a:pt x="1351049" y="3091742"/>
                          </a:cubicBezTo>
                          <a:cubicBezTo>
                            <a:pt x="796506" y="3030784"/>
                            <a:pt x="598908" y="3195047"/>
                            <a:pt x="105882" y="3091742"/>
                          </a:cubicBezTo>
                          <a:cubicBezTo>
                            <a:pt x="65662" y="3086679"/>
                            <a:pt x="6078" y="3046974"/>
                            <a:pt x="8471" y="2994331"/>
                          </a:cubicBezTo>
                          <a:cubicBezTo>
                            <a:pt x="17327" y="2882818"/>
                            <a:pt x="-5610" y="2790982"/>
                            <a:pt x="8471" y="2748685"/>
                          </a:cubicBezTo>
                          <a:cubicBezTo>
                            <a:pt x="13174" y="2696331"/>
                            <a:pt x="56890" y="2659632"/>
                            <a:pt x="105882" y="2651274"/>
                          </a:cubicBezTo>
                          <a:cubicBezTo>
                            <a:pt x="672984" y="2682361"/>
                            <a:pt x="856487" y="2541902"/>
                            <a:pt x="1351049" y="2651274"/>
                          </a:cubicBezTo>
                          <a:close/>
                          <a:moveTo>
                            <a:pt x="1225854" y="2630098"/>
                          </a:moveTo>
                          <a:cubicBezTo>
                            <a:pt x="1191475" y="2635449"/>
                            <a:pt x="1167249" y="2643763"/>
                            <a:pt x="1154956" y="2640347"/>
                          </a:cubicBezTo>
                          <a:cubicBezTo>
                            <a:pt x="1170399" y="2617384"/>
                            <a:pt x="1189598" y="2597069"/>
                            <a:pt x="1203916" y="2588084"/>
                          </a:cubicBezTo>
                          <a:cubicBezTo>
                            <a:pt x="1207736" y="2594396"/>
                            <a:pt x="1219717" y="2610760"/>
                            <a:pt x="1225854" y="2630098"/>
                          </a:cubicBezTo>
                          <a:close/>
                          <a:moveTo>
                            <a:pt x="2816449" y="2651274"/>
                          </a:moveTo>
                          <a:cubicBezTo>
                            <a:pt x="2868278" y="2651717"/>
                            <a:pt x="2918927" y="2699476"/>
                            <a:pt x="2913860" y="2748685"/>
                          </a:cubicBezTo>
                          <a:cubicBezTo>
                            <a:pt x="2922362" y="2810706"/>
                            <a:pt x="2896028" y="2965019"/>
                            <a:pt x="2913860" y="2994331"/>
                          </a:cubicBezTo>
                          <a:cubicBezTo>
                            <a:pt x="2917270" y="3039306"/>
                            <a:pt x="2871820" y="3095407"/>
                            <a:pt x="2816449" y="3091742"/>
                          </a:cubicBezTo>
                          <a:cubicBezTo>
                            <a:pt x="2275899" y="2998184"/>
                            <a:pt x="1974746" y="3145284"/>
                            <a:pt x="1706811" y="3091742"/>
                          </a:cubicBezTo>
                          <a:cubicBezTo>
                            <a:pt x="1663280" y="3095361"/>
                            <a:pt x="1614192" y="3047754"/>
                            <a:pt x="1609400" y="2994331"/>
                          </a:cubicBezTo>
                          <a:cubicBezTo>
                            <a:pt x="1612533" y="2913088"/>
                            <a:pt x="1588748" y="2859183"/>
                            <a:pt x="1609400" y="2748685"/>
                          </a:cubicBezTo>
                          <a:cubicBezTo>
                            <a:pt x="1612214" y="2696717"/>
                            <a:pt x="1653502" y="2649529"/>
                            <a:pt x="1706811" y="2651274"/>
                          </a:cubicBezTo>
                          <a:cubicBezTo>
                            <a:pt x="2190100" y="2664185"/>
                            <a:pt x="2641042" y="2695644"/>
                            <a:pt x="2816449" y="2651274"/>
                          </a:cubicBezTo>
                          <a:close/>
                          <a:moveTo>
                            <a:pt x="2285347" y="2564536"/>
                          </a:moveTo>
                          <a:cubicBezTo>
                            <a:pt x="2279949" y="2575708"/>
                            <a:pt x="2275410" y="2605058"/>
                            <a:pt x="2261630" y="2632300"/>
                          </a:cubicBezTo>
                          <a:cubicBezTo>
                            <a:pt x="2259131" y="2621451"/>
                            <a:pt x="2238431" y="2572061"/>
                            <a:pt x="2237913" y="2564536"/>
                          </a:cubicBezTo>
                          <a:cubicBezTo>
                            <a:pt x="2252409" y="2565095"/>
                            <a:pt x="2277829" y="2564237"/>
                            <a:pt x="2285347" y="2564536"/>
                          </a:cubicBezTo>
                          <a:close/>
                          <a:moveTo>
                            <a:pt x="2981625" y="1867751"/>
                          </a:moveTo>
                          <a:cubicBezTo>
                            <a:pt x="2951133" y="1968493"/>
                            <a:pt x="2953397" y="2181896"/>
                            <a:pt x="2981625" y="2240454"/>
                          </a:cubicBezTo>
                          <a:cubicBezTo>
                            <a:pt x="2981979" y="2287589"/>
                            <a:pt x="2935476" y="2336854"/>
                            <a:pt x="2884214" y="2337865"/>
                          </a:cubicBezTo>
                          <a:cubicBezTo>
                            <a:pt x="2623152" y="2328585"/>
                            <a:pt x="2205130" y="2252792"/>
                            <a:pt x="1639046" y="2337865"/>
                          </a:cubicBezTo>
                          <a:cubicBezTo>
                            <a:pt x="1594232" y="2334727"/>
                            <a:pt x="1544089" y="2287022"/>
                            <a:pt x="1541635" y="2240454"/>
                          </a:cubicBezTo>
                          <a:cubicBezTo>
                            <a:pt x="1550059" y="2176483"/>
                            <a:pt x="1521960" y="2037379"/>
                            <a:pt x="1541635" y="1867751"/>
                          </a:cubicBezTo>
                          <a:cubicBezTo>
                            <a:pt x="1541158" y="1813208"/>
                            <a:pt x="1593281" y="1770294"/>
                            <a:pt x="1639046" y="1770340"/>
                          </a:cubicBezTo>
                          <a:cubicBezTo>
                            <a:pt x="2130413" y="1724761"/>
                            <a:pt x="2683704" y="1868475"/>
                            <a:pt x="2884214" y="1770340"/>
                          </a:cubicBezTo>
                          <a:cubicBezTo>
                            <a:pt x="2933344" y="1779405"/>
                            <a:pt x="2983071" y="1821595"/>
                            <a:pt x="2981625" y="1867751"/>
                          </a:cubicBezTo>
                          <a:close/>
                          <a:moveTo>
                            <a:pt x="2958076" y="1777540"/>
                          </a:moveTo>
                          <a:cubicBezTo>
                            <a:pt x="2983414" y="1755132"/>
                            <a:pt x="2988835" y="1748154"/>
                            <a:pt x="3018810" y="1725954"/>
                          </a:cubicBezTo>
                          <a:cubicBezTo>
                            <a:pt x="3026163" y="1746359"/>
                            <a:pt x="3034575" y="1763670"/>
                            <a:pt x="3037699" y="1775168"/>
                          </a:cubicBezTo>
                          <a:cubicBezTo>
                            <a:pt x="3015762" y="1781273"/>
                            <a:pt x="2981726" y="1775456"/>
                            <a:pt x="2958076" y="1777540"/>
                          </a:cubicBezTo>
                          <a:close/>
                          <a:moveTo>
                            <a:pt x="3858324" y="2651274"/>
                          </a:moveTo>
                          <a:cubicBezTo>
                            <a:pt x="3900767" y="2658120"/>
                            <a:pt x="3951358" y="2704252"/>
                            <a:pt x="3955735" y="2748685"/>
                          </a:cubicBezTo>
                          <a:cubicBezTo>
                            <a:pt x="3945203" y="2840040"/>
                            <a:pt x="3939756" y="2921956"/>
                            <a:pt x="3955735" y="2994331"/>
                          </a:cubicBezTo>
                          <a:cubicBezTo>
                            <a:pt x="3962878" y="3047042"/>
                            <a:pt x="3910217" y="3094532"/>
                            <a:pt x="3858324" y="3091742"/>
                          </a:cubicBezTo>
                          <a:cubicBezTo>
                            <a:pt x="3773343" y="3065296"/>
                            <a:pt x="3502056" y="3047177"/>
                            <a:pt x="3172211" y="3091742"/>
                          </a:cubicBezTo>
                          <a:cubicBezTo>
                            <a:pt x="3124944" y="3098499"/>
                            <a:pt x="3079443" y="3048145"/>
                            <a:pt x="3074800" y="2994331"/>
                          </a:cubicBezTo>
                          <a:cubicBezTo>
                            <a:pt x="3074615" y="2919130"/>
                            <a:pt x="3093988" y="2861482"/>
                            <a:pt x="3074800" y="2748685"/>
                          </a:cubicBezTo>
                          <a:cubicBezTo>
                            <a:pt x="3073639" y="2697997"/>
                            <a:pt x="3120941" y="2650569"/>
                            <a:pt x="3172211" y="2651274"/>
                          </a:cubicBezTo>
                          <a:cubicBezTo>
                            <a:pt x="3347546" y="2643685"/>
                            <a:pt x="3767124" y="2630588"/>
                            <a:pt x="3858324" y="2651274"/>
                          </a:cubicBezTo>
                          <a:close/>
                          <a:moveTo>
                            <a:pt x="3862644" y="2612903"/>
                          </a:moveTo>
                          <a:cubicBezTo>
                            <a:pt x="3842224" y="2623542"/>
                            <a:pt x="3805008" y="2632121"/>
                            <a:pt x="3794880" y="2636959"/>
                          </a:cubicBezTo>
                          <a:cubicBezTo>
                            <a:pt x="3803807" y="2614158"/>
                            <a:pt x="3823892" y="2582081"/>
                            <a:pt x="3832573" y="2576056"/>
                          </a:cubicBezTo>
                          <a:cubicBezTo>
                            <a:pt x="3840526" y="2583194"/>
                            <a:pt x="3849480" y="2601053"/>
                            <a:pt x="3862644" y="2612903"/>
                          </a:cubicBezTo>
                          <a:close/>
                          <a:moveTo>
                            <a:pt x="5323725" y="2651274"/>
                          </a:moveTo>
                          <a:cubicBezTo>
                            <a:pt x="5370454" y="2649373"/>
                            <a:pt x="5419850" y="2695116"/>
                            <a:pt x="5421136" y="2748685"/>
                          </a:cubicBezTo>
                          <a:cubicBezTo>
                            <a:pt x="5427688" y="2847289"/>
                            <a:pt x="5416764" y="2956237"/>
                            <a:pt x="5421136" y="2994331"/>
                          </a:cubicBezTo>
                          <a:cubicBezTo>
                            <a:pt x="5421152" y="3043669"/>
                            <a:pt x="5372452" y="3093200"/>
                            <a:pt x="5323725" y="3091742"/>
                          </a:cubicBezTo>
                          <a:cubicBezTo>
                            <a:pt x="4872174" y="3034163"/>
                            <a:pt x="4430785" y="3125808"/>
                            <a:pt x="4214086" y="3091742"/>
                          </a:cubicBezTo>
                          <a:cubicBezTo>
                            <a:pt x="4164802" y="3093117"/>
                            <a:pt x="4115060" y="3040622"/>
                            <a:pt x="4116675" y="2994331"/>
                          </a:cubicBezTo>
                          <a:cubicBezTo>
                            <a:pt x="4113288" y="2924107"/>
                            <a:pt x="4126286" y="2790768"/>
                            <a:pt x="4116675" y="2748685"/>
                          </a:cubicBezTo>
                          <a:cubicBezTo>
                            <a:pt x="4113515" y="2708768"/>
                            <a:pt x="4163477" y="2650549"/>
                            <a:pt x="4214086" y="2651274"/>
                          </a:cubicBezTo>
                          <a:cubicBezTo>
                            <a:pt x="4461179" y="2670369"/>
                            <a:pt x="4866187" y="2618966"/>
                            <a:pt x="5323725" y="2651274"/>
                          </a:cubicBezTo>
                          <a:close/>
                          <a:moveTo>
                            <a:pt x="4694873" y="2561148"/>
                          </a:moveTo>
                          <a:cubicBezTo>
                            <a:pt x="4698449" y="2579577"/>
                            <a:pt x="4693679" y="2622952"/>
                            <a:pt x="4693433" y="2632809"/>
                          </a:cubicBezTo>
                          <a:cubicBezTo>
                            <a:pt x="4686992" y="2616203"/>
                            <a:pt x="4665552" y="2589971"/>
                            <a:pt x="4649810" y="2575971"/>
                          </a:cubicBezTo>
                          <a:cubicBezTo>
                            <a:pt x="4658678" y="2568699"/>
                            <a:pt x="4685259" y="2566010"/>
                            <a:pt x="4694873" y="2561148"/>
                          </a:cubicBezTo>
                          <a:close/>
                          <a:moveTo>
                            <a:pt x="5082315" y="1770340"/>
                          </a:moveTo>
                          <a:cubicBezTo>
                            <a:pt x="5131822" y="1769582"/>
                            <a:pt x="5174495" y="1823606"/>
                            <a:pt x="5179726" y="1867751"/>
                          </a:cubicBezTo>
                          <a:cubicBezTo>
                            <a:pt x="5153900" y="1948152"/>
                            <a:pt x="5164811" y="2158272"/>
                            <a:pt x="5179726" y="2240454"/>
                          </a:cubicBezTo>
                          <a:cubicBezTo>
                            <a:pt x="5181607" y="2291420"/>
                            <a:pt x="5129925" y="2337187"/>
                            <a:pt x="5082315" y="2337865"/>
                          </a:cubicBezTo>
                          <a:cubicBezTo>
                            <a:pt x="4597354" y="2389708"/>
                            <a:pt x="4407503" y="2380276"/>
                            <a:pt x="3930323" y="2337865"/>
                          </a:cubicBezTo>
                          <a:cubicBezTo>
                            <a:pt x="3889871" y="2333694"/>
                            <a:pt x="3831726" y="2284724"/>
                            <a:pt x="3832912" y="2240454"/>
                          </a:cubicBezTo>
                          <a:cubicBezTo>
                            <a:pt x="3841093" y="2162322"/>
                            <a:pt x="3824709" y="2036322"/>
                            <a:pt x="3832912" y="1867751"/>
                          </a:cubicBezTo>
                          <a:cubicBezTo>
                            <a:pt x="3831728" y="1815406"/>
                            <a:pt x="3886314" y="1775964"/>
                            <a:pt x="3930323" y="1770340"/>
                          </a:cubicBezTo>
                          <a:cubicBezTo>
                            <a:pt x="4447353" y="1794656"/>
                            <a:pt x="4907837" y="1689526"/>
                            <a:pt x="5082315" y="1770340"/>
                          </a:cubicBezTo>
                          <a:close/>
                          <a:moveTo>
                            <a:pt x="4530036" y="1683093"/>
                          </a:moveTo>
                          <a:cubicBezTo>
                            <a:pt x="4530287" y="1692709"/>
                            <a:pt x="4514518" y="1734737"/>
                            <a:pt x="4506319" y="1750857"/>
                          </a:cubicBezTo>
                          <a:cubicBezTo>
                            <a:pt x="4494804" y="1724913"/>
                            <a:pt x="4489630" y="1715267"/>
                            <a:pt x="4482602" y="1683093"/>
                          </a:cubicBezTo>
                          <a:cubicBezTo>
                            <a:pt x="4490544" y="1684013"/>
                            <a:pt x="4518674" y="1679303"/>
                            <a:pt x="4530036" y="1683093"/>
                          </a:cubicBezTo>
                          <a:close/>
                          <a:moveTo>
                            <a:pt x="5128902" y="889405"/>
                          </a:moveTo>
                          <a:cubicBezTo>
                            <a:pt x="5176545" y="890743"/>
                            <a:pt x="5231810" y="946085"/>
                            <a:pt x="5226314" y="986816"/>
                          </a:cubicBezTo>
                          <a:cubicBezTo>
                            <a:pt x="5213119" y="1096489"/>
                            <a:pt x="5205266" y="1309846"/>
                            <a:pt x="5226314" y="1359519"/>
                          </a:cubicBezTo>
                          <a:cubicBezTo>
                            <a:pt x="5226111" y="1407022"/>
                            <a:pt x="5177609" y="1457992"/>
                            <a:pt x="5128902" y="1456930"/>
                          </a:cubicBezTo>
                          <a:cubicBezTo>
                            <a:pt x="4867967" y="1448472"/>
                            <a:pt x="4421830" y="1515910"/>
                            <a:pt x="3883735" y="1456930"/>
                          </a:cubicBezTo>
                          <a:cubicBezTo>
                            <a:pt x="3843121" y="1457013"/>
                            <a:pt x="3787713" y="1409383"/>
                            <a:pt x="3786324" y="1359519"/>
                          </a:cubicBezTo>
                          <a:cubicBezTo>
                            <a:pt x="3809393" y="1314607"/>
                            <a:pt x="3761379" y="1154852"/>
                            <a:pt x="3786324" y="986816"/>
                          </a:cubicBezTo>
                          <a:cubicBezTo>
                            <a:pt x="3784742" y="939076"/>
                            <a:pt x="3835446" y="890285"/>
                            <a:pt x="3883735" y="889405"/>
                          </a:cubicBezTo>
                          <a:cubicBezTo>
                            <a:pt x="4043456" y="794692"/>
                            <a:pt x="4718338" y="912876"/>
                            <a:pt x="5128902" y="889405"/>
                          </a:cubicBezTo>
                          <a:close/>
                          <a:moveTo>
                            <a:pt x="4906043" y="847645"/>
                          </a:moveTo>
                          <a:cubicBezTo>
                            <a:pt x="4898745" y="856234"/>
                            <a:pt x="4867011" y="856456"/>
                            <a:pt x="4839550" y="874243"/>
                          </a:cubicBezTo>
                          <a:cubicBezTo>
                            <a:pt x="4854707" y="853158"/>
                            <a:pt x="4856528" y="842559"/>
                            <a:pt x="4874956" y="811900"/>
                          </a:cubicBezTo>
                          <a:cubicBezTo>
                            <a:pt x="4889155" y="823930"/>
                            <a:pt x="4895814" y="838962"/>
                            <a:pt x="4906043" y="847645"/>
                          </a:cubicBezTo>
                          <a:close/>
                          <a:moveTo>
                            <a:pt x="4874787" y="575996"/>
                          </a:moveTo>
                          <a:cubicBezTo>
                            <a:pt x="4829666" y="575458"/>
                            <a:pt x="4772244" y="532342"/>
                            <a:pt x="4777376" y="478585"/>
                          </a:cubicBezTo>
                          <a:cubicBezTo>
                            <a:pt x="4800874" y="437008"/>
                            <a:pt x="4810484" y="168424"/>
                            <a:pt x="4777376" y="105882"/>
                          </a:cubicBezTo>
                          <a:cubicBezTo>
                            <a:pt x="4768381" y="58902"/>
                            <a:pt x="4821155" y="14856"/>
                            <a:pt x="4874787" y="8471"/>
                          </a:cubicBezTo>
                          <a:cubicBezTo>
                            <a:pt x="5226588" y="70274"/>
                            <a:pt x="5933654" y="-63017"/>
                            <a:pt x="6119954" y="8471"/>
                          </a:cubicBezTo>
                          <a:cubicBezTo>
                            <a:pt x="6158986" y="9359"/>
                            <a:pt x="6215372" y="54099"/>
                            <a:pt x="6217365" y="105882"/>
                          </a:cubicBezTo>
                          <a:cubicBezTo>
                            <a:pt x="6249314" y="271088"/>
                            <a:pt x="6186981" y="405294"/>
                            <a:pt x="6217365" y="478585"/>
                          </a:cubicBezTo>
                          <a:cubicBezTo>
                            <a:pt x="6219248" y="530665"/>
                            <a:pt x="6166779" y="585345"/>
                            <a:pt x="6119954" y="575996"/>
                          </a:cubicBezTo>
                          <a:cubicBezTo>
                            <a:pt x="5820107" y="633944"/>
                            <a:pt x="5005957" y="666974"/>
                            <a:pt x="4874787" y="575996"/>
                          </a:cubicBezTo>
                          <a:close/>
                          <a:moveTo>
                            <a:pt x="6789125" y="2651274"/>
                          </a:moveTo>
                          <a:cubicBezTo>
                            <a:pt x="6842199" y="2645955"/>
                            <a:pt x="6879819" y="2702106"/>
                            <a:pt x="6886536" y="2748685"/>
                          </a:cubicBezTo>
                          <a:cubicBezTo>
                            <a:pt x="6874703" y="2859523"/>
                            <a:pt x="6876810" y="2947749"/>
                            <a:pt x="6886536" y="2994331"/>
                          </a:cubicBezTo>
                          <a:cubicBezTo>
                            <a:pt x="6883908" y="3045526"/>
                            <a:pt x="6840118" y="3098115"/>
                            <a:pt x="6789125" y="3091742"/>
                          </a:cubicBezTo>
                          <a:cubicBezTo>
                            <a:pt x="6311871" y="3036929"/>
                            <a:pt x="5844557" y="3125687"/>
                            <a:pt x="5679487" y="3091742"/>
                          </a:cubicBezTo>
                          <a:cubicBezTo>
                            <a:pt x="5629542" y="3082395"/>
                            <a:pt x="5581701" y="3044276"/>
                            <a:pt x="5582076" y="2994331"/>
                          </a:cubicBezTo>
                          <a:cubicBezTo>
                            <a:pt x="5560127" y="2951257"/>
                            <a:pt x="5593305" y="2822330"/>
                            <a:pt x="5582076" y="2748685"/>
                          </a:cubicBezTo>
                          <a:cubicBezTo>
                            <a:pt x="5582618" y="2691291"/>
                            <a:pt x="5633233" y="2653459"/>
                            <a:pt x="5679487" y="2651274"/>
                          </a:cubicBezTo>
                          <a:cubicBezTo>
                            <a:pt x="5997577" y="2661737"/>
                            <a:pt x="6462684" y="2662906"/>
                            <a:pt x="6789125" y="2651274"/>
                          </a:cubicBezTo>
                          <a:close/>
                          <a:moveTo>
                            <a:pt x="6353401" y="2575971"/>
                          </a:moveTo>
                          <a:cubicBezTo>
                            <a:pt x="6342388" y="2582703"/>
                            <a:pt x="6325607" y="2614276"/>
                            <a:pt x="6309778" y="2632809"/>
                          </a:cubicBezTo>
                          <a:cubicBezTo>
                            <a:pt x="6311729" y="2618286"/>
                            <a:pt x="6304412" y="2594819"/>
                            <a:pt x="6308338" y="2561148"/>
                          </a:cubicBezTo>
                          <a:cubicBezTo>
                            <a:pt x="6320283" y="2563760"/>
                            <a:pt x="6335090" y="2571173"/>
                            <a:pt x="6353401" y="2575971"/>
                          </a:cubicBezTo>
                          <a:close/>
                          <a:moveTo>
                            <a:pt x="8254526" y="2651274"/>
                          </a:moveTo>
                          <a:cubicBezTo>
                            <a:pt x="8304341" y="2654631"/>
                            <a:pt x="8351049" y="2698128"/>
                            <a:pt x="8351937" y="2748685"/>
                          </a:cubicBezTo>
                          <a:cubicBezTo>
                            <a:pt x="8348018" y="2795443"/>
                            <a:pt x="8343430" y="2930584"/>
                            <a:pt x="8351937" y="2994331"/>
                          </a:cubicBezTo>
                          <a:cubicBezTo>
                            <a:pt x="8344915" y="3046525"/>
                            <a:pt x="8295427" y="3095429"/>
                            <a:pt x="8254526" y="3091742"/>
                          </a:cubicBezTo>
                          <a:cubicBezTo>
                            <a:pt x="7875126" y="3119571"/>
                            <a:pt x="7399495" y="3079126"/>
                            <a:pt x="7144887" y="3091742"/>
                          </a:cubicBezTo>
                          <a:cubicBezTo>
                            <a:pt x="7089917" y="3092865"/>
                            <a:pt x="7040443" y="3038079"/>
                            <a:pt x="7047476" y="2994331"/>
                          </a:cubicBezTo>
                          <a:cubicBezTo>
                            <a:pt x="7027355" y="2966116"/>
                            <a:pt x="7065858" y="2806474"/>
                            <a:pt x="7047476" y="2748685"/>
                          </a:cubicBezTo>
                          <a:cubicBezTo>
                            <a:pt x="7051744" y="2699994"/>
                            <a:pt x="7096137" y="2653577"/>
                            <a:pt x="7144887" y="2651274"/>
                          </a:cubicBezTo>
                          <a:cubicBezTo>
                            <a:pt x="7309916" y="2660216"/>
                            <a:pt x="7874619" y="2680281"/>
                            <a:pt x="8254526" y="2651274"/>
                          </a:cubicBezTo>
                          <a:close/>
                          <a:moveTo>
                            <a:pt x="7318533" y="2580715"/>
                          </a:moveTo>
                          <a:cubicBezTo>
                            <a:pt x="7336226" y="2603825"/>
                            <a:pt x="7352927" y="2632489"/>
                            <a:pt x="7361732" y="2637891"/>
                          </a:cubicBezTo>
                          <a:cubicBezTo>
                            <a:pt x="7343651" y="2633542"/>
                            <a:pt x="7304646" y="2621760"/>
                            <a:pt x="7292274" y="2620187"/>
                          </a:cubicBezTo>
                          <a:cubicBezTo>
                            <a:pt x="7303744" y="2607620"/>
                            <a:pt x="7304288" y="2599519"/>
                            <a:pt x="7318533" y="2580715"/>
                          </a:cubicBezTo>
                          <a:close/>
                          <a:moveTo>
                            <a:pt x="6094204" y="847900"/>
                          </a:moveTo>
                          <a:cubicBezTo>
                            <a:pt x="6097703" y="841423"/>
                            <a:pt x="6117319" y="826312"/>
                            <a:pt x="6125205" y="812069"/>
                          </a:cubicBezTo>
                          <a:cubicBezTo>
                            <a:pt x="6142985" y="835238"/>
                            <a:pt x="6151215" y="862467"/>
                            <a:pt x="6160867" y="874243"/>
                          </a:cubicBezTo>
                          <a:cubicBezTo>
                            <a:pt x="6141663" y="862303"/>
                            <a:pt x="6108186" y="846629"/>
                            <a:pt x="6094204" y="847900"/>
                          </a:cubicBezTo>
                          <a:close/>
                          <a:moveTo>
                            <a:pt x="7051711" y="1770340"/>
                          </a:moveTo>
                          <a:cubicBezTo>
                            <a:pt x="7105343" y="1771796"/>
                            <a:pt x="7148375" y="1818014"/>
                            <a:pt x="7149122" y="1867751"/>
                          </a:cubicBezTo>
                          <a:cubicBezTo>
                            <a:pt x="7168671" y="2021637"/>
                            <a:pt x="7126273" y="2201972"/>
                            <a:pt x="7149122" y="2240454"/>
                          </a:cubicBezTo>
                          <a:cubicBezTo>
                            <a:pt x="7142605" y="2285120"/>
                            <a:pt x="7096995" y="2339757"/>
                            <a:pt x="7051711" y="2337865"/>
                          </a:cubicBezTo>
                          <a:cubicBezTo>
                            <a:pt x="6653533" y="2242764"/>
                            <a:pt x="6081630" y="2350410"/>
                            <a:pt x="5942073" y="2337865"/>
                          </a:cubicBezTo>
                          <a:cubicBezTo>
                            <a:pt x="5896268" y="2331238"/>
                            <a:pt x="5846186" y="2288033"/>
                            <a:pt x="5844662" y="2240454"/>
                          </a:cubicBezTo>
                          <a:cubicBezTo>
                            <a:pt x="5829780" y="2082658"/>
                            <a:pt x="5821079" y="1973324"/>
                            <a:pt x="5844662" y="1867751"/>
                          </a:cubicBezTo>
                          <a:cubicBezTo>
                            <a:pt x="5849423" y="1820153"/>
                            <a:pt x="5895212" y="1769930"/>
                            <a:pt x="5942073" y="1770340"/>
                          </a:cubicBezTo>
                          <a:cubicBezTo>
                            <a:pt x="6312227" y="1861557"/>
                            <a:pt x="6850335" y="1696658"/>
                            <a:pt x="7051711" y="1770340"/>
                          </a:cubicBezTo>
                          <a:close/>
                          <a:moveTo>
                            <a:pt x="6520525" y="1683093"/>
                          </a:moveTo>
                          <a:cubicBezTo>
                            <a:pt x="6519352" y="1696779"/>
                            <a:pt x="6507792" y="1723672"/>
                            <a:pt x="6496892" y="1750857"/>
                          </a:cubicBezTo>
                          <a:cubicBezTo>
                            <a:pt x="6491509" y="1737659"/>
                            <a:pt x="6484244" y="1709415"/>
                            <a:pt x="6473260" y="1683093"/>
                          </a:cubicBezTo>
                          <a:cubicBezTo>
                            <a:pt x="6495002" y="1683811"/>
                            <a:pt x="6501789" y="1686832"/>
                            <a:pt x="6520525" y="1683093"/>
                          </a:cubicBezTo>
                          <a:close/>
                          <a:moveTo>
                            <a:pt x="7173941" y="1396281"/>
                          </a:moveTo>
                          <a:cubicBezTo>
                            <a:pt x="7173263" y="1395938"/>
                            <a:pt x="7171861" y="1395682"/>
                            <a:pt x="7170384" y="1395095"/>
                          </a:cubicBezTo>
                          <a:cubicBezTo>
                            <a:pt x="7169692" y="1399054"/>
                            <a:pt x="7169293" y="1400644"/>
                            <a:pt x="7167758" y="1403566"/>
                          </a:cubicBezTo>
                          <a:cubicBezTo>
                            <a:pt x="7168224" y="1403781"/>
                            <a:pt x="7169049" y="1403817"/>
                            <a:pt x="7169791" y="1404244"/>
                          </a:cubicBezTo>
                          <a:cubicBezTo>
                            <a:pt x="7155506" y="1428911"/>
                            <a:pt x="7118280" y="1457400"/>
                            <a:pt x="7085594" y="1457184"/>
                          </a:cubicBezTo>
                          <a:cubicBezTo>
                            <a:pt x="6751224" y="1540010"/>
                            <a:pt x="6063461" y="1536851"/>
                            <a:pt x="5908191" y="1457184"/>
                          </a:cubicBezTo>
                          <a:cubicBezTo>
                            <a:pt x="5861304" y="1465106"/>
                            <a:pt x="5810797" y="1406658"/>
                            <a:pt x="5810780" y="1359773"/>
                          </a:cubicBezTo>
                          <a:cubicBezTo>
                            <a:pt x="5808071" y="1185143"/>
                            <a:pt x="5801888" y="1028760"/>
                            <a:pt x="5810780" y="987070"/>
                          </a:cubicBezTo>
                          <a:cubicBezTo>
                            <a:pt x="5811454" y="938947"/>
                            <a:pt x="5863707" y="893961"/>
                            <a:pt x="5908191" y="889659"/>
                          </a:cubicBezTo>
                          <a:cubicBezTo>
                            <a:pt x="6078832" y="834618"/>
                            <a:pt x="6694672" y="827788"/>
                            <a:pt x="7085594" y="889659"/>
                          </a:cubicBezTo>
                          <a:cubicBezTo>
                            <a:pt x="7134565" y="889985"/>
                            <a:pt x="7177252" y="932562"/>
                            <a:pt x="7183005" y="987070"/>
                          </a:cubicBezTo>
                          <a:cubicBezTo>
                            <a:pt x="7204674" y="1172868"/>
                            <a:pt x="7178422" y="1310524"/>
                            <a:pt x="7183005" y="1359773"/>
                          </a:cubicBezTo>
                          <a:cubicBezTo>
                            <a:pt x="7181806" y="1373830"/>
                            <a:pt x="7181240" y="1385756"/>
                            <a:pt x="7173941" y="1396281"/>
                          </a:cubicBezTo>
                          <a:close/>
                          <a:moveTo>
                            <a:pt x="8432237" y="1831073"/>
                          </a:moveTo>
                          <a:cubicBezTo>
                            <a:pt x="8435236" y="1816521"/>
                            <a:pt x="8445151" y="1804550"/>
                            <a:pt x="8447060" y="1785417"/>
                          </a:cubicBezTo>
                          <a:cubicBezTo>
                            <a:pt x="8458546" y="1795586"/>
                            <a:pt x="8478575" y="1808200"/>
                            <a:pt x="8504914" y="1829379"/>
                          </a:cubicBezTo>
                          <a:cubicBezTo>
                            <a:pt x="8496706" y="1831135"/>
                            <a:pt x="8457290" y="1834433"/>
                            <a:pt x="8432237" y="1831073"/>
                          </a:cubicBezTo>
                          <a:close/>
                          <a:moveTo>
                            <a:pt x="9719757" y="2651274"/>
                          </a:moveTo>
                          <a:cubicBezTo>
                            <a:pt x="9770962" y="2652643"/>
                            <a:pt x="9819373" y="2697790"/>
                            <a:pt x="9817168" y="2748685"/>
                          </a:cubicBezTo>
                          <a:cubicBezTo>
                            <a:pt x="9816575" y="2832165"/>
                            <a:pt x="9797125" y="2904326"/>
                            <a:pt x="9817168" y="2994331"/>
                          </a:cubicBezTo>
                          <a:cubicBezTo>
                            <a:pt x="9818114" y="3043560"/>
                            <a:pt x="9767386" y="3090562"/>
                            <a:pt x="9719757" y="3091742"/>
                          </a:cubicBezTo>
                          <a:cubicBezTo>
                            <a:pt x="9572846" y="3186501"/>
                            <a:pt x="8815883" y="3103994"/>
                            <a:pt x="8610118" y="3091742"/>
                          </a:cubicBezTo>
                          <a:cubicBezTo>
                            <a:pt x="8557098" y="3097822"/>
                            <a:pt x="8504771" y="3042523"/>
                            <a:pt x="8512707" y="2994331"/>
                          </a:cubicBezTo>
                          <a:cubicBezTo>
                            <a:pt x="8492983" y="2936111"/>
                            <a:pt x="8490627" y="2786748"/>
                            <a:pt x="8512707" y="2748685"/>
                          </a:cubicBezTo>
                          <a:cubicBezTo>
                            <a:pt x="8506916" y="2695229"/>
                            <a:pt x="8563414" y="2656424"/>
                            <a:pt x="8610118" y="2651274"/>
                          </a:cubicBezTo>
                          <a:cubicBezTo>
                            <a:pt x="8940180" y="2715078"/>
                            <a:pt x="9426224" y="2578317"/>
                            <a:pt x="9719757" y="2651274"/>
                          </a:cubicBezTo>
                          <a:close/>
                          <a:moveTo>
                            <a:pt x="9188570" y="2564536"/>
                          </a:moveTo>
                          <a:cubicBezTo>
                            <a:pt x="9187487" y="2583574"/>
                            <a:pt x="9174997" y="2621315"/>
                            <a:pt x="9164937" y="2632300"/>
                          </a:cubicBezTo>
                          <a:cubicBezTo>
                            <a:pt x="9166580" y="2622546"/>
                            <a:pt x="9152395" y="2593871"/>
                            <a:pt x="9141304" y="2564536"/>
                          </a:cubicBezTo>
                          <a:cubicBezTo>
                            <a:pt x="9146739" y="2568088"/>
                            <a:pt x="9179097" y="2568323"/>
                            <a:pt x="9188570" y="2564536"/>
                          </a:cubicBezTo>
                          <a:close/>
                          <a:moveTo>
                            <a:pt x="8610288" y="2337865"/>
                          </a:moveTo>
                          <a:cubicBezTo>
                            <a:pt x="8561788" y="2338420"/>
                            <a:pt x="8519785" y="2291929"/>
                            <a:pt x="8512877" y="2240454"/>
                          </a:cubicBezTo>
                          <a:cubicBezTo>
                            <a:pt x="8507137" y="2059893"/>
                            <a:pt x="8518443" y="1924929"/>
                            <a:pt x="8512877" y="1867751"/>
                          </a:cubicBezTo>
                          <a:cubicBezTo>
                            <a:pt x="8512198" y="1820750"/>
                            <a:pt x="8558862" y="1773700"/>
                            <a:pt x="8610288" y="1770340"/>
                          </a:cubicBezTo>
                          <a:cubicBezTo>
                            <a:pt x="9007595" y="1866955"/>
                            <a:pt x="9282601" y="1742616"/>
                            <a:pt x="9719926" y="1770340"/>
                          </a:cubicBezTo>
                          <a:cubicBezTo>
                            <a:pt x="9766911" y="1770816"/>
                            <a:pt x="9818606" y="1812778"/>
                            <a:pt x="9817337" y="1867751"/>
                          </a:cubicBezTo>
                          <a:cubicBezTo>
                            <a:pt x="9822389" y="1942799"/>
                            <a:pt x="9843914" y="2127491"/>
                            <a:pt x="9817337" y="2240454"/>
                          </a:cubicBezTo>
                          <a:cubicBezTo>
                            <a:pt x="9824211" y="2286093"/>
                            <a:pt x="9769900" y="2331419"/>
                            <a:pt x="9719926" y="2337865"/>
                          </a:cubicBezTo>
                          <a:cubicBezTo>
                            <a:pt x="9166460" y="2381655"/>
                            <a:pt x="9107535" y="2413840"/>
                            <a:pt x="8610288" y="2337865"/>
                          </a:cubicBezTo>
                          <a:close/>
                          <a:moveTo>
                            <a:pt x="10102709" y="2626879"/>
                          </a:moveTo>
                          <a:cubicBezTo>
                            <a:pt x="10105690" y="2613600"/>
                            <a:pt x="10123212" y="2598988"/>
                            <a:pt x="10126257" y="2585797"/>
                          </a:cubicBezTo>
                          <a:cubicBezTo>
                            <a:pt x="10126966" y="2595319"/>
                            <a:pt x="10165467" y="2621481"/>
                            <a:pt x="10173184" y="2639924"/>
                          </a:cubicBezTo>
                          <a:cubicBezTo>
                            <a:pt x="10154138" y="2633335"/>
                            <a:pt x="10114291" y="2634279"/>
                            <a:pt x="10102709" y="2626879"/>
                          </a:cubicBezTo>
                          <a:close/>
                          <a:moveTo>
                            <a:pt x="11142974" y="2994331"/>
                          </a:moveTo>
                          <a:cubicBezTo>
                            <a:pt x="11149257" y="3044698"/>
                            <a:pt x="11094748" y="3091857"/>
                            <a:pt x="11045563" y="3091742"/>
                          </a:cubicBezTo>
                          <a:cubicBezTo>
                            <a:pt x="10694873" y="3119896"/>
                            <a:pt x="10488409" y="3049332"/>
                            <a:pt x="10079923" y="3091742"/>
                          </a:cubicBezTo>
                          <a:cubicBezTo>
                            <a:pt x="10033986" y="3087528"/>
                            <a:pt x="9991594" y="3041325"/>
                            <a:pt x="9982512" y="2994331"/>
                          </a:cubicBezTo>
                          <a:cubicBezTo>
                            <a:pt x="9979600" y="2878708"/>
                            <a:pt x="9985361" y="2869331"/>
                            <a:pt x="9982512" y="2748685"/>
                          </a:cubicBezTo>
                          <a:cubicBezTo>
                            <a:pt x="9981125" y="2699967"/>
                            <a:pt x="10030548" y="2645175"/>
                            <a:pt x="10079923" y="2651274"/>
                          </a:cubicBezTo>
                          <a:cubicBezTo>
                            <a:pt x="10230520" y="2669748"/>
                            <a:pt x="10572519" y="2689226"/>
                            <a:pt x="11045563" y="2651274"/>
                          </a:cubicBezTo>
                          <a:cubicBezTo>
                            <a:pt x="11094271" y="2652214"/>
                            <a:pt x="11149549" y="2699254"/>
                            <a:pt x="11142974" y="2748685"/>
                          </a:cubicBezTo>
                          <a:cubicBezTo>
                            <a:pt x="11139674" y="2868807"/>
                            <a:pt x="11135784" y="2952880"/>
                            <a:pt x="11142974" y="2994331"/>
                          </a:cubicBezTo>
                          <a:close/>
                        </a:path>
                        <a:path w="11147209" h="3100212" stroke="0" extrusionOk="0">
                          <a:moveTo>
                            <a:pt x="11045563" y="2642804"/>
                          </a:moveTo>
                          <a:cubicBezTo>
                            <a:pt x="10620565" y="2565713"/>
                            <a:pt x="10358706" y="2599053"/>
                            <a:pt x="10186906" y="2642804"/>
                          </a:cubicBezTo>
                          <a:cubicBezTo>
                            <a:pt x="10168995" y="2619771"/>
                            <a:pt x="10140191" y="2595572"/>
                            <a:pt x="10128799" y="2575717"/>
                          </a:cubicBezTo>
                          <a:cubicBezTo>
                            <a:pt x="10125626" y="2575620"/>
                            <a:pt x="10124847" y="2576009"/>
                            <a:pt x="10121937" y="2576395"/>
                          </a:cubicBezTo>
                          <a:cubicBezTo>
                            <a:pt x="10117544" y="2582588"/>
                            <a:pt x="10116959" y="2588981"/>
                            <a:pt x="10109316" y="2598418"/>
                          </a:cubicBezTo>
                          <a:cubicBezTo>
                            <a:pt x="10060144" y="2585962"/>
                            <a:pt x="10015138" y="2526529"/>
                            <a:pt x="9939905" y="2501177"/>
                          </a:cubicBezTo>
                          <a:cubicBezTo>
                            <a:pt x="9910484" y="2487453"/>
                            <a:pt x="9809533" y="2406702"/>
                            <a:pt x="9669103" y="2346335"/>
                          </a:cubicBezTo>
                          <a:cubicBezTo>
                            <a:pt x="9674261" y="2350470"/>
                            <a:pt x="9698559" y="2348181"/>
                            <a:pt x="9719926" y="2346335"/>
                          </a:cubicBezTo>
                          <a:cubicBezTo>
                            <a:pt x="9778256" y="2349067"/>
                            <a:pt x="9834389" y="2295966"/>
                            <a:pt x="9825808" y="2240454"/>
                          </a:cubicBezTo>
                          <a:cubicBezTo>
                            <a:pt x="9818970" y="2143764"/>
                            <a:pt x="9856996" y="2015454"/>
                            <a:pt x="9825808" y="1867751"/>
                          </a:cubicBezTo>
                          <a:cubicBezTo>
                            <a:pt x="9830241" y="1820901"/>
                            <a:pt x="9774021" y="1768551"/>
                            <a:pt x="9719926" y="1761869"/>
                          </a:cubicBezTo>
                          <a:cubicBezTo>
                            <a:pt x="9437305" y="1812224"/>
                            <a:pt x="8833127" y="1810023"/>
                            <a:pt x="8610288" y="1761869"/>
                          </a:cubicBezTo>
                          <a:cubicBezTo>
                            <a:pt x="8572623" y="1760583"/>
                            <a:pt x="8533298" y="1786853"/>
                            <a:pt x="8514740" y="1826076"/>
                          </a:cubicBezTo>
                          <a:cubicBezTo>
                            <a:pt x="8506540" y="1819053"/>
                            <a:pt x="8481362" y="1793041"/>
                            <a:pt x="8446976" y="1775253"/>
                          </a:cubicBezTo>
                          <a:cubicBezTo>
                            <a:pt x="8443936" y="1775668"/>
                            <a:pt x="8443036" y="1776457"/>
                            <a:pt x="8440284" y="1777370"/>
                          </a:cubicBezTo>
                          <a:cubicBezTo>
                            <a:pt x="8436680" y="1789696"/>
                            <a:pt x="8433955" y="1791256"/>
                            <a:pt x="8432407" y="1801850"/>
                          </a:cubicBezTo>
                          <a:cubicBezTo>
                            <a:pt x="7865600" y="1571306"/>
                            <a:pt x="7552936" y="1544208"/>
                            <a:pt x="7197743" y="1404498"/>
                          </a:cubicBezTo>
                          <a:cubicBezTo>
                            <a:pt x="7191757" y="1401105"/>
                            <a:pt x="7184123" y="1398916"/>
                            <a:pt x="7181819" y="1399331"/>
                          </a:cubicBezTo>
                          <a:cubicBezTo>
                            <a:pt x="7187356" y="1387842"/>
                            <a:pt x="7190936" y="1373355"/>
                            <a:pt x="7191475" y="1359519"/>
                          </a:cubicBezTo>
                          <a:cubicBezTo>
                            <a:pt x="7201877" y="1175299"/>
                            <a:pt x="7178905" y="1111777"/>
                            <a:pt x="7191475" y="986816"/>
                          </a:cubicBezTo>
                          <a:cubicBezTo>
                            <a:pt x="7192906" y="925186"/>
                            <a:pt x="7137834" y="880867"/>
                            <a:pt x="7085594" y="880935"/>
                          </a:cubicBezTo>
                          <a:cubicBezTo>
                            <a:pt x="6922423" y="947516"/>
                            <a:pt x="6399727" y="848092"/>
                            <a:pt x="6173911" y="880935"/>
                          </a:cubicBezTo>
                          <a:lnTo>
                            <a:pt x="6173911" y="880935"/>
                          </a:lnTo>
                          <a:cubicBezTo>
                            <a:pt x="6155278" y="861345"/>
                            <a:pt x="6143356" y="839308"/>
                            <a:pt x="6129187" y="803090"/>
                          </a:cubicBezTo>
                          <a:cubicBezTo>
                            <a:pt x="6126797" y="802709"/>
                            <a:pt x="6124714" y="803082"/>
                            <a:pt x="6122326" y="802413"/>
                          </a:cubicBezTo>
                          <a:cubicBezTo>
                            <a:pt x="6120261" y="807524"/>
                            <a:pt x="6109655" y="813768"/>
                            <a:pt x="6105385" y="821641"/>
                          </a:cubicBezTo>
                          <a:cubicBezTo>
                            <a:pt x="6015175" y="757816"/>
                            <a:pt x="5888315" y="641364"/>
                            <a:pt x="5832041" y="584466"/>
                          </a:cubicBezTo>
                          <a:cubicBezTo>
                            <a:pt x="5956683" y="561556"/>
                            <a:pt x="6075449" y="606231"/>
                            <a:pt x="6120039" y="584466"/>
                          </a:cubicBezTo>
                          <a:cubicBezTo>
                            <a:pt x="6165420" y="581373"/>
                            <a:pt x="6232090" y="525967"/>
                            <a:pt x="6225920" y="478585"/>
                          </a:cubicBezTo>
                          <a:cubicBezTo>
                            <a:pt x="6222654" y="355029"/>
                            <a:pt x="6197266" y="248646"/>
                            <a:pt x="6225920" y="105882"/>
                          </a:cubicBezTo>
                          <a:cubicBezTo>
                            <a:pt x="6228704" y="51864"/>
                            <a:pt x="6170983" y="9055"/>
                            <a:pt x="6119954" y="0"/>
                          </a:cubicBezTo>
                          <a:cubicBezTo>
                            <a:pt x="5792901" y="-75851"/>
                            <a:pt x="5232336" y="36712"/>
                            <a:pt x="4874787" y="0"/>
                          </a:cubicBezTo>
                          <a:cubicBezTo>
                            <a:pt x="4831198" y="313"/>
                            <a:pt x="4771076" y="54683"/>
                            <a:pt x="4768905" y="105882"/>
                          </a:cubicBezTo>
                          <a:cubicBezTo>
                            <a:pt x="4776775" y="221728"/>
                            <a:pt x="4754270" y="401458"/>
                            <a:pt x="4768905" y="478585"/>
                          </a:cubicBezTo>
                          <a:cubicBezTo>
                            <a:pt x="4772362" y="535454"/>
                            <a:pt x="4816762" y="578346"/>
                            <a:pt x="4874787" y="584466"/>
                          </a:cubicBezTo>
                          <a:cubicBezTo>
                            <a:pt x="4927213" y="568197"/>
                            <a:pt x="5127915" y="561448"/>
                            <a:pt x="5165410" y="584466"/>
                          </a:cubicBezTo>
                          <a:cubicBezTo>
                            <a:pt x="5111657" y="590572"/>
                            <a:pt x="4932127" y="749631"/>
                            <a:pt x="4894354" y="821048"/>
                          </a:cubicBezTo>
                          <a:cubicBezTo>
                            <a:pt x="4885837" y="813020"/>
                            <a:pt x="4884371" y="811652"/>
                            <a:pt x="4877413" y="801820"/>
                          </a:cubicBezTo>
                          <a:cubicBezTo>
                            <a:pt x="4875277" y="801464"/>
                            <a:pt x="4873883" y="802584"/>
                            <a:pt x="4870552" y="802498"/>
                          </a:cubicBezTo>
                          <a:cubicBezTo>
                            <a:pt x="4864832" y="814012"/>
                            <a:pt x="4854852" y="845603"/>
                            <a:pt x="4826251" y="880935"/>
                          </a:cubicBezTo>
                          <a:lnTo>
                            <a:pt x="4826251" y="880935"/>
                          </a:lnTo>
                          <a:cubicBezTo>
                            <a:pt x="4364392" y="943963"/>
                            <a:pt x="4291312" y="916496"/>
                            <a:pt x="3883735" y="880935"/>
                          </a:cubicBezTo>
                          <a:cubicBezTo>
                            <a:pt x="3830735" y="876396"/>
                            <a:pt x="3781074" y="923849"/>
                            <a:pt x="3777854" y="986816"/>
                          </a:cubicBezTo>
                          <a:cubicBezTo>
                            <a:pt x="3768276" y="1130366"/>
                            <a:pt x="3756828" y="1298200"/>
                            <a:pt x="3777854" y="1359519"/>
                          </a:cubicBezTo>
                          <a:cubicBezTo>
                            <a:pt x="3780112" y="1390949"/>
                            <a:pt x="3795644" y="1421176"/>
                            <a:pt x="3820206" y="1440836"/>
                          </a:cubicBezTo>
                          <a:cubicBezTo>
                            <a:pt x="3731001" y="1513527"/>
                            <a:pt x="3416029" y="1598164"/>
                            <a:pt x="3215665" y="1673437"/>
                          </a:cubicBezTo>
                          <a:cubicBezTo>
                            <a:pt x="3132363" y="1693549"/>
                            <a:pt x="3075252" y="1737470"/>
                            <a:pt x="3035497" y="1742726"/>
                          </a:cubicBezTo>
                          <a:cubicBezTo>
                            <a:pt x="3031493" y="1738030"/>
                            <a:pt x="3026896" y="1719814"/>
                            <a:pt x="3025417" y="1716383"/>
                          </a:cubicBezTo>
                          <a:cubicBezTo>
                            <a:pt x="3023924" y="1716196"/>
                            <a:pt x="3021181" y="1715351"/>
                            <a:pt x="3017963" y="1714519"/>
                          </a:cubicBezTo>
                          <a:cubicBezTo>
                            <a:pt x="2987923" y="1749340"/>
                            <a:pt x="2956066" y="1772215"/>
                            <a:pt x="2941728" y="1779064"/>
                          </a:cubicBezTo>
                          <a:cubicBezTo>
                            <a:pt x="2941774" y="1780167"/>
                            <a:pt x="2942777" y="1782441"/>
                            <a:pt x="2943168" y="1782876"/>
                          </a:cubicBezTo>
                          <a:cubicBezTo>
                            <a:pt x="2923543" y="1769479"/>
                            <a:pt x="2905082" y="1762495"/>
                            <a:pt x="2883875" y="1761869"/>
                          </a:cubicBezTo>
                          <a:cubicBezTo>
                            <a:pt x="2473594" y="1773153"/>
                            <a:pt x="1949707" y="1844206"/>
                            <a:pt x="1638708" y="1761869"/>
                          </a:cubicBezTo>
                          <a:cubicBezTo>
                            <a:pt x="1582337" y="1766113"/>
                            <a:pt x="1529945" y="1821494"/>
                            <a:pt x="1532826" y="1867751"/>
                          </a:cubicBezTo>
                          <a:cubicBezTo>
                            <a:pt x="1562173" y="2011992"/>
                            <a:pt x="1500755" y="2148312"/>
                            <a:pt x="1532826" y="2240454"/>
                          </a:cubicBezTo>
                          <a:cubicBezTo>
                            <a:pt x="1524329" y="2292428"/>
                            <a:pt x="1585038" y="2340621"/>
                            <a:pt x="1638708" y="2346335"/>
                          </a:cubicBezTo>
                          <a:cubicBezTo>
                            <a:pt x="1672907" y="2345147"/>
                            <a:pt x="1696428" y="2344676"/>
                            <a:pt x="1708589" y="2346335"/>
                          </a:cubicBezTo>
                          <a:cubicBezTo>
                            <a:pt x="1629999" y="2390108"/>
                            <a:pt x="1293557" y="2595050"/>
                            <a:pt x="1220094" y="2601383"/>
                          </a:cubicBezTo>
                          <a:cubicBezTo>
                            <a:pt x="1214138" y="2591617"/>
                            <a:pt x="1214434" y="2587790"/>
                            <a:pt x="1208320" y="2578851"/>
                          </a:cubicBezTo>
                          <a:cubicBezTo>
                            <a:pt x="1205898" y="2578298"/>
                            <a:pt x="1203046" y="2578413"/>
                            <a:pt x="1201544" y="2577920"/>
                          </a:cubicBezTo>
                          <a:cubicBezTo>
                            <a:pt x="1188284" y="2583054"/>
                            <a:pt x="1170561" y="2617898"/>
                            <a:pt x="1141064" y="2642804"/>
                          </a:cubicBezTo>
                          <a:cubicBezTo>
                            <a:pt x="702097" y="2655331"/>
                            <a:pt x="450763" y="2680616"/>
                            <a:pt x="105882" y="2642804"/>
                          </a:cubicBezTo>
                          <a:cubicBezTo>
                            <a:pt x="55719" y="2634920"/>
                            <a:pt x="9440" y="2699403"/>
                            <a:pt x="0" y="2748685"/>
                          </a:cubicBezTo>
                          <a:cubicBezTo>
                            <a:pt x="-8358" y="2853170"/>
                            <a:pt x="7449" y="2881603"/>
                            <a:pt x="0" y="2994331"/>
                          </a:cubicBezTo>
                          <a:cubicBezTo>
                            <a:pt x="2440" y="3048217"/>
                            <a:pt x="53087" y="3108562"/>
                            <a:pt x="105882" y="3100213"/>
                          </a:cubicBezTo>
                          <a:cubicBezTo>
                            <a:pt x="466306" y="3133284"/>
                            <a:pt x="1103664" y="3175675"/>
                            <a:pt x="1351049" y="3100213"/>
                          </a:cubicBezTo>
                          <a:cubicBezTo>
                            <a:pt x="1404330" y="3093019"/>
                            <a:pt x="1465311" y="3041700"/>
                            <a:pt x="1456930" y="2994331"/>
                          </a:cubicBezTo>
                          <a:cubicBezTo>
                            <a:pt x="1441743" y="2948950"/>
                            <a:pt x="1455298" y="2797811"/>
                            <a:pt x="1456930" y="2748685"/>
                          </a:cubicBezTo>
                          <a:cubicBezTo>
                            <a:pt x="1458603" y="2693520"/>
                            <a:pt x="1408064" y="2634455"/>
                            <a:pt x="1351049" y="2642804"/>
                          </a:cubicBezTo>
                          <a:cubicBezTo>
                            <a:pt x="1319788" y="2644979"/>
                            <a:pt x="1235479" y="2630265"/>
                            <a:pt x="1197055" y="2642804"/>
                          </a:cubicBezTo>
                          <a:cubicBezTo>
                            <a:pt x="1207726" y="2640782"/>
                            <a:pt x="1218612" y="2638708"/>
                            <a:pt x="1232970" y="2637552"/>
                          </a:cubicBezTo>
                          <a:cubicBezTo>
                            <a:pt x="1233189" y="2636103"/>
                            <a:pt x="1235601" y="2631983"/>
                            <a:pt x="1236104" y="2631453"/>
                          </a:cubicBezTo>
                          <a:cubicBezTo>
                            <a:pt x="1235422" y="2628332"/>
                            <a:pt x="1227155" y="2614266"/>
                            <a:pt x="1224414" y="2608922"/>
                          </a:cubicBezTo>
                          <a:cubicBezTo>
                            <a:pt x="1394201" y="2556333"/>
                            <a:pt x="1577025" y="2478354"/>
                            <a:pt x="1727225" y="2346335"/>
                          </a:cubicBezTo>
                          <a:cubicBezTo>
                            <a:pt x="1820173" y="2390717"/>
                            <a:pt x="2008442" y="2328106"/>
                            <a:pt x="2257395" y="2346335"/>
                          </a:cubicBezTo>
                          <a:cubicBezTo>
                            <a:pt x="2272677" y="2445393"/>
                            <a:pt x="2248744" y="2504586"/>
                            <a:pt x="2257395" y="2556066"/>
                          </a:cubicBezTo>
                          <a:cubicBezTo>
                            <a:pt x="2252476" y="2558286"/>
                            <a:pt x="2241381" y="2554324"/>
                            <a:pt x="2231983" y="2556066"/>
                          </a:cubicBezTo>
                          <a:cubicBezTo>
                            <a:pt x="2231617" y="2557024"/>
                            <a:pt x="2228065" y="2560770"/>
                            <a:pt x="2228002" y="2561656"/>
                          </a:cubicBezTo>
                          <a:cubicBezTo>
                            <a:pt x="2235127" y="2572707"/>
                            <a:pt x="2250694" y="2618768"/>
                            <a:pt x="2256378" y="2642804"/>
                          </a:cubicBezTo>
                          <a:cubicBezTo>
                            <a:pt x="2101974" y="2636113"/>
                            <a:pt x="1847257" y="2612182"/>
                            <a:pt x="1706811" y="2642804"/>
                          </a:cubicBezTo>
                          <a:cubicBezTo>
                            <a:pt x="1659741" y="2644272"/>
                            <a:pt x="1591888" y="2700719"/>
                            <a:pt x="1600929" y="2748685"/>
                          </a:cubicBezTo>
                          <a:cubicBezTo>
                            <a:pt x="1584899" y="2832353"/>
                            <a:pt x="1609815" y="2955453"/>
                            <a:pt x="1600929" y="2994331"/>
                          </a:cubicBezTo>
                          <a:cubicBezTo>
                            <a:pt x="1603911" y="3046346"/>
                            <a:pt x="1652123" y="3098405"/>
                            <a:pt x="1706811" y="3100213"/>
                          </a:cubicBezTo>
                          <a:cubicBezTo>
                            <a:pt x="1822950" y="3193071"/>
                            <a:pt x="2268157" y="3059991"/>
                            <a:pt x="2816449" y="3100213"/>
                          </a:cubicBezTo>
                          <a:cubicBezTo>
                            <a:pt x="2866293" y="3100687"/>
                            <a:pt x="2922388" y="3048466"/>
                            <a:pt x="2922331" y="2994331"/>
                          </a:cubicBezTo>
                          <a:cubicBezTo>
                            <a:pt x="2936899" y="2895519"/>
                            <a:pt x="2920210" y="2833687"/>
                            <a:pt x="2922331" y="2748685"/>
                          </a:cubicBezTo>
                          <a:cubicBezTo>
                            <a:pt x="2915524" y="2693618"/>
                            <a:pt x="2862169" y="2647173"/>
                            <a:pt x="2816449" y="2642804"/>
                          </a:cubicBezTo>
                          <a:cubicBezTo>
                            <a:pt x="2720806" y="2665126"/>
                            <a:pt x="2447019" y="2625807"/>
                            <a:pt x="2266882" y="2642804"/>
                          </a:cubicBezTo>
                          <a:cubicBezTo>
                            <a:pt x="2284546" y="2610962"/>
                            <a:pt x="2280856" y="2588241"/>
                            <a:pt x="2295258" y="2561656"/>
                          </a:cubicBezTo>
                          <a:cubicBezTo>
                            <a:pt x="2293136" y="2559238"/>
                            <a:pt x="2293558" y="2558225"/>
                            <a:pt x="2291277" y="2556066"/>
                          </a:cubicBezTo>
                          <a:cubicBezTo>
                            <a:pt x="2284760" y="2554167"/>
                            <a:pt x="2273772" y="2555202"/>
                            <a:pt x="2265865" y="2556066"/>
                          </a:cubicBezTo>
                          <a:cubicBezTo>
                            <a:pt x="2249074" y="2509569"/>
                            <a:pt x="2270090" y="2416136"/>
                            <a:pt x="2265865" y="2346335"/>
                          </a:cubicBezTo>
                          <a:cubicBezTo>
                            <a:pt x="2417928" y="2394333"/>
                            <a:pt x="2708537" y="2350654"/>
                            <a:pt x="2884214" y="2346335"/>
                          </a:cubicBezTo>
                          <a:cubicBezTo>
                            <a:pt x="2941361" y="2354969"/>
                            <a:pt x="2996408" y="2294862"/>
                            <a:pt x="2990095" y="2240454"/>
                          </a:cubicBezTo>
                          <a:cubicBezTo>
                            <a:pt x="2964484" y="2160289"/>
                            <a:pt x="3009505" y="1973753"/>
                            <a:pt x="2990095" y="1867751"/>
                          </a:cubicBezTo>
                          <a:cubicBezTo>
                            <a:pt x="2989119" y="1836181"/>
                            <a:pt x="2975577" y="1802270"/>
                            <a:pt x="2948928" y="1787196"/>
                          </a:cubicBezTo>
                          <a:cubicBezTo>
                            <a:pt x="2984422" y="1786734"/>
                            <a:pt x="3021503" y="1778907"/>
                            <a:pt x="3044645" y="1784316"/>
                          </a:cubicBezTo>
                          <a:cubicBezTo>
                            <a:pt x="3046276" y="1781660"/>
                            <a:pt x="3048561" y="1779306"/>
                            <a:pt x="3048881" y="1777963"/>
                          </a:cubicBezTo>
                          <a:cubicBezTo>
                            <a:pt x="3044732" y="1769325"/>
                            <a:pt x="3044158" y="1764495"/>
                            <a:pt x="3038716" y="1751535"/>
                          </a:cubicBezTo>
                          <a:cubicBezTo>
                            <a:pt x="3114078" y="1727555"/>
                            <a:pt x="3181659" y="1678601"/>
                            <a:pt x="3218799" y="1682246"/>
                          </a:cubicBezTo>
                          <a:cubicBezTo>
                            <a:pt x="3322181" y="1593501"/>
                            <a:pt x="3632457" y="1487194"/>
                            <a:pt x="3826220" y="1448460"/>
                          </a:cubicBezTo>
                          <a:cubicBezTo>
                            <a:pt x="3825980" y="1447786"/>
                            <a:pt x="3825398" y="1445471"/>
                            <a:pt x="3824696" y="1444479"/>
                          </a:cubicBezTo>
                          <a:cubicBezTo>
                            <a:pt x="3839686" y="1459582"/>
                            <a:pt x="3862237" y="1468149"/>
                            <a:pt x="3883989" y="1465401"/>
                          </a:cubicBezTo>
                          <a:cubicBezTo>
                            <a:pt x="4043421" y="1480137"/>
                            <a:pt x="4382467" y="1476516"/>
                            <a:pt x="4502338" y="1465401"/>
                          </a:cubicBezTo>
                          <a:cubicBezTo>
                            <a:pt x="4505679" y="1559218"/>
                            <a:pt x="4504841" y="1591462"/>
                            <a:pt x="4502338" y="1674623"/>
                          </a:cubicBezTo>
                          <a:cubicBezTo>
                            <a:pt x="4498304" y="1675752"/>
                            <a:pt x="4488691" y="1673049"/>
                            <a:pt x="4476927" y="1674623"/>
                          </a:cubicBezTo>
                          <a:cubicBezTo>
                            <a:pt x="4475509" y="1675907"/>
                            <a:pt x="4473560" y="1679803"/>
                            <a:pt x="4472945" y="1680298"/>
                          </a:cubicBezTo>
                          <a:cubicBezTo>
                            <a:pt x="4473741" y="1705256"/>
                            <a:pt x="4493283" y="1754016"/>
                            <a:pt x="4501237" y="1761869"/>
                          </a:cubicBezTo>
                          <a:cubicBezTo>
                            <a:pt x="4263275" y="1723509"/>
                            <a:pt x="4089689" y="1775451"/>
                            <a:pt x="3930323" y="1761869"/>
                          </a:cubicBezTo>
                          <a:cubicBezTo>
                            <a:pt x="3885888" y="1758284"/>
                            <a:pt x="3824318" y="1808713"/>
                            <a:pt x="3824442" y="1867751"/>
                          </a:cubicBezTo>
                          <a:cubicBezTo>
                            <a:pt x="3831511" y="2044099"/>
                            <a:pt x="3848723" y="2065389"/>
                            <a:pt x="3824442" y="2240454"/>
                          </a:cubicBezTo>
                          <a:cubicBezTo>
                            <a:pt x="3823250" y="2299330"/>
                            <a:pt x="3870929" y="2349442"/>
                            <a:pt x="3930323" y="2346335"/>
                          </a:cubicBezTo>
                          <a:cubicBezTo>
                            <a:pt x="3958490" y="2332838"/>
                            <a:pt x="4065153" y="2339637"/>
                            <a:pt x="4148270" y="2346335"/>
                          </a:cubicBezTo>
                          <a:cubicBezTo>
                            <a:pt x="4007627" y="2457636"/>
                            <a:pt x="3928567" y="2505345"/>
                            <a:pt x="3851802" y="2585882"/>
                          </a:cubicBezTo>
                          <a:cubicBezTo>
                            <a:pt x="3842867" y="2577514"/>
                            <a:pt x="3840574" y="2572408"/>
                            <a:pt x="3835707" y="2566569"/>
                          </a:cubicBezTo>
                          <a:cubicBezTo>
                            <a:pt x="3832225" y="2566239"/>
                            <a:pt x="3829969" y="2567171"/>
                            <a:pt x="3828677" y="2566569"/>
                          </a:cubicBezTo>
                          <a:cubicBezTo>
                            <a:pt x="3826573" y="2576161"/>
                            <a:pt x="3790786" y="2620829"/>
                            <a:pt x="3781412" y="2642804"/>
                          </a:cubicBezTo>
                          <a:cubicBezTo>
                            <a:pt x="3604304" y="2591353"/>
                            <a:pt x="3329940" y="2651917"/>
                            <a:pt x="3172211" y="2642804"/>
                          </a:cubicBezTo>
                          <a:cubicBezTo>
                            <a:pt x="3119026" y="2645563"/>
                            <a:pt x="3070059" y="2691422"/>
                            <a:pt x="3066330" y="2748685"/>
                          </a:cubicBezTo>
                          <a:cubicBezTo>
                            <a:pt x="3050269" y="2802287"/>
                            <a:pt x="3084323" y="2968289"/>
                            <a:pt x="3066330" y="2994331"/>
                          </a:cubicBezTo>
                          <a:cubicBezTo>
                            <a:pt x="3070464" y="3052269"/>
                            <a:pt x="3126964" y="3099493"/>
                            <a:pt x="3172211" y="3100213"/>
                          </a:cubicBezTo>
                          <a:cubicBezTo>
                            <a:pt x="3371686" y="3085597"/>
                            <a:pt x="3628760" y="3057221"/>
                            <a:pt x="3858324" y="3100213"/>
                          </a:cubicBezTo>
                          <a:cubicBezTo>
                            <a:pt x="3916256" y="3100227"/>
                            <a:pt x="3967744" y="3053426"/>
                            <a:pt x="3964205" y="2994331"/>
                          </a:cubicBezTo>
                          <a:cubicBezTo>
                            <a:pt x="3949627" y="2874065"/>
                            <a:pt x="3952698" y="2800614"/>
                            <a:pt x="3964205" y="2748685"/>
                          </a:cubicBezTo>
                          <a:cubicBezTo>
                            <a:pt x="3955092" y="2692393"/>
                            <a:pt x="3909037" y="2638047"/>
                            <a:pt x="3858324" y="2642804"/>
                          </a:cubicBezTo>
                          <a:cubicBezTo>
                            <a:pt x="3831244" y="2645903"/>
                            <a:pt x="3816531" y="2644403"/>
                            <a:pt x="3803943" y="2642804"/>
                          </a:cubicBezTo>
                          <a:cubicBezTo>
                            <a:pt x="3828159" y="2631760"/>
                            <a:pt x="3853538" y="2630895"/>
                            <a:pt x="3871114" y="2618832"/>
                          </a:cubicBezTo>
                          <a:cubicBezTo>
                            <a:pt x="3871317" y="2616970"/>
                            <a:pt x="3872424" y="2614829"/>
                            <a:pt x="3872978" y="2612225"/>
                          </a:cubicBezTo>
                          <a:cubicBezTo>
                            <a:pt x="3868217" y="2606365"/>
                            <a:pt x="3860186" y="2594020"/>
                            <a:pt x="3856968" y="2592404"/>
                          </a:cubicBezTo>
                          <a:cubicBezTo>
                            <a:pt x="3972035" y="2498626"/>
                            <a:pt x="3996753" y="2439675"/>
                            <a:pt x="4161907" y="2346335"/>
                          </a:cubicBezTo>
                          <a:cubicBezTo>
                            <a:pt x="4211673" y="2333962"/>
                            <a:pt x="4460427" y="2382536"/>
                            <a:pt x="4595090" y="2346335"/>
                          </a:cubicBezTo>
                          <a:cubicBezTo>
                            <a:pt x="4594660" y="2375800"/>
                            <a:pt x="4636121" y="2518524"/>
                            <a:pt x="4665819" y="2561826"/>
                          </a:cubicBezTo>
                          <a:cubicBezTo>
                            <a:pt x="4661060" y="2561141"/>
                            <a:pt x="4650935" y="2568833"/>
                            <a:pt x="4641593" y="2569703"/>
                          </a:cubicBezTo>
                          <a:cubicBezTo>
                            <a:pt x="4640699" y="2572156"/>
                            <a:pt x="4639471" y="2574556"/>
                            <a:pt x="4639560" y="2576310"/>
                          </a:cubicBezTo>
                          <a:cubicBezTo>
                            <a:pt x="4660364" y="2606869"/>
                            <a:pt x="4685378" y="2632570"/>
                            <a:pt x="4690383" y="2642804"/>
                          </a:cubicBezTo>
                          <a:cubicBezTo>
                            <a:pt x="4468028" y="2628268"/>
                            <a:pt x="4352340" y="2627207"/>
                            <a:pt x="4214086" y="2642804"/>
                          </a:cubicBezTo>
                          <a:cubicBezTo>
                            <a:pt x="4161552" y="2647546"/>
                            <a:pt x="4111699" y="2692618"/>
                            <a:pt x="4108204" y="2748685"/>
                          </a:cubicBezTo>
                          <a:cubicBezTo>
                            <a:pt x="4126490" y="2816087"/>
                            <a:pt x="4128119" y="2878076"/>
                            <a:pt x="4108204" y="2994331"/>
                          </a:cubicBezTo>
                          <a:cubicBezTo>
                            <a:pt x="4111322" y="3052818"/>
                            <a:pt x="4160903" y="3099541"/>
                            <a:pt x="4214086" y="3100213"/>
                          </a:cubicBezTo>
                          <a:cubicBezTo>
                            <a:pt x="4515724" y="3056416"/>
                            <a:pt x="5010543" y="3167527"/>
                            <a:pt x="5323725" y="3100213"/>
                          </a:cubicBezTo>
                          <a:cubicBezTo>
                            <a:pt x="5377130" y="3101254"/>
                            <a:pt x="5429327" y="3048907"/>
                            <a:pt x="5429606" y="2994331"/>
                          </a:cubicBezTo>
                          <a:cubicBezTo>
                            <a:pt x="5408568" y="2919836"/>
                            <a:pt x="5419745" y="2800915"/>
                            <a:pt x="5429606" y="2748685"/>
                          </a:cubicBezTo>
                          <a:cubicBezTo>
                            <a:pt x="5432397" y="2693883"/>
                            <a:pt x="5375171" y="2643248"/>
                            <a:pt x="5323725" y="2642804"/>
                          </a:cubicBezTo>
                          <a:cubicBezTo>
                            <a:pt x="5029071" y="2656175"/>
                            <a:pt x="4859611" y="2673823"/>
                            <a:pt x="4701734" y="2642804"/>
                          </a:cubicBezTo>
                          <a:cubicBezTo>
                            <a:pt x="4701173" y="2615107"/>
                            <a:pt x="4699313" y="2587875"/>
                            <a:pt x="4703428" y="2555388"/>
                          </a:cubicBezTo>
                          <a:cubicBezTo>
                            <a:pt x="4702545" y="2554883"/>
                            <a:pt x="4698885" y="2552630"/>
                            <a:pt x="4697837" y="2551237"/>
                          </a:cubicBezTo>
                          <a:cubicBezTo>
                            <a:pt x="4691691" y="2552040"/>
                            <a:pt x="4677283" y="2557521"/>
                            <a:pt x="4673697" y="2559200"/>
                          </a:cubicBezTo>
                          <a:cubicBezTo>
                            <a:pt x="4640133" y="2516624"/>
                            <a:pt x="4642396" y="2420255"/>
                            <a:pt x="4603815" y="2346335"/>
                          </a:cubicBezTo>
                          <a:cubicBezTo>
                            <a:pt x="4824066" y="2371380"/>
                            <a:pt x="4895384" y="2326221"/>
                            <a:pt x="5082315" y="2346335"/>
                          </a:cubicBezTo>
                          <a:cubicBezTo>
                            <a:pt x="5136160" y="2345704"/>
                            <a:pt x="5183885" y="2292093"/>
                            <a:pt x="5188196" y="2240454"/>
                          </a:cubicBezTo>
                          <a:cubicBezTo>
                            <a:pt x="5219646" y="2164097"/>
                            <a:pt x="5191637" y="2045118"/>
                            <a:pt x="5188196" y="1867751"/>
                          </a:cubicBezTo>
                          <a:cubicBezTo>
                            <a:pt x="5192818" y="1808139"/>
                            <a:pt x="5134476" y="1771723"/>
                            <a:pt x="5082315" y="1761869"/>
                          </a:cubicBezTo>
                          <a:cubicBezTo>
                            <a:pt x="4976868" y="1773263"/>
                            <a:pt x="4720459" y="1725223"/>
                            <a:pt x="4511401" y="1761869"/>
                          </a:cubicBezTo>
                          <a:cubicBezTo>
                            <a:pt x="4523406" y="1724499"/>
                            <a:pt x="4524894" y="1718646"/>
                            <a:pt x="4539947" y="1680298"/>
                          </a:cubicBezTo>
                          <a:cubicBezTo>
                            <a:pt x="4538564" y="1677961"/>
                            <a:pt x="4537301" y="1675468"/>
                            <a:pt x="4535966" y="1674623"/>
                          </a:cubicBezTo>
                          <a:cubicBezTo>
                            <a:pt x="4530600" y="1676506"/>
                            <a:pt x="4518839" y="1674999"/>
                            <a:pt x="4510554" y="1674623"/>
                          </a:cubicBezTo>
                          <a:cubicBezTo>
                            <a:pt x="4500872" y="1652384"/>
                            <a:pt x="4495158" y="1562229"/>
                            <a:pt x="4510554" y="1465401"/>
                          </a:cubicBezTo>
                          <a:cubicBezTo>
                            <a:pt x="4664862" y="1504203"/>
                            <a:pt x="4903471" y="1466971"/>
                            <a:pt x="5128902" y="1465401"/>
                          </a:cubicBezTo>
                          <a:cubicBezTo>
                            <a:pt x="5176268" y="1473377"/>
                            <a:pt x="5232590" y="1414260"/>
                            <a:pt x="5234784" y="1359519"/>
                          </a:cubicBezTo>
                          <a:cubicBezTo>
                            <a:pt x="5214528" y="1206618"/>
                            <a:pt x="5258356" y="1096185"/>
                            <a:pt x="5234784" y="986816"/>
                          </a:cubicBezTo>
                          <a:cubicBezTo>
                            <a:pt x="5229802" y="929751"/>
                            <a:pt x="5177936" y="890611"/>
                            <a:pt x="5128902" y="880935"/>
                          </a:cubicBezTo>
                          <a:cubicBezTo>
                            <a:pt x="5079506" y="874364"/>
                            <a:pt x="4961499" y="892661"/>
                            <a:pt x="4845563" y="880935"/>
                          </a:cubicBezTo>
                          <a:cubicBezTo>
                            <a:pt x="4879152" y="870921"/>
                            <a:pt x="4894492" y="862698"/>
                            <a:pt x="4914767" y="853236"/>
                          </a:cubicBezTo>
                          <a:cubicBezTo>
                            <a:pt x="4915905" y="850539"/>
                            <a:pt x="4915207" y="849677"/>
                            <a:pt x="4916377" y="846544"/>
                          </a:cubicBezTo>
                          <a:cubicBezTo>
                            <a:pt x="4913556" y="840204"/>
                            <a:pt x="4902231" y="830886"/>
                            <a:pt x="4899436" y="827401"/>
                          </a:cubicBezTo>
                          <a:cubicBezTo>
                            <a:pt x="4938838" y="776405"/>
                            <a:pt x="5070177" y="714229"/>
                            <a:pt x="5178371" y="584466"/>
                          </a:cubicBezTo>
                          <a:cubicBezTo>
                            <a:pt x="5314861" y="592598"/>
                            <a:pt x="5623769" y="582324"/>
                            <a:pt x="5819250" y="584466"/>
                          </a:cubicBezTo>
                          <a:cubicBezTo>
                            <a:pt x="5899539" y="638421"/>
                            <a:pt x="6058835" y="777481"/>
                            <a:pt x="6100726" y="827655"/>
                          </a:cubicBezTo>
                          <a:cubicBezTo>
                            <a:pt x="6097014" y="828920"/>
                            <a:pt x="6091048" y="842065"/>
                            <a:pt x="6083784" y="846883"/>
                          </a:cubicBezTo>
                          <a:cubicBezTo>
                            <a:pt x="6083986" y="848431"/>
                            <a:pt x="6085147" y="850344"/>
                            <a:pt x="6085479" y="853659"/>
                          </a:cubicBezTo>
                          <a:cubicBezTo>
                            <a:pt x="6114504" y="869680"/>
                            <a:pt x="6130172" y="872090"/>
                            <a:pt x="6154683" y="880935"/>
                          </a:cubicBezTo>
                          <a:cubicBezTo>
                            <a:pt x="6093654" y="881819"/>
                            <a:pt x="6017829" y="893610"/>
                            <a:pt x="5908191" y="880935"/>
                          </a:cubicBezTo>
                          <a:cubicBezTo>
                            <a:pt x="5851356" y="878034"/>
                            <a:pt x="5801580" y="932829"/>
                            <a:pt x="5802309" y="986816"/>
                          </a:cubicBezTo>
                          <a:cubicBezTo>
                            <a:pt x="5829715" y="1107794"/>
                            <a:pt x="5801619" y="1249481"/>
                            <a:pt x="5802309" y="1359519"/>
                          </a:cubicBezTo>
                          <a:cubicBezTo>
                            <a:pt x="5798513" y="1411756"/>
                            <a:pt x="5851851" y="1455596"/>
                            <a:pt x="5908191" y="1465401"/>
                          </a:cubicBezTo>
                          <a:cubicBezTo>
                            <a:pt x="6150259" y="1514714"/>
                            <a:pt x="6229153" y="1512559"/>
                            <a:pt x="6492657" y="1465401"/>
                          </a:cubicBezTo>
                          <a:cubicBezTo>
                            <a:pt x="6506157" y="1509160"/>
                            <a:pt x="6489059" y="1610500"/>
                            <a:pt x="6492657" y="1674623"/>
                          </a:cubicBezTo>
                          <a:cubicBezTo>
                            <a:pt x="6481014" y="1673824"/>
                            <a:pt x="6475736" y="1672356"/>
                            <a:pt x="6467245" y="1674623"/>
                          </a:cubicBezTo>
                          <a:cubicBezTo>
                            <a:pt x="6465593" y="1676086"/>
                            <a:pt x="6464524" y="1678148"/>
                            <a:pt x="6463264" y="1680298"/>
                          </a:cubicBezTo>
                          <a:cubicBezTo>
                            <a:pt x="6471126" y="1712666"/>
                            <a:pt x="6478663" y="1733281"/>
                            <a:pt x="6491810" y="1761869"/>
                          </a:cubicBezTo>
                          <a:cubicBezTo>
                            <a:pt x="6288204" y="1735258"/>
                            <a:pt x="6101376" y="1762635"/>
                            <a:pt x="5942073" y="1761869"/>
                          </a:cubicBezTo>
                          <a:cubicBezTo>
                            <a:pt x="5889458" y="1764724"/>
                            <a:pt x="5832139" y="1818241"/>
                            <a:pt x="5836191" y="1867751"/>
                          </a:cubicBezTo>
                          <a:cubicBezTo>
                            <a:pt x="5827408" y="1990888"/>
                            <a:pt x="5862782" y="2166843"/>
                            <a:pt x="5836191" y="2240454"/>
                          </a:cubicBezTo>
                          <a:cubicBezTo>
                            <a:pt x="5844823" y="2299520"/>
                            <a:pt x="5891931" y="2342111"/>
                            <a:pt x="5942073" y="2346335"/>
                          </a:cubicBezTo>
                          <a:cubicBezTo>
                            <a:pt x="6168824" y="2380872"/>
                            <a:pt x="6312893" y="2347521"/>
                            <a:pt x="6399481" y="2346335"/>
                          </a:cubicBezTo>
                          <a:cubicBezTo>
                            <a:pt x="6378760" y="2384475"/>
                            <a:pt x="6339031" y="2528232"/>
                            <a:pt x="6332310" y="2551068"/>
                          </a:cubicBezTo>
                          <a:cubicBezTo>
                            <a:pt x="6331131" y="2554791"/>
                            <a:pt x="6330341" y="2555161"/>
                            <a:pt x="6329599" y="2559539"/>
                          </a:cubicBezTo>
                          <a:cubicBezTo>
                            <a:pt x="6321190" y="2556366"/>
                            <a:pt x="6311709" y="2553285"/>
                            <a:pt x="6305374" y="2551576"/>
                          </a:cubicBezTo>
                          <a:cubicBezTo>
                            <a:pt x="6304316" y="2552985"/>
                            <a:pt x="6301340" y="2555260"/>
                            <a:pt x="6299868" y="2555727"/>
                          </a:cubicBezTo>
                          <a:cubicBezTo>
                            <a:pt x="6306494" y="2575499"/>
                            <a:pt x="6304750" y="2621671"/>
                            <a:pt x="6301647" y="2643143"/>
                          </a:cubicBezTo>
                          <a:cubicBezTo>
                            <a:pt x="6194370" y="2608074"/>
                            <a:pt x="5864754" y="2656001"/>
                            <a:pt x="5679487" y="2643143"/>
                          </a:cubicBezTo>
                          <a:cubicBezTo>
                            <a:pt x="5628759" y="2644563"/>
                            <a:pt x="5568304" y="2699618"/>
                            <a:pt x="5573605" y="2749024"/>
                          </a:cubicBezTo>
                          <a:cubicBezTo>
                            <a:pt x="5554644" y="2847871"/>
                            <a:pt x="5581121" y="2918352"/>
                            <a:pt x="5573605" y="2994669"/>
                          </a:cubicBezTo>
                          <a:cubicBezTo>
                            <a:pt x="5575792" y="3054111"/>
                            <a:pt x="5627846" y="3100752"/>
                            <a:pt x="5679487" y="3100552"/>
                          </a:cubicBezTo>
                          <a:cubicBezTo>
                            <a:pt x="5796786" y="3131586"/>
                            <a:pt x="6295877" y="3133613"/>
                            <a:pt x="6789125" y="3100552"/>
                          </a:cubicBezTo>
                          <a:cubicBezTo>
                            <a:pt x="6841305" y="3109905"/>
                            <a:pt x="6902215" y="3044368"/>
                            <a:pt x="6895007" y="2994669"/>
                          </a:cubicBezTo>
                          <a:cubicBezTo>
                            <a:pt x="6911908" y="2935108"/>
                            <a:pt x="6907174" y="2779579"/>
                            <a:pt x="6895007" y="2749024"/>
                          </a:cubicBezTo>
                          <a:cubicBezTo>
                            <a:pt x="6889495" y="2702501"/>
                            <a:pt x="6844634" y="2649316"/>
                            <a:pt x="6789125" y="2643143"/>
                          </a:cubicBezTo>
                          <a:cubicBezTo>
                            <a:pt x="6580715" y="2624866"/>
                            <a:pt x="6411571" y="2653631"/>
                            <a:pt x="6312828" y="2643143"/>
                          </a:cubicBezTo>
                          <a:cubicBezTo>
                            <a:pt x="6327775" y="2630657"/>
                            <a:pt x="6336165" y="2606522"/>
                            <a:pt x="6363651" y="2576649"/>
                          </a:cubicBezTo>
                          <a:cubicBezTo>
                            <a:pt x="6362522" y="2573791"/>
                            <a:pt x="6362742" y="2571842"/>
                            <a:pt x="6361533" y="2570042"/>
                          </a:cubicBezTo>
                          <a:cubicBezTo>
                            <a:pt x="6356758" y="2568402"/>
                            <a:pt x="6349108" y="2564130"/>
                            <a:pt x="6337392" y="2562164"/>
                          </a:cubicBezTo>
                          <a:cubicBezTo>
                            <a:pt x="6337862" y="2558363"/>
                            <a:pt x="6338818" y="2557903"/>
                            <a:pt x="6340103" y="2553694"/>
                          </a:cubicBezTo>
                          <a:cubicBezTo>
                            <a:pt x="6365300" y="2490641"/>
                            <a:pt x="6392286" y="2407591"/>
                            <a:pt x="6407867" y="2346335"/>
                          </a:cubicBezTo>
                          <a:cubicBezTo>
                            <a:pt x="6481532" y="2325924"/>
                            <a:pt x="6688330" y="2341447"/>
                            <a:pt x="6915167" y="2346335"/>
                          </a:cubicBezTo>
                          <a:cubicBezTo>
                            <a:pt x="6936507" y="2348473"/>
                            <a:pt x="6985466" y="2394569"/>
                            <a:pt x="7033754" y="2424942"/>
                          </a:cubicBezTo>
                          <a:cubicBezTo>
                            <a:pt x="7124875" y="2496789"/>
                            <a:pt x="7244245" y="2595911"/>
                            <a:pt x="7295747" y="2599350"/>
                          </a:cubicBezTo>
                          <a:cubicBezTo>
                            <a:pt x="7294769" y="2604636"/>
                            <a:pt x="7283476" y="2614561"/>
                            <a:pt x="7281602" y="2620441"/>
                          </a:cubicBezTo>
                          <a:cubicBezTo>
                            <a:pt x="7281802" y="2622542"/>
                            <a:pt x="7283949" y="2626078"/>
                            <a:pt x="7284143" y="2626879"/>
                          </a:cubicBezTo>
                          <a:cubicBezTo>
                            <a:pt x="7304025" y="2631086"/>
                            <a:pt x="7328952" y="2635066"/>
                            <a:pt x="7346401" y="2642804"/>
                          </a:cubicBezTo>
                          <a:cubicBezTo>
                            <a:pt x="7268551" y="2625810"/>
                            <a:pt x="7196304" y="2630512"/>
                            <a:pt x="7144887" y="2642804"/>
                          </a:cubicBezTo>
                          <a:cubicBezTo>
                            <a:pt x="7090549" y="2640062"/>
                            <a:pt x="7037445" y="2694272"/>
                            <a:pt x="7039006" y="2748685"/>
                          </a:cubicBezTo>
                          <a:cubicBezTo>
                            <a:pt x="7036474" y="2789613"/>
                            <a:pt x="7053633" y="2926610"/>
                            <a:pt x="7039006" y="2994331"/>
                          </a:cubicBezTo>
                          <a:cubicBezTo>
                            <a:pt x="7040974" y="3045101"/>
                            <a:pt x="7085033" y="3099900"/>
                            <a:pt x="7144887" y="3100213"/>
                          </a:cubicBezTo>
                          <a:cubicBezTo>
                            <a:pt x="7494646" y="3199371"/>
                            <a:pt x="8099761" y="3141306"/>
                            <a:pt x="8254526" y="3100213"/>
                          </a:cubicBezTo>
                          <a:cubicBezTo>
                            <a:pt x="8303054" y="3108120"/>
                            <a:pt x="8360200" y="3041592"/>
                            <a:pt x="8360407" y="2994331"/>
                          </a:cubicBezTo>
                          <a:cubicBezTo>
                            <a:pt x="8362256" y="2910094"/>
                            <a:pt x="8380595" y="2869737"/>
                            <a:pt x="8360407" y="2748685"/>
                          </a:cubicBezTo>
                          <a:cubicBezTo>
                            <a:pt x="8364345" y="2699424"/>
                            <a:pt x="8307311" y="2644867"/>
                            <a:pt x="8254526" y="2642804"/>
                          </a:cubicBezTo>
                          <a:cubicBezTo>
                            <a:pt x="8123001" y="2683508"/>
                            <a:pt x="7746341" y="2626660"/>
                            <a:pt x="7375286" y="2642804"/>
                          </a:cubicBezTo>
                          <a:lnTo>
                            <a:pt x="7375286" y="2642804"/>
                          </a:lnTo>
                          <a:cubicBezTo>
                            <a:pt x="7357829" y="2623964"/>
                            <a:pt x="7344161" y="2590409"/>
                            <a:pt x="7321159" y="2571228"/>
                          </a:cubicBezTo>
                          <a:cubicBezTo>
                            <a:pt x="7319512" y="2571243"/>
                            <a:pt x="7316354" y="2570981"/>
                            <a:pt x="7314213" y="2571228"/>
                          </a:cubicBezTo>
                          <a:cubicBezTo>
                            <a:pt x="7312914" y="2574542"/>
                            <a:pt x="7306422" y="2583857"/>
                            <a:pt x="7300152" y="2592404"/>
                          </a:cubicBezTo>
                          <a:cubicBezTo>
                            <a:pt x="7163443" y="2532837"/>
                            <a:pt x="7149169" y="2480146"/>
                            <a:pt x="7038243" y="2418081"/>
                          </a:cubicBezTo>
                          <a:cubicBezTo>
                            <a:pt x="7026648" y="2411825"/>
                            <a:pt x="6987545" y="2370541"/>
                            <a:pt x="6930922" y="2346335"/>
                          </a:cubicBezTo>
                          <a:cubicBezTo>
                            <a:pt x="6987332" y="2336796"/>
                            <a:pt x="6994750" y="2335586"/>
                            <a:pt x="7051711" y="2346335"/>
                          </a:cubicBezTo>
                          <a:cubicBezTo>
                            <a:pt x="7104915" y="2345589"/>
                            <a:pt x="7155067" y="2288849"/>
                            <a:pt x="7157593" y="2240454"/>
                          </a:cubicBezTo>
                          <a:cubicBezTo>
                            <a:pt x="7162432" y="2076010"/>
                            <a:pt x="7168684" y="2014628"/>
                            <a:pt x="7157593" y="1867751"/>
                          </a:cubicBezTo>
                          <a:cubicBezTo>
                            <a:pt x="7159135" y="1814682"/>
                            <a:pt x="7104348" y="1761432"/>
                            <a:pt x="7051711" y="1761869"/>
                          </a:cubicBezTo>
                          <a:cubicBezTo>
                            <a:pt x="6883653" y="1762812"/>
                            <a:pt x="6586303" y="1803513"/>
                            <a:pt x="6501974" y="1761869"/>
                          </a:cubicBezTo>
                          <a:cubicBezTo>
                            <a:pt x="6511862" y="1734008"/>
                            <a:pt x="6527647" y="1689626"/>
                            <a:pt x="6530520" y="1680298"/>
                          </a:cubicBezTo>
                          <a:cubicBezTo>
                            <a:pt x="6530427" y="1679472"/>
                            <a:pt x="6528456" y="1676650"/>
                            <a:pt x="6526539" y="1674623"/>
                          </a:cubicBezTo>
                          <a:cubicBezTo>
                            <a:pt x="6518278" y="1675561"/>
                            <a:pt x="6506274" y="1674336"/>
                            <a:pt x="6501127" y="1674623"/>
                          </a:cubicBezTo>
                          <a:cubicBezTo>
                            <a:pt x="6514288" y="1623619"/>
                            <a:pt x="6515018" y="1558443"/>
                            <a:pt x="6501127" y="1465401"/>
                          </a:cubicBezTo>
                          <a:cubicBezTo>
                            <a:pt x="6776201" y="1455116"/>
                            <a:pt x="6840980" y="1499837"/>
                            <a:pt x="7085594" y="1465401"/>
                          </a:cubicBezTo>
                          <a:cubicBezTo>
                            <a:pt x="7123223" y="1465849"/>
                            <a:pt x="7160992" y="1438884"/>
                            <a:pt x="7178261" y="1406700"/>
                          </a:cubicBezTo>
                          <a:cubicBezTo>
                            <a:pt x="7182669" y="1409251"/>
                            <a:pt x="7188663" y="1408757"/>
                            <a:pt x="7195202" y="1412291"/>
                          </a:cubicBezTo>
                          <a:cubicBezTo>
                            <a:pt x="7490513" y="1571024"/>
                            <a:pt x="8064095" y="1609768"/>
                            <a:pt x="8429950" y="1809728"/>
                          </a:cubicBezTo>
                          <a:cubicBezTo>
                            <a:pt x="8425952" y="1815732"/>
                            <a:pt x="8425141" y="1822346"/>
                            <a:pt x="8421988" y="1834207"/>
                          </a:cubicBezTo>
                          <a:cubicBezTo>
                            <a:pt x="8422955" y="1834767"/>
                            <a:pt x="8424988" y="1837880"/>
                            <a:pt x="8426138" y="1839798"/>
                          </a:cubicBezTo>
                          <a:cubicBezTo>
                            <a:pt x="8436058" y="1835298"/>
                            <a:pt x="8492965" y="1833298"/>
                            <a:pt x="8509488" y="1837850"/>
                          </a:cubicBezTo>
                          <a:cubicBezTo>
                            <a:pt x="8506895" y="1846781"/>
                            <a:pt x="8504535" y="1856121"/>
                            <a:pt x="8504152" y="1867751"/>
                          </a:cubicBezTo>
                          <a:cubicBezTo>
                            <a:pt x="8532681" y="1908564"/>
                            <a:pt x="8477000" y="2108720"/>
                            <a:pt x="8504152" y="2240454"/>
                          </a:cubicBezTo>
                          <a:cubicBezTo>
                            <a:pt x="8502390" y="2301087"/>
                            <a:pt x="8560729" y="2344216"/>
                            <a:pt x="8610033" y="2346335"/>
                          </a:cubicBezTo>
                          <a:cubicBezTo>
                            <a:pt x="8676145" y="2310758"/>
                            <a:pt x="8997097" y="2322607"/>
                            <a:pt x="9160617" y="2346335"/>
                          </a:cubicBezTo>
                          <a:cubicBezTo>
                            <a:pt x="9155789" y="2380796"/>
                            <a:pt x="9144298" y="2483764"/>
                            <a:pt x="9160617" y="2556066"/>
                          </a:cubicBezTo>
                          <a:cubicBezTo>
                            <a:pt x="9153883" y="2555729"/>
                            <a:pt x="9138246" y="2555951"/>
                            <a:pt x="9135206" y="2556066"/>
                          </a:cubicBezTo>
                          <a:cubicBezTo>
                            <a:pt x="9134832" y="2557538"/>
                            <a:pt x="9133127" y="2558963"/>
                            <a:pt x="9131225" y="2561656"/>
                          </a:cubicBezTo>
                          <a:cubicBezTo>
                            <a:pt x="9142311" y="2594891"/>
                            <a:pt x="9146323" y="2602369"/>
                            <a:pt x="9159601" y="2642804"/>
                          </a:cubicBezTo>
                          <a:cubicBezTo>
                            <a:pt x="8886012" y="2668869"/>
                            <a:pt x="8694195" y="2683180"/>
                            <a:pt x="8610288" y="2642804"/>
                          </a:cubicBezTo>
                          <a:cubicBezTo>
                            <a:pt x="8554256" y="2644109"/>
                            <a:pt x="8512493" y="2698287"/>
                            <a:pt x="8504406" y="2748685"/>
                          </a:cubicBezTo>
                          <a:cubicBezTo>
                            <a:pt x="8519560" y="2826054"/>
                            <a:pt x="8524852" y="2873029"/>
                            <a:pt x="8504406" y="2994331"/>
                          </a:cubicBezTo>
                          <a:cubicBezTo>
                            <a:pt x="8502484" y="3050489"/>
                            <a:pt x="8557292" y="3109649"/>
                            <a:pt x="8610288" y="3100213"/>
                          </a:cubicBezTo>
                          <a:cubicBezTo>
                            <a:pt x="9105763" y="3109456"/>
                            <a:pt x="9495900" y="3096969"/>
                            <a:pt x="9719926" y="3100213"/>
                          </a:cubicBezTo>
                          <a:cubicBezTo>
                            <a:pt x="9768371" y="3103528"/>
                            <a:pt x="9817099" y="3053725"/>
                            <a:pt x="9825808" y="2994331"/>
                          </a:cubicBezTo>
                          <a:cubicBezTo>
                            <a:pt x="9838608" y="2968944"/>
                            <a:pt x="9838998" y="2779831"/>
                            <a:pt x="9825808" y="2748685"/>
                          </a:cubicBezTo>
                          <a:cubicBezTo>
                            <a:pt x="9822238" y="2702691"/>
                            <a:pt x="9768575" y="2644686"/>
                            <a:pt x="9719926" y="2642804"/>
                          </a:cubicBezTo>
                          <a:cubicBezTo>
                            <a:pt x="9663303" y="2660719"/>
                            <a:pt x="9426084" y="2622550"/>
                            <a:pt x="9170359" y="2642804"/>
                          </a:cubicBezTo>
                          <a:cubicBezTo>
                            <a:pt x="9182946" y="2615275"/>
                            <a:pt x="9191862" y="2568521"/>
                            <a:pt x="9198735" y="2561656"/>
                          </a:cubicBezTo>
                          <a:cubicBezTo>
                            <a:pt x="9198060" y="2561276"/>
                            <a:pt x="9196218" y="2558591"/>
                            <a:pt x="9194754" y="2556066"/>
                          </a:cubicBezTo>
                          <a:cubicBezTo>
                            <a:pt x="9182720" y="2553785"/>
                            <a:pt x="9177762" y="2557004"/>
                            <a:pt x="9169342" y="2556066"/>
                          </a:cubicBezTo>
                          <a:cubicBezTo>
                            <a:pt x="9170438" y="2515049"/>
                            <a:pt x="9186076" y="2399219"/>
                            <a:pt x="9169342" y="2346335"/>
                          </a:cubicBezTo>
                          <a:cubicBezTo>
                            <a:pt x="9317827" y="2373048"/>
                            <a:pt x="9591183" y="2359960"/>
                            <a:pt x="9652162" y="2346335"/>
                          </a:cubicBezTo>
                          <a:cubicBezTo>
                            <a:pt x="9734206" y="2403767"/>
                            <a:pt x="9830154" y="2463056"/>
                            <a:pt x="9935416" y="2508546"/>
                          </a:cubicBezTo>
                          <a:cubicBezTo>
                            <a:pt x="9959311" y="2531693"/>
                            <a:pt x="10085065" y="2595631"/>
                            <a:pt x="10104826" y="2605788"/>
                          </a:cubicBezTo>
                          <a:cubicBezTo>
                            <a:pt x="10102033" y="2610623"/>
                            <a:pt x="10093420" y="2622872"/>
                            <a:pt x="10092205" y="2627811"/>
                          </a:cubicBezTo>
                          <a:cubicBezTo>
                            <a:pt x="10093593" y="2630107"/>
                            <a:pt x="10093677" y="2631422"/>
                            <a:pt x="10095086" y="2634079"/>
                          </a:cubicBezTo>
                          <a:cubicBezTo>
                            <a:pt x="10102365" y="2634712"/>
                            <a:pt x="10134440" y="2642098"/>
                            <a:pt x="10142097" y="2642550"/>
                          </a:cubicBezTo>
                          <a:cubicBezTo>
                            <a:pt x="10126504" y="2642360"/>
                            <a:pt x="10093575" y="2641722"/>
                            <a:pt x="10079923" y="2642550"/>
                          </a:cubicBezTo>
                          <a:cubicBezTo>
                            <a:pt x="10020402" y="2650773"/>
                            <a:pt x="9981155" y="2701691"/>
                            <a:pt x="9974042" y="2748431"/>
                          </a:cubicBezTo>
                          <a:cubicBezTo>
                            <a:pt x="9990053" y="2853532"/>
                            <a:pt x="9982181" y="2918196"/>
                            <a:pt x="9974042" y="2994076"/>
                          </a:cubicBezTo>
                          <a:cubicBezTo>
                            <a:pt x="9967467" y="3053937"/>
                            <a:pt x="10020580" y="3099030"/>
                            <a:pt x="10079923" y="3099958"/>
                          </a:cubicBezTo>
                          <a:cubicBezTo>
                            <a:pt x="10215265" y="3081072"/>
                            <a:pt x="10612377" y="3021411"/>
                            <a:pt x="11045563" y="3099958"/>
                          </a:cubicBezTo>
                          <a:cubicBezTo>
                            <a:pt x="11095022" y="3090350"/>
                            <a:pt x="11142729" y="3045940"/>
                            <a:pt x="11151445" y="2994076"/>
                          </a:cubicBezTo>
                          <a:cubicBezTo>
                            <a:pt x="11132404" y="2917978"/>
                            <a:pt x="11156273" y="2839242"/>
                            <a:pt x="11151445" y="2748431"/>
                          </a:cubicBezTo>
                          <a:cubicBezTo>
                            <a:pt x="11157177" y="2693973"/>
                            <a:pt x="11094244" y="2651808"/>
                            <a:pt x="11045563" y="2642804"/>
                          </a:cubicBezTo>
                          <a:close/>
                          <a:moveTo>
                            <a:pt x="1351049" y="2651274"/>
                          </a:moveTo>
                          <a:cubicBezTo>
                            <a:pt x="1400305" y="2654518"/>
                            <a:pt x="1449139" y="2706219"/>
                            <a:pt x="1448460" y="2748685"/>
                          </a:cubicBezTo>
                          <a:cubicBezTo>
                            <a:pt x="1461479" y="2818947"/>
                            <a:pt x="1431571" y="2946699"/>
                            <a:pt x="1448460" y="2994331"/>
                          </a:cubicBezTo>
                          <a:cubicBezTo>
                            <a:pt x="1443618" y="3048843"/>
                            <a:pt x="1396079" y="3093979"/>
                            <a:pt x="1351049" y="3091742"/>
                          </a:cubicBezTo>
                          <a:cubicBezTo>
                            <a:pt x="1115320" y="3103645"/>
                            <a:pt x="401233" y="3199533"/>
                            <a:pt x="105882" y="3091742"/>
                          </a:cubicBezTo>
                          <a:cubicBezTo>
                            <a:pt x="53730" y="3091547"/>
                            <a:pt x="2730" y="3046979"/>
                            <a:pt x="8471" y="2994331"/>
                          </a:cubicBezTo>
                          <a:cubicBezTo>
                            <a:pt x="11556" y="2944479"/>
                            <a:pt x="6599" y="2865738"/>
                            <a:pt x="8471" y="2748685"/>
                          </a:cubicBezTo>
                          <a:cubicBezTo>
                            <a:pt x="3686" y="2706069"/>
                            <a:pt x="59564" y="2657746"/>
                            <a:pt x="105882" y="2651274"/>
                          </a:cubicBezTo>
                          <a:cubicBezTo>
                            <a:pt x="258955" y="2721762"/>
                            <a:pt x="821931" y="2557026"/>
                            <a:pt x="1351049" y="2651274"/>
                          </a:cubicBezTo>
                          <a:close/>
                          <a:moveTo>
                            <a:pt x="1225854" y="2630098"/>
                          </a:moveTo>
                          <a:cubicBezTo>
                            <a:pt x="1212175" y="2632000"/>
                            <a:pt x="1172292" y="2638644"/>
                            <a:pt x="1154956" y="2640347"/>
                          </a:cubicBezTo>
                          <a:cubicBezTo>
                            <a:pt x="1172476" y="2617743"/>
                            <a:pt x="1199519" y="2598266"/>
                            <a:pt x="1203916" y="2588084"/>
                          </a:cubicBezTo>
                          <a:cubicBezTo>
                            <a:pt x="1215115" y="2601661"/>
                            <a:pt x="1218186" y="2608652"/>
                            <a:pt x="1225854" y="2630098"/>
                          </a:cubicBezTo>
                          <a:close/>
                          <a:moveTo>
                            <a:pt x="2816449" y="2651274"/>
                          </a:moveTo>
                          <a:cubicBezTo>
                            <a:pt x="2870616" y="2647775"/>
                            <a:pt x="2912930" y="2700666"/>
                            <a:pt x="2913860" y="2748685"/>
                          </a:cubicBezTo>
                          <a:cubicBezTo>
                            <a:pt x="2909302" y="2798196"/>
                            <a:pt x="2934853" y="2928310"/>
                            <a:pt x="2913860" y="2994331"/>
                          </a:cubicBezTo>
                          <a:cubicBezTo>
                            <a:pt x="2922997" y="3044451"/>
                            <a:pt x="2866784" y="3093212"/>
                            <a:pt x="2816449" y="3091742"/>
                          </a:cubicBezTo>
                          <a:cubicBezTo>
                            <a:pt x="2546811" y="3094406"/>
                            <a:pt x="1825490" y="3092169"/>
                            <a:pt x="1706811" y="3091742"/>
                          </a:cubicBezTo>
                          <a:cubicBezTo>
                            <a:pt x="1663650" y="3088569"/>
                            <a:pt x="1608077" y="3034503"/>
                            <a:pt x="1609400" y="2994331"/>
                          </a:cubicBezTo>
                          <a:cubicBezTo>
                            <a:pt x="1619964" y="2963661"/>
                            <a:pt x="1618388" y="2819195"/>
                            <a:pt x="1609400" y="2748685"/>
                          </a:cubicBezTo>
                          <a:cubicBezTo>
                            <a:pt x="1615959" y="2697039"/>
                            <a:pt x="1660824" y="2654696"/>
                            <a:pt x="1706811" y="2651274"/>
                          </a:cubicBezTo>
                          <a:cubicBezTo>
                            <a:pt x="2188186" y="2588687"/>
                            <a:pt x="2533836" y="2748386"/>
                            <a:pt x="2816449" y="2651274"/>
                          </a:cubicBezTo>
                          <a:close/>
                          <a:moveTo>
                            <a:pt x="2285347" y="2564536"/>
                          </a:moveTo>
                          <a:cubicBezTo>
                            <a:pt x="2275579" y="2593187"/>
                            <a:pt x="2264175" y="2624310"/>
                            <a:pt x="2261630" y="2632300"/>
                          </a:cubicBezTo>
                          <a:cubicBezTo>
                            <a:pt x="2255043" y="2600230"/>
                            <a:pt x="2238060" y="2574542"/>
                            <a:pt x="2237913" y="2564536"/>
                          </a:cubicBezTo>
                          <a:cubicBezTo>
                            <a:pt x="2261141" y="2564841"/>
                            <a:pt x="2276180" y="2563857"/>
                            <a:pt x="2285347" y="2564536"/>
                          </a:cubicBezTo>
                          <a:close/>
                          <a:moveTo>
                            <a:pt x="2981625" y="1867751"/>
                          </a:moveTo>
                          <a:cubicBezTo>
                            <a:pt x="2951609" y="1970369"/>
                            <a:pt x="2984801" y="2141005"/>
                            <a:pt x="2981625" y="2240454"/>
                          </a:cubicBezTo>
                          <a:cubicBezTo>
                            <a:pt x="2987826" y="2292329"/>
                            <a:pt x="2930017" y="2338878"/>
                            <a:pt x="2884214" y="2337865"/>
                          </a:cubicBezTo>
                          <a:cubicBezTo>
                            <a:pt x="2599353" y="2265852"/>
                            <a:pt x="2146682" y="2265765"/>
                            <a:pt x="1639046" y="2337865"/>
                          </a:cubicBezTo>
                          <a:cubicBezTo>
                            <a:pt x="1585825" y="2337004"/>
                            <a:pt x="1544158" y="2288205"/>
                            <a:pt x="1541635" y="2240454"/>
                          </a:cubicBezTo>
                          <a:cubicBezTo>
                            <a:pt x="1539167" y="2163241"/>
                            <a:pt x="1555601" y="1923480"/>
                            <a:pt x="1541635" y="1867751"/>
                          </a:cubicBezTo>
                          <a:cubicBezTo>
                            <a:pt x="1549428" y="1823264"/>
                            <a:pt x="1589678" y="1762918"/>
                            <a:pt x="1639046" y="1770340"/>
                          </a:cubicBezTo>
                          <a:cubicBezTo>
                            <a:pt x="2202255" y="1726183"/>
                            <a:pt x="2728023" y="1765623"/>
                            <a:pt x="2884214" y="1770340"/>
                          </a:cubicBezTo>
                          <a:cubicBezTo>
                            <a:pt x="2925752" y="1768035"/>
                            <a:pt x="2988160" y="1826524"/>
                            <a:pt x="2981625" y="1867751"/>
                          </a:cubicBezTo>
                          <a:close/>
                          <a:moveTo>
                            <a:pt x="2958076" y="1777540"/>
                          </a:moveTo>
                          <a:cubicBezTo>
                            <a:pt x="2969699" y="1774649"/>
                            <a:pt x="3009378" y="1730440"/>
                            <a:pt x="3018810" y="1725954"/>
                          </a:cubicBezTo>
                          <a:cubicBezTo>
                            <a:pt x="3021044" y="1736129"/>
                            <a:pt x="3031740" y="1757332"/>
                            <a:pt x="3037699" y="1775168"/>
                          </a:cubicBezTo>
                          <a:cubicBezTo>
                            <a:pt x="3014250" y="1769885"/>
                            <a:pt x="2984776" y="1779823"/>
                            <a:pt x="2958076" y="1777540"/>
                          </a:cubicBezTo>
                          <a:close/>
                          <a:moveTo>
                            <a:pt x="3858324" y="2651274"/>
                          </a:moveTo>
                          <a:cubicBezTo>
                            <a:pt x="3905554" y="2642062"/>
                            <a:pt x="3951387" y="2706195"/>
                            <a:pt x="3955735" y="2748685"/>
                          </a:cubicBezTo>
                          <a:cubicBezTo>
                            <a:pt x="3964050" y="2779947"/>
                            <a:pt x="3951062" y="2925301"/>
                            <a:pt x="3955735" y="2994331"/>
                          </a:cubicBezTo>
                          <a:cubicBezTo>
                            <a:pt x="3956481" y="3043285"/>
                            <a:pt x="3902489" y="3097784"/>
                            <a:pt x="3858324" y="3091742"/>
                          </a:cubicBezTo>
                          <a:cubicBezTo>
                            <a:pt x="3684406" y="3095807"/>
                            <a:pt x="3507254" y="3134592"/>
                            <a:pt x="3172211" y="3091742"/>
                          </a:cubicBezTo>
                          <a:cubicBezTo>
                            <a:pt x="3124774" y="3091238"/>
                            <a:pt x="3074861" y="3044438"/>
                            <a:pt x="3074800" y="2994331"/>
                          </a:cubicBezTo>
                          <a:cubicBezTo>
                            <a:pt x="3058705" y="2888594"/>
                            <a:pt x="3085347" y="2823776"/>
                            <a:pt x="3074800" y="2748685"/>
                          </a:cubicBezTo>
                          <a:cubicBezTo>
                            <a:pt x="3073766" y="2702658"/>
                            <a:pt x="3121976" y="2652562"/>
                            <a:pt x="3172211" y="2651274"/>
                          </a:cubicBezTo>
                          <a:cubicBezTo>
                            <a:pt x="3247677" y="2595365"/>
                            <a:pt x="3667287" y="2694903"/>
                            <a:pt x="3858324" y="2651274"/>
                          </a:cubicBezTo>
                          <a:close/>
                          <a:moveTo>
                            <a:pt x="3862644" y="2612903"/>
                          </a:moveTo>
                          <a:cubicBezTo>
                            <a:pt x="3853863" y="2619310"/>
                            <a:pt x="3803949" y="2636254"/>
                            <a:pt x="3794880" y="2636959"/>
                          </a:cubicBezTo>
                          <a:cubicBezTo>
                            <a:pt x="3808643" y="2626489"/>
                            <a:pt x="3826165" y="2598374"/>
                            <a:pt x="3832573" y="2576056"/>
                          </a:cubicBezTo>
                          <a:cubicBezTo>
                            <a:pt x="3841085" y="2587762"/>
                            <a:pt x="3852865" y="2600716"/>
                            <a:pt x="3862644" y="2612903"/>
                          </a:cubicBezTo>
                          <a:close/>
                          <a:moveTo>
                            <a:pt x="5323725" y="2651274"/>
                          </a:moveTo>
                          <a:cubicBezTo>
                            <a:pt x="5373115" y="2651241"/>
                            <a:pt x="5426106" y="2696636"/>
                            <a:pt x="5421136" y="2748685"/>
                          </a:cubicBezTo>
                          <a:cubicBezTo>
                            <a:pt x="5404926" y="2775780"/>
                            <a:pt x="5434242" y="2961051"/>
                            <a:pt x="5421136" y="2994331"/>
                          </a:cubicBezTo>
                          <a:cubicBezTo>
                            <a:pt x="5421662" y="3045946"/>
                            <a:pt x="5369341" y="3086854"/>
                            <a:pt x="5323725" y="3091742"/>
                          </a:cubicBezTo>
                          <a:cubicBezTo>
                            <a:pt x="4908457" y="3100236"/>
                            <a:pt x="4463089" y="2996211"/>
                            <a:pt x="4214086" y="3091742"/>
                          </a:cubicBezTo>
                          <a:cubicBezTo>
                            <a:pt x="4161106" y="3088390"/>
                            <a:pt x="4114465" y="3038429"/>
                            <a:pt x="4116675" y="2994331"/>
                          </a:cubicBezTo>
                          <a:cubicBezTo>
                            <a:pt x="4136693" y="2877562"/>
                            <a:pt x="4100877" y="2864123"/>
                            <a:pt x="4116675" y="2748685"/>
                          </a:cubicBezTo>
                          <a:cubicBezTo>
                            <a:pt x="4117845" y="2701647"/>
                            <a:pt x="4162033" y="2645057"/>
                            <a:pt x="4214086" y="2651274"/>
                          </a:cubicBezTo>
                          <a:cubicBezTo>
                            <a:pt x="4726805" y="2595743"/>
                            <a:pt x="4775738" y="2586168"/>
                            <a:pt x="5323725" y="2651274"/>
                          </a:cubicBezTo>
                          <a:close/>
                          <a:moveTo>
                            <a:pt x="4694873" y="2561148"/>
                          </a:moveTo>
                          <a:cubicBezTo>
                            <a:pt x="4688014" y="2595621"/>
                            <a:pt x="4688903" y="2613805"/>
                            <a:pt x="4693433" y="2632809"/>
                          </a:cubicBezTo>
                          <a:cubicBezTo>
                            <a:pt x="4673142" y="2605389"/>
                            <a:pt x="4661887" y="2593700"/>
                            <a:pt x="4649810" y="2575971"/>
                          </a:cubicBezTo>
                          <a:cubicBezTo>
                            <a:pt x="4669026" y="2566745"/>
                            <a:pt x="4690311" y="2566574"/>
                            <a:pt x="4694873" y="2561148"/>
                          </a:cubicBezTo>
                          <a:close/>
                          <a:moveTo>
                            <a:pt x="5082315" y="1770340"/>
                          </a:moveTo>
                          <a:cubicBezTo>
                            <a:pt x="5129146" y="1774432"/>
                            <a:pt x="5182557" y="1826655"/>
                            <a:pt x="5179726" y="1867751"/>
                          </a:cubicBezTo>
                          <a:cubicBezTo>
                            <a:pt x="5196033" y="1955288"/>
                            <a:pt x="5205884" y="2105682"/>
                            <a:pt x="5179726" y="2240454"/>
                          </a:cubicBezTo>
                          <a:cubicBezTo>
                            <a:pt x="5184811" y="2281509"/>
                            <a:pt x="5130166" y="2346777"/>
                            <a:pt x="5082315" y="2337865"/>
                          </a:cubicBezTo>
                          <a:cubicBezTo>
                            <a:pt x="4598446" y="2274500"/>
                            <a:pt x="4085974" y="2427963"/>
                            <a:pt x="3930323" y="2337865"/>
                          </a:cubicBezTo>
                          <a:cubicBezTo>
                            <a:pt x="3883783" y="2340253"/>
                            <a:pt x="3832643" y="2286241"/>
                            <a:pt x="3832912" y="2240454"/>
                          </a:cubicBezTo>
                          <a:cubicBezTo>
                            <a:pt x="3827133" y="2137682"/>
                            <a:pt x="3846938" y="1956552"/>
                            <a:pt x="3832912" y="1867751"/>
                          </a:cubicBezTo>
                          <a:cubicBezTo>
                            <a:pt x="3839924" y="1823140"/>
                            <a:pt x="3885974" y="1772141"/>
                            <a:pt x="3930323" y="1770340"/>
                          </a:cubicBezTo>
                          <a:cubicBezTo>
                            <a:pt x="4341270" y="1869674"/>
                            <a:pt x="4531245" y="1682325"/>
                            <a:pt x="5082315" y="1770340"/>
                          </a:cubicBezTo>
                          <a:close/>
                          <a:moveTo>
                            <a:pt x="4530036" y="1683093"/>
                          </a:moveTo>
                          <a:cubicBezTo>
                            <a:pt x="4521113" y="1700215"/>
                            <a:pt x="4512845" y="1717723"/>
                            <a:pt x="4506319" y="1750857"/>
                          </a:cubicBezTo>
                          <a:cubicBezTo>
                            <a:pt x="4504951" y="1743637"/>
                            <a:pt x="4489071" y="1715331"/>
                            <a:pt x="4482602" y="1683093"/>
                          </a:cubicBezTo>
                          <a:cubicBezTo>
                            <a:pt x="4503202" y="1679998"/>
                            <a:pt x="4512260" y="1684812"/>
                            <a:pt x="4530036" y="1683093"/>
                          </a:cubicBezTo>
                          <a:close/>
                          <a:moveTo>
                            <a:pt x="5128902" y="889405"/>
                          </a:moveTo>
                          <a:cubicBezTo>
                            <a:pt x="5174733" y="896342"/>
                            <a:pt x="5226024" y="937437"/>
                            <a:pt x="5226314" y="986816"/>
                          </a:cubicBezTo>
                          <a:cubicBezTo>
                            <a:pt x="5259197" y="1120286"/>
                            <a:pt x="5247164" y="1268932"/>
                            <a:pt x="5226314" y="1359519"/>
                          </a:cubicBezTo>
                          <a:cubicBezTo>
                            <a:pt x="5224627" y="1412286"/>
                            <a:pt x="5184530" y="1455717"/>
                            <a:pt x="5128902" y="1456930"/>
                          </a:cubicBezTo>
                          <a:cubicBezTo>
                            <a:pt x="4608237" y="1350265"/>
                            <a:pt x="4144776" y="1514757"/>
                            <a:pt x="3883735" y="1456930"/>
                          </a:cubicBezTo>
                          <a:cubicBezTo>
                            <a:pt x="3834113" y="1459720"/>
                            <a:pt x="3788166" y="1405708"/>
                            <a:pt x="3786324" y="1359519"/>
                          </a:cubicBezTo>
                          <a:cubicBezTo>
                            <a:pt x="3808796" y="1267888"/>
                            <a:pt x="3768362" y="1056770"/>
                            <a:pt x="3786324" y="986816"/>
                          </a:cubicBezTo>
                          <a:cubicBezTo>
                            <a:pt x="3794290" y="936194"/>
                            <a:pt x="3836812" y="888858"/>
                            <a:pt x="3883735" y="889405"/>
                          </a:cubicBezTo>
                          <a:cubicBezTo>
                            <a:pt x="4051038" y="994096"/>
                            <a:pt x="4885140" y="919614"/>
                            <a:pt x="5128902" y="889405"/>
                          </a:cubicBezTo>
                          <a:close/>
                          <a:moveTo>
                            <a:pt x="4906043" y="847645"/>
                          </a:moveTo>
                          <a:cubicBezTo>
                            <a:pt x="4884882" y="854163"/>
                            <a:pt x="4848524" y="872914"/>
                            <a:pt x="4839550" y="874243"/>
                          </a:cubicBezTo>
                          <a:cubicBezTo>
                            <a:pt x="4854507" y="850137"/>
                            <a:pt x="4872614" y="828514"/>
                            <a:pt x="4874956" y="811900"/>
                          </a:cubicBezTo>
                          <a:cubicBezTo>
                            <a:pt x="4891333" y="827522"/>
                            <a:pt x="4899257" y="845252"/>
                            <a:pt x="4906043" y="847645"/>
                          </a:cubicBezTo>
                          <a:close/>
                          <a:moveTo>
                            <a:pt x="4874787" y="575996"/>
                          </a:moveTo>
                          <a:cubicBezTo>
                            <a:pt x="4830701" y="580911"/>
                            <a:pt x="4785230" y="526416"/>
                            <a:pt x="4777376" y="478585"/>
                          </a:cubicBezTo>
                          <a:cubicBezTo>
                            <a:pt x="4807214" y="332303"/>
                            <a:pt x="4778817" y="271538"/>
                            <a:pt x="4777376" y="105882"/>
                          </a:cubicBezTo>
                          <a:cubicBezTo>
                            <a:pt x="4781955" y="53433"/>
                            <a:pt x="4826969" y="4049"/>
                            <a:pt x="4874787" y="8471"/>
                          </a:cubicBezTo>
                          <a:cubicBezTo>
                            <a:pt x="5442922" y="-52081"/>
                            <a:pt x="5715480" y="-56705"/>
                            <a:pt x="6119954" y="8471"/>
                          </a:cubicBezTo>
                          <a:cubicBezTo>
                            <a:pt x="6160851" y="2582"/>
                            <a:pt x="6220723" y="54453"/>
                            <a:pt x="6217365" y="105882"/>
                          </a:cubicBezTo>
                          <a:cubicBezTo>
                            <a:pt x="6216351" y="234230"/>
                            <a:pt x="6224602" y="313540"/>
                            <a:pt x="6217365" y="478585"/>
                          </a:cubicBezTo>
                          <a:cubicBezTo>
                            <a:pt x="6218837" y="531215"/>
                            <a:pt x="6158869" y="574114"/>
                            <a:pt x="6119954" y="575996"/>
                          </a:cubicBezTo>
                          <a:cubicBezTo>
                            <a:pt x="5510976" y="593409"/>
                            <a:pt x="5419385" y="658668"/>
                            <a:pt x="4874787" y="575996"/>
                          </a:cubicBezTo>
                          <a:close/>
                          <a:moveTo>
                            <a:pt x="6789125" y="2651274"/>
                          </a:moveTo>
                          <a:cubicBezTo>
                            <a:pt x="6838741" y="2657644"/>
                            <a:pt x="6887798" y="2706559"/>
                            <a:pt x="6886536" y="2748685"/>
                          </a:cubicBezTo>
                          <a:cubicBezTo>
                            <a:pt x="6898421" y="2855930"/>
                            <a:pt x="6870600" y="2967624"/>
                            <a:pt x="6886536" y="2994331"/>
                          </a:cubicBezTo>
                          <a:cubicBezTo>
                            <a:pt x="6887881" y="3044568"/>
                            <a:pt x="6830580" y="3091138"/>
                            <a:pt x="6789125" y="3091742"/>
                          </a:cubicBezTo>
                          <a:cubicBezTo>
                            <a:pt x="6442826" y="3138540"/>
                            <a:pt x="5977020" y="3157155"/>
                            <a:pt x="5679487" y="3091742"/>
                          </a:cubicBezTo>
                          <a:cubicBezTo>
                            <a:pt x="5632817" y="3085708"/>
                            <a:pt x="5583201" y="3046339"/>
                            <a:pt x="5582076" y="2994331"/>
                          </a:cubicBezTo>
                          <a:cubicBezTo>
                            <a:pt x="5560824" y="2928314"/>
                            <a:pt x="5589293" y="2779252"/>
                            <a:pt x="5582076" y="2748685"/>
                          </a:cubicBezTo>
                          <a:cubicBezTo>
                            <a:pt x="5581666" y="2703197"/>
                            <a:pt x="5627968" y="2659862"/>
                            <a:pt x="5679487" y="2651274"/>
                          </a:cubicBezTo>
                          <a:cubicBezTo>
                            <a:pt x="6081235" y="2642653"/>
                            <a:pt x="6439347" y="2707769"/>
                            <a:pt x="6789125" y="2651274"/>
                          </a:cubicBezTo>
                          <a:close/>
                          <a:moveTo>
                            <a:pt x="6353401" y="2575971"/>
                          </a:moveTo>
                          <a:cubicBezTo>
                            <a:pt x="6341693" y="2595545"/>
                            <a:pt x="6330029" y="2612407"/>
                            <a:pt x="6309778" y="2632809"/>
                          </a:cubicBezTo>
                          <a:cubicBezTo>
                            <a:pt x="6307110" y="2610327"/>
                            <a:pt x="6304508" y="2574560"/>
                            <a:pt x="6308338" y="2561148"/>
                          </a:cubicBezTo>
                          <a:cubicBezTo>
                            <a:pt x="6323930" y="2566992"/>
                            <a:pt x="6334601" y="2569718"/>
                            <a:pt x="6353401" y="2575971"/>
                          </a:cubicBezTo>
                          <a:close/>
                          <a:moveTo>
                            <a:pt x="8254526" y="2651274"/>
                          </a:moveTo>
                          <a:cubicBezTo>
                            <a:pt x="8303376" y="2649745"/>
                            <a:pt x="8350321" y="2701542"/>
                            <a:pt x="8351937" y="2748685"/>
                          </a:cubicBezTo>
                          <a:cubicBezTo>
                            <a:pt x="8369932" y="2776607"/>
                            <a:pt x="8340842" y="2878980"/>
                            <a:pt x="8351937" y="2994331"/>
                          </a:cubicBezTo>
                          <a:cubicBezTo>
                            <a:pt x="8347874" y="3035291"/>
                            <a:pt x="8307571" y="3095613"/>
                            <a:pt x="8254526" y="3091742"/>
                          </a:cubicBezTo>
                          <a:cubicBezTo>
                            <a:pt x="8110901" y="3046813"/>
                            <a:pt x="7601292" y="3134850"/>
                            <a:pt x="7144887" y="3091742"/>
                          </a:cubicBezTo>
                          <a:cubicBezTo>
                            <a:pt x="7098823" y="3092776"/>
                            <a:pt x="7048204" y="3044849"/>
                            <a:pt x="7047476" y="2994331"/>
                          </a:cubicBezTo>
                          <a:cubicBezTo>
                            <a:pt x="7030152" y="2873405"/>
                            <a:pt x="7029358" y="2838194"/>
                            <a:pt x="7047476" y="2748685"/>
                          </a:cubicBezTo>
                          <a:cubicBezTo>
                            <a:pt x="7044219" y="2693230"/>
                            <a:pt x="7092118" y="2654537"/>
                            <a:pt x="7144887" y="2651274"/>
                          </a:cubicBezTo>
                          <a:cubicBezTo>
                            <a:pt x="7265718" y="2635689"/>
                            <a:pt x="7888243" y="2702387"/>
                            <a:pt x="8254526" y="2651274"/>
                          </a:cubicBezTo>
                          <a:close/>
                          <a:moveTo>
                            <a:pt x="7318533" y="2580715"/>
                          </a:moveTo>
                          <a:cubicBezTo>
                            <a:pt x="7336528" y="2593960"/>
                            <a:pt x="7347981" y="2610253"/>
                            <a:pt x="7361732" y="2637891"/>
                          </a:cubicBezTo>
                          <a:cubicBezTo>
                            <a:pt x="7352914" y="2632369"/>
                            <a:pt x="7307441" y="2622442"/>
                            <a:pt x="7292274" y="2620187"/>
                          </a:cubicBezTo>
                          <a:cubicBezTo>
                            <a:pt x="7295902" y="2611890"/>
                            <a:pt x="7308932" y="2587554"/>
                            <a:pt x="7318533" y="2580715"/>
                          </a:cubicBezTo>
                          <a:close/>
                          <a:moveTo>
                            <a:pt x="6094204" y="847900"/>
                          </a:moveTo>
                          <a:cubicBezTo>
                            <a:pt x="6107228" y="834177"/>
                            <a:pt x="6112976" y="830578"/>
                            <a:pt x="6125205" y="812069"/>
                          </a:cubicBezTo>
                          <a:cubicBezTo>
                            <a:pt x="6132609" y="827929"/>
                            <a:pt x="6160696" y="864390"/>
                            <a:pt x="6160867" y="874243"/>
                          </a:cubicBezTo>
                          <a:cubicBezTo>
                            <a:pt x="6133716" y="862530"/>
                            <a:pt x="6115154" y="861584"/>
                            <a:pt x="6094204" y="847900"/>
                          </a:cubicBezTo>
                          <a:close/>
                          <a:moveTo>
                            <a:pt x="7051711" y="1770340"/>
                          </a:moveTo>
                          <a:cubicBezTo>
                            <a:pt x="7104270" y="1774086"/>
                            <a:pt x="7157969" y="1818348"/>
                            <a:pt x="7149122" y="1867751"/>
                          </a:cubicBezTo>
                          <a:cubicBezTo>
                            <a:pt x="7163765" y="2009443"/>
                            <a:pt x="7133553" y="2171002"/>
                            <a:pt x="7149122" y="2240454"/>
                          </a:cubicBezTo>
                          <a:cubicBezTo>
                            <a:pt x="7157072" y="2293576"/>
                            <a:pt x="7099753" y="2338660"/>
                            <a:pt x="7051711" y="2337865"/>
                          </a:cubicBezTo>
                          <a:cubicBezTo>
                            <a:pt x="6923291" y="2325950"/>
                            <a:pt x="6212799" y="2288636"/>
                            <a:pt x="5942073" y="2337865"/>
                          </a:cubicBezTo>
                          <a:cubicBezTo>
                            <a:pt x="5886273" y="2335842"/>
                            <a:pt x="5849818" y="2284811"/>
                            <a:pt x="5844662" y="2240454"/>
                          </a:cubicBezTo>
                          <a:cubicBezTo>
                            <a:pt x="5869111" y="2107614"/>
                            <a:pt x="5854017" y="1927210"/>
                            <a:pt x="5844662" y="1867751"/>
                          </a:cubicBezTo>
                          <a:cubicBezTo>
                            <a:pt x="5843951" y="1823960"/>
                            <a:pt x="5885359" y="1773502"/>
                            <a:pt x="5942073" y="1770340"/>
                          </a:cubicBezTo>
                          <a:cubicBezTo>
                            <a:pt x="6224822" y="1825750"/>
                            <a:pt x="6828712" y="1741951"/>
                            <a:pt x="7051711" y="1770340"/>
                          </a:cubicBezTo>
                          <a:close/>
                          <a:moveTo>
                            <a:pt x="6520525" y="1683093"/>
                          </a:moveTo>
                          <a:cubicBezTo>
                            <a:pt x="6504545" y="1709876"/>
                            <a:pt x="6499063" y="1728726"/>
                            <a:pt x="6496892" y="1750857"/>
                          </a:cubicBezTo>
                          <a:cubicBezTo>
                            <a:pt x="6492789" y="1728204"/>
                            <a:pt x="6477650" y="1699792"/>
                            <a:pt x="6473260" y="1683093"/>
                          </a:cubicBezTo>
                          <a:cubicBezTo>
                            <a:pt x="6492917" y="1682893"/>
                            <a:pt x="6499934" y="1679603"/>
                            <a:pt x="6520525" y="1683093"/>
                          </a:cubicBezTo>
                          <a:close/>
                          <a:moveTo>
                            <a:pt x="7173941" y="1396281"/>
                          </a:moveTo>
                          <a:cubicBezTo>
                            <a:pt x="7172241" y="1396046"/>
                            <a:pt x="7171418" y="1395508"/>
                            <a:pt x="7170384" y="1395095"/>
                          </a:cubicBezTo>
                          <a:cubicBezTo>
                            <a:pt x="7170575" y="1396974"/>
                            <a:pt x="7168452" y="1401819"/>
                            <a:pt x="7167758" y="1403566"/>
                          </a:cubicBezTo>
                          <a:cubicBezTo>
                            <a:pt x="7168666" y="1403781"/>
                            <a:pt x="7169160" y="1404137"/>
                            <a:pt x="7169791" y="1404244"/>
                          </a:cubicBezTo>
                          <a:cubicBezTo>
                            <a:pt x="7152385" y="1435359"/>
                            <a:pt x="7121025" y="1456507"/>
                            <a:pt x="7085594" y="1457184"/>
                          </a:cubicBezTo>
                          <a:cubicBezTo>
                            <a:pt x="6528332" y="1423254"/>
                            <a:pt x="6176878" y="1400154"/>
                            <a:pt x="5908191" y="1457184"/>
                          </a:cubicBezTo>
                          <a:cubicBezTo>
                            <a:pt x="5861299" y="1462070"/>
                            <a:pt x="5810775" y="1401950"/>
                            <a:pt x="5810780" y="1359773"/>
                          </a:cubicBezTo>
                          <a:cubicBezTo>
                            <a:pt x="5839829" y="1199796"/>
                            <a:pt x="5830405" y="1157298"/>
                            <a:pt x="5810780" y="987070"/>
                          </a:cubicBezTo>
                          <a:cubicBezTo>
                            <a:pt x="5810681" y="940403"/>
                            <a:pt x="5857397" y="897169"/>
                            <a:pt x="5908191" y="889659"/>
                          </a:cubicBezTo>
                          <a:cubicBezTo>
                            <a:pt x="6152917" y="885154"/>
                            <a:pt x="6764957" y="980526"/>
                            <a:pt x="7085594" y="889659"/>
                          </a:cubicBezTo>
                          <a:cubicBezTo>
                            <a:pt x="7134092" y="890998"/>
                            <a:pt x="7182294" y="942257"/>
                            <a:pt x="7183005" y="987070"/>
                          </a:cubicBezTo>
                          <a:cubicBezTo>
                            <a:pt x="7176300" y="1091986"/>
                            <a:pt x="7176891" y="1286769"/>
                            <a:pt x="7183005" y="1359773"/>
                          </a:cubicBezTo>
                          <a:cubicBezTo>
                            <a:pt x="7183049" y="1374916"/>
                            <a:pt x="7179936" y="1387147"/>
                            <a:pt x="7173941" y="1396281"/>
                          </a:cubicBezTo>
                          <a:close/>
                          <a:moveTo>
                            <a:pt x="8432237" y="1831073"/>
                          </a:moveTo>
                          <a:cubicBezTo>
                            <a:pt x="8433380" y="1815234"/>
                            <a:pt x="8442344" y="1790943"/>
                            <a:pt x="8447060" y="1785417"/>
                          </a:cubicBezTo>
                          <a:cubicBezTo>
                            <a:pt x="8473130" y="1798701"/>
                            <a:pt x="8479393" y="1816631"/>
                            <a:pt x="8504914" y="1829379"/>
                          </a:cubicBezTo>
                          <a:cubicBezTo>
                            <a:pt x="8488462" y="1829670"/>
                            <a:pt x="8462892" y="1829737"/>
                            <a:pt x="8432237" y="1831073"/>
                          </a:cubicBezTo>
                          <a:close/>
                          <a:moveTo>
                            <a:pt x="9719757" y="2651274"/>
                          </a:moveTo>
                          <a:cubicBezTo>
                            <a:pt x="9773667" y="2650923"/>
                            <a:pt x="9818181" y="2702937"/>
                            <a:pt x="9817168" y="2748685"/>
                          </a:cubicBezTo>
                          <a:cubicBezTo>
                            <a:pt x="9831450" y="2797010"/>
                            <a:pt x="9805897" y="2918012"/>
                            <a:pt x="9817168" y="2994331"/>
                          </a:cubicBezTo>
                          <a:cubicBezTo>
                            <a:pt x="9811510" y="3034887"/>
                            <a:pt x="9764677" y="3089266"/>
                            <a:pt x="9719757" y="3091742"/>
                          </a:cubicBezTo>
                          <a:cubicBezTo>
                            <a:pt x="9566845" y="3114806"/>
                            <a:pt x="9065021" y="3039174"/>
                            <a:pt x="8610118" y="3091742"/>
                          </a:cubicBezTo>
                          <a:cubicBezTo>
                            <a:pt x="8565985" y="3093119"/>
                            <a:pt x="8512288" y="3048162"/>
                            <a:pt x="8512707" y="2994331"/>
                          </a:cubicBezTo>
                          <a:cubicBezTo>
                            <a:pt x="8508148" y="2925674"/>
                            <a:pt x="8522789" y="2823939"/>
                            <a:pt x="8512707" y="2748685"/>
                          </a:cubicBezTo>
                          <a:cubicBezTo>
                            <a:pt x="8513425" y="2700191"/>
                            <a:pt x="8566074" y="2654912"/>
                            <a:pt x="8610118" y="2651274"/>
                          </a:cubicBezTo>
                          <a:cubicBezTo>
                            <a:pt x="9099945" y="2579476"/>
                            <a:pt x="9522071" y="2634232"/>
                            <a:pt x="9719757" y="2651274"/>
                          </a:cubicBezTo>
                          <a:close/>
                          <a:moveTo>
                            <a:pt x="9188570" y="2564536"/>
                          </a:moveTo>
                          <a:cubicBezTo>
                            <a:pt x="9182018" y="2577806"/>
                            <a:pt x="9175878" y="2609459"/>
                            <a:pt x="9164937" y="2632300"/>
                          </a:cubicBezTo>
                          <a:cubicBezTo>
                            <a:pt x="9156404" y="2612903"/>
                            <a:pt x="9145033" y="2577071"/>
                            <a:pt x="9141304" y="2564536"/>
                          </a:cubicBezTo>
                          <a:cubicBezTo>
                            <a:pt x="9153114" y="2562743"/>
                            <a:pt x="9178837" y="2567803"/>
                            <a:pt x="9188570" y="2564536"/>
                          </a:cubicBezTo>
                          <a:close/>
                          <a:moveTo>
                            <a:pt x="8610288" y="2337865"/>
                          </a:moveTo>
                          <a:cubicBezTo>
                            <a:pt x="8565358" y="2338994"/>
                            <a:pt x="8508682" y="2280819"/>
                            <a:pt x="8512877" y="2240454"/>
                          </a:cubicBezTo>
                          <a:cubicBezTo>
                            <a:pt x="8527150" y="2055773"/>
                            <a:pt x="8528418" y="2030198"/>
                            <a:pt x="8512877" y="1867751"/>
                          </a:cubicBezTo>
                          <a:cubicBezTo>
                            <a:pt x="8510218" y="1821659"/>
                            <a:pt x="8560538" y="1764449"/>
                            <a:pt x="8610288" y="1770340"/>
                          </a:cubicBezTo>
                          <a:cubicBezTo>
                            <a:pt x="8842832" y="1797741"/>
                            <a:pt x="9167398" y="1713595"/>
                            <a:pt x="9719926" y="1770340"/>
                          </a:cubicBezTo>
                          <a:cubicBezTo>
                            <a:pt x="9760739" y="1775360"/>
                            <a:pt x="9821995" y="1825082"/>
                            <a:pt x="9817337" y="1867751"/>
                          </a:cubicBezTo>
                          <a:cubicBezTo>
                            <a:pt x="9793259" y="2048043"/>
                            <a:pt x="9787027" y="2060216"/>
                            <a:pt x="9817337" y="2240454"/>
                          </a:cubicBezTo>
                          <a:cubicBezTo>
                            <a:pt x="9820286" y="2292976"/>
                            <a:pt x="9766354" y="2333769"/>
                            <a:pt x="9719926" y="2337865"/>
                          </a:cubicBezTo>
                          <a:cubicBezTo>
                            <a:pt x="9175328" y="2275595"/>
                            <a:pt x="9088328" y="2405363"/>
                            <a:pt x="8610288" y="2337865"/>
                          </a:cubicBezTo>
                          <a:close/>
                          <a:moveTo>
                            <a:pt x="10102709" y="2626879"/>
                          </a:moveTo>
                          <a:cubicBezTo>
                            <a:pt x="10107136" y="2618691"/>
                            <a:pt x="10115726" y="2599688"/>
                            <a:pt x="10126257" y="2585797"/>
                          </a:cubicBezTo>
                          <a:cubicBezTo>
                            <a:pt x="10134948" y="2598211"/>
                            <a:pt x="10158320" y="2621495"/>
                            <a:pt x="10173184" y="2639924"/>
                          </a:cubicBezTo>
                          <a:cubicBezTo>
                            <a:pt x="10161153" y="2633761"/>
                            <a:pt x="10120374" y="2630779"/>
                            <a:pt x="10102709" y="2626879"/>
                          </a:cubicBezTo>
                          <a:close/>
                          <a:moveTo>
                            <a:pt x="11142974" y="2994331"/>
                          </a:moveTo>
                          <a:cubicBezTo>
                            <a:pt x="11145734" y="3039597"/>
                            <a:pt x="11090338" y="3085186"/>
                            <a:pt x="11045563" y="3091742"/>
                          </a:cubicBezTo>
                          <a:cubicBezTo>
                            <a:pt x="10819795" y="3146364"/>
                            <a:pt x="10282603" y="3090099"/>
                            <a:pt x="10079923" y="3091742"/>
                          </a:cubicBezTo>
                          <a:cubicBezTo>
                            <a:pt x="10031668" y="3087540"/>
                            <a:pt x="9976583" y="3049254"/>
                            <a:pt x="9982512" y="2994331"/>
                          </a:cubicBezTo>
                          <a:cubicBezTo>
                            <a:pt x="10004530" y="2895466"/>
                            <a:pt x="9982332" y="2839932"/>
                            <a:pt x="9982512" y="2748685"/>
                          </a:cubicBezTo>
                          <a:cubicBezTo>
                            <a:pt x="9976452" y="2694756"/>
                            <a:pt x="10027014" y="2644070"/>
                            <a:pt x="10079923" y="2651274"/>
                          </a:cubicBezTo>
                          <a:cubicBezTo>
                            <a:pt x="10484455" y="2644512"/>
                            <a:pt x="10923796" y="2710081"/>
                            <a:pt x="11045563" y="2651274"/>
                          </a:cubicBezTo>
                          <a:cubicBezTo>
                            <a:pt x="11093806" y="2652060"/>
                            <a:pt x="11136610" y="2694655"/>
                            <a:pt x="11142974" y="2748685"/>
                          </a:cubicBezTo>
                          <a:cubicBezTo>
                            <a:pt x="11132826" y="2829795"/>
                            <a:pt x="11122286" y="2941756"/>
                            <a:pt x="11142974" y="2994331"/>
                          </a:cubicBezTo>
                          <a:close/>
                        </a:path>
                      </a:pathLst>
                    </a:custGeom>
                    <ask:type>
                      <ask:lineSketchNone/>
                    </ask:type>
                  </ask:lineSketchStyleProps>
                </a:ext>
              </a:extLst>
            </a:ln>
          </p:spPr>
          <p:txBody>
            <a:bodyPr rtlCol="0" anchor="ctr"/>
            <a:lstStyle/>
            <a:p>
              <a:endParaRPr lang="en-US" dirty="0"/>
            </a:p>
          </p:txBody>
        </p:sp>
      </p:grpSp>
      <p:sp>
        <p:nvSpPr>
          <p:cNvPr id="27" name="Graphic 2" descr="Deciduous tree">
            <a:extLst>
              <a:ext uri="{FF2B5EF4-FFF2-40B4-BE49-F238E27FC236}">
                <a16:creationId xmlns:a16="http://schemas.microsoft.com/office/drawing/2014/main" id="{108F66BB-188B-430D-9A1D-D152E9AE443E}"/>
              </a:ext>
            </a:extLst>
          </p:cNvPr>
          <p:cNvSpPr/>
          <p:nvPr/>
        </p:nvSpPr>
        <p:spPr>
          <a:xfrm>
            <a:off x="3858917" y="4574141"/>
            <a:ext cx="349020" cy="357428"/>
          </a:xfrm>
          <a:custGeom>
            <a:avLst/>
            <a:gdLst>
              <a:gd name="connsiteX0" fmla="*/ 2779276 w 3063478"/>
              <a:gd name="connsiteY0" fmla="*/ 989171 h 3137296"/>
              <a:gd name="connsiteX1" fmla="*/ 2506147 w 3063478"/>
              <a:gd name="connsiteY1" fmla="*/ 638532 h 3137296"/>
              <a:gd name="connsiteX2" fmla="*/ 2506147 w 3063478"/>
              <a:gd name="connsiteY2" fmla="*/ 605314 h 3137296"/>
              <a:gd name="connsiteX3" fmla="*/ 2048470 w 3063478"/>
              <a:gd name="connsiteY3" fmla="*/ 147638 h 3137296"/>
              <a:gd name="connsiteX4" fmla="*/ 1838087 w 3063478"/>
              <a:gd name="connsiteY4" fmla="*/ 199311 h 3137296"/>
              <a:gd name="connsiteX5" fmla="*/ 1457920 w 3063478"/>
              <a:gd name="connsiteY5" fmla="*/ 0 h 3137296"/>
              <a:gd name="connsiteX6" fmla="*/ 1018699 w 3063478"/>
              <a:gd name="connsiteY6" fmla="*/ 317421 h 3137296"/>
              <a:gd name="connsiteX7" fmla="*/ 793552 w 3063478"/>
              <a:gd name="connsiteY7" fmla="*/ 258366 h 3137296"/>
              <a:gd name="connsiteX8" fmla="*/ 332184 w 3063478"/>
              <a:gd name="connsiteY8" fmla="*/ 719733 h 3137296"/>
              <a:gd name="connsiteX9" fmla="*/ 413385 w 3063478"/>
              <a:gd name="connsiteY9" fmla="*/ 978098 h 3137296"/>
              <a:gd name="connsiteX10" fmla="*/ 0 w 3063478"/>
              <a:gd name="connsiteY10" fmla="*/ 1513284 h 3137296"/>
              <a:gd name="connsiteX11" fmla="*/ 553641 w 3063478"/>
              <a:gd name="connsiteY11" fmla="*/ 2066925 h 3137296"/>
              <a:gd name="connsiteX12" fmla="*/ 686514 w 3063478"/>
              <a:gd name="connsiteY12" fmla="*/ 2052161 h 3137296"/>
              <a:gd name="connsiteX13" fmla="*/ 1273374 w 3063478"/>
              <a:gd name="connsiteY13" fmla="*/ 2639020 h 3137296"/>
              <a:gd name="connsiteX14" fmla="*/ 1258610 w 3063478"/>
              <a:gd name="connsiteY14" fmla="*/ 2989660 h 3137296"/>
              <a:gd name="connsiteX15" fmla="*/ 1236464 w 3063478"/>
              <a:gd name="connsiteY15" fmla="*/ 3041333 h 3137296"/>
              <a:gd name="connsiteX16" fmla="*/ 1203246 w 3063478"/>
              <a:gd name="connsiteY16" fmla="*/ 3074551 h 3137296"/>
              <a:gd name="connsiteX17" fmla="*/ 1229082 w 3063478"/>
              <a:gd name="connsiteY17" fmla="*/ 3137297 h 3137296"/>
              <a:gd name="connsiteX18" fmla="*/ 1635085 w 3063478"/>
              <a:gd name="connsiteY18" fmla="*/ 3137297 h 3137296"/>
              <a:gd name="connsiteX19" fmla="*/ 1668304 w 3063478"/>
              <a:gd name="connsiteY19" fmla="*/ 3081933 h 3137296"/>
              <a:gd name="connsiteX20" fmla="*/ 1638776 w 3063478"/>
              <a:gd name="connsiteY20" fmla="*/ 3033951 h 3137296"/>
              <a:gd name="connsiteX21" fmla="*/ 1616631 w 3063478"/>
              <a:gd name="connsiteY21" fmla="*/ 2982278 h 3137296"/>
              <a:gd name="connsiteX22" fmla="*/ 1601867 w 3063478"/>
              <a:gd name="connsiteY22" fmla="*/ 2535674 h 3137296"/>
              <a:gd name="connsiteX23" fmla="*/ 1605558 w 3063478"/>
              <a:gd name="connsiteY23" fmla="*/ 2528292 h 3137296"/>
              <a:gd name="connsiteX24" fmla="*/ 2000488 w 3063478"/>
              <a:gd name="connsiteY24" fmla="*/ 2214563 h 3137296"/>
              <a:gd name="connsiteX25" fmla="*/ 2480310 w 3063478"/>
              <a:gd name="connsiteY25" fmla="*/ 1819632 h 3137296"/>
              <a:gd name="connsiteX26" fmla="*/ 2624257 w 3063478"/>
              <a:gd name="connsiteY26" fmla="*/ 1845469 h 3137296"/>
              <a:gd name="connsiteX27" fmla="*/ 3067169 w 3063478"/>
              <a:gd name="connsiteY27" fmla="*/ 1402556 h 3137296"/>
              <a:gd name="connsiteX28" fmla="*/ 2779276 w 3063478"/>
              <a:gd name="connsiteY28" fmla="*/ 989171 h 3137296"/>
              <a:gd name="connsiteX29" fmla="*/ 1450538 w 3063478"/>
              <a:gd name="connsiteY29" fmla="*/ 2114907 h 3137296"/>
              <a:gd name="connsiteX30" fmla="*/ 1373029 w 3063478"/>
              <a:gd name="connsiteY30" fmla="*/ 1804869 h 3137296"/>
              <a:gd name="connsiteX31" fmla="*/ 1624013 w 3063478"/>
              <a:gd name="connsiteY31" fmla="*/ 1719977 h 3137296"/>
              <a:gd name="connsiteX32" fmla="*/ 1450538 w 3063478"/>
              <a:gd name="connsiteY32" fmla="*/ 2114907 h 3137296"/>
              <a:gd name="connsiteX33" fmla="*/ 893207 w 3063478"/>
              <a:gd name="connsiteY33" fmla="*/ 1948815 h 3137296"/>
              <a:gd name="connsiteX34" fmla="*/ 1055608 w 3063478"/>
              <a:gd name="connsiteY34" fmla="*/ 1749504 h 3137296"/>
              <a:gd name="connsiteX35" fmla="*/ 1158954 w 3063478"/>
              <a:gd name="connsiteY35" fmla="*/ 1786414 h 3137296"/>
              <a:gd name="connsiteX36" fmla="*/ 1273374 w 3063478"/>
              <a:gd name="connsiteY36" fmla="*/ 2240399 h 3137296"/>
              <a:gd name="connsiteX37" fmla="*/ 893207 w 3063478"/>
              <a:gd name="connsiteY37" fmla="*/ 1948815 h 3137296"/>
              <a:gd name="connsiteX38" fmla="*/ 1915597 w 3063478"/>
              <a:gd name="connsiteY38" fmla="*/ 2048470 h 3137296"/>
              <a:gd name="connsiteX39" fmla="*/ 1609249 w 3063478"/>
              <a:gd name="connsiteY39" fmla="*/ 2221944 h 3137296"/>
              <a:gd name="connsiteX40" fmla="*/ 1874996 w 3063478"/>
              <a:gd name="connsiteY40" fmla="*/ 1675686 h 3137296"/>
              <a:gd name="connsiteX41" fmla="*/ 2196108 w 3063478"/>
              <a:gd name="connsiteY41" fmla="*/ 1767959 h 3137296"/>
              <a:gd name="connsiteX42" fmla="*/ 2299454 w 3063478"/>
              <a:gd name="connsiteY42" fmla="*/ 1756886 h 3137296"/>
              <a:gd name="connsiteX43" fmla="*/ 1915597 w 3063478"/>
              <a:gd name="connsiteY43" fmla="*/ 2048470 h 313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478" h="3137296">
                <a:moveTo>
                  <a:pt x="2779276" y="989171"/>
                </a:moveTo>
                <a:cubicBezTo>
                  <a:pt x="2734985" y="841534"/>
                  <a:pt x="2639020" y="716042"/>
                  <a:pt x="2506147" y="638532"/>
                </a:cubicBezTo>
                <a:cubicBezTo>
                  <a:pt x="2506147" y="627459"/>
                  <a:pt x="2506147" y="616387"/>
                  <a:pt x="2506147" y="605314"/>
                </a:cubicBezTo>
                <a:cubicBezTo>
                  <a:pt x="2509838" y="354330"/>
                  <a:pt x="2303145" y="147638"/>
                  <a:pt x="2048470" y="147638"/>
                </a:cubicBezTo>
                <a:cubicBezTo>
                  <a:pt x="1970961" y="147638"/>
                  <a:pt x="1900833" y="166092"/>
                  <a:pt x="1838087" y="199311"/>
                </a:cubicBezTo>
                <a:cubicBezTo>
                  <a:pt x="1753195" y="77510"/>
                  <a:pt x="1616631" y="0"/>
                  <a:pt x="1457920" y="0"/>
                </a:cubicBezTo>
                <a:cubicBezTo>
                  <a:pt x="1254919" y="0"/>
                  <a:pt x="1081445" y="132874"/>
                  <a:pt x="1018699" y="317421"/>
                </a:cubicBezTo>
                <a:cubicBezTo>
                  <a:pt x="952262" y="280511"/>
                  <a:pt x="874752" y="258366"/>
                  <a:pt x="793552" y="258366"/>
                </a:cubicBezTo>
                <a:cubicBezTo>
                  <a:pt x="538877" y="258366"/>
                  <a:pt x="332184" y="465058"/>
                  <a:pt x="332184" y="719733"/>
                </a:cubicBezTo>
                <a:cubicBezTo>
                  <a:pt x="332184" y="815697"/>
                  <a:pt x="361712" y="904280"/>
                  <a:pt x="413385" y="978098"/>
                </a:cubicBezTo>
                <a:cubicBezTo>
                  <a:pt x="173474" y="1040844"/>
                  <a:pt x="0" y="1254919"/>
                  <a:pt x="0" y="1513284"/>
                </a:cubicBezTo>
                <a:cubicBezTo>
                  <a:pt x="0" y="1819632"/>
                  <a:pt x="247293" y="2066925"/>
                  <a:pt x="553641" y="2066925"/>
                </a:cubicBezTo>
                <a:cubicBezTo>
                  <a:pt x="597932" y="2066925"/>
                  <a:pt x="642223" y="2059543"/>
                  <a:pt x="686514" y="2052161"/>
                </a:cubicBezTo>
                <a:cubicBezTo>
                  <a:pt x="863679" y="2133362"/>
                  <a:pt x="1254919" y="2369582"/>
                  <a:pt x="1273374" y="2639020"/>
                </a:cubicBezTo>
                <a:lnTo>
                  <a:pt x="1258610" y="2989660"/>
                </a:lnTo>
                <a:cubicBezTo>
                  <a:pt x="1258610" y="3008114"/>
                  <a:pt x="1251228" y="3026569"/>
                  <a:pt x="1236464" y="3041333"/>
                </a:cubicBezTo>
                <a:lnTo>
                  <a:pt x="1203246" y="3074551"/>
                </a:lnTo>
                <a:cubicBezTo>
                  <a:pt x="1181100" y="3100388"/>
                  <a:pt x="1195864" y="3137297"/>
                  <a:pt x="1229082" y="3137297"/>
                </a:cubicBezTo>
                <a:lnTo>
                  <a:pt x="1635085" y="3137297"/>
                </a:lnTo>
                <a:cubicBezTo>
                  <a:pt x="1664613" y="3137297"/>
                  <a:pt x="1679377" y="3107769"/>
                  <a:pt x="1668304" y="3081933"/>
                </a:cubicBezTo>
                <a:cubicBezTo>
                  <a:pt x="1668304" y="3081933"/>
                  <a:pt x="1649849" y="3045024"/>
                  <a:pt x="1638776" y="3033951"/>
                </a:cubicBezTo>
                <a:cubicBezTo>
                  <a:pt x="1627703" y="3019187"/>
                  <a:pt x="1616631" y="3004423"/>
                  <a:pt x="1616631" y="2982278"/>
                </a:cubicBezTo>
                <a:lnTo>
                  <a:pt x="1601867" y="2535674"/>
                </a:lnTo>
                <a:cubicBezTo>
                  <a:pt x="1601867" y="2531983"/>
                  <a:pt x="1605558" y="2528292"/>
                  <a:pt x="1605558" y="2528292"/>
                </a:cubicBezTo>
                <a:cubicBezTo>
                  <a:pt x="1635085" y="2395419"/>
                  <a:pt x="1812250" y="2306836"/>
                  <a:pt x="2000488" y="2214563"/>
                </a:cubicBezTo>
                <a:cubicBezTo>
                  <a:pt x="2188726" y="2122289"/>
                  <a:pt x="2410182" y="2011561"/>
                  <a:pt x="2480310" y="1819632"/>
                </a:cubicBezTo>
                <a:cubicBezTo>
                  <a:pt x="2524601" y="1834396"/>
                  <a:pt x="2572583" y="1845469"/>
                  <a:pt x="2624257" y="1845469"/>
                </a:cubicBezTo>
                <a:cubicBezTo>
                  <a:pt x="2867858" y="1845469"/>
                  <a:pt x="3067169" y="1646158"/>
                  <a:pt x="3067169" y="1402556"/>
                </a:cubicBezTo>
                <a:cubicBezTo>
                  <a:pt x="3063478" y="1214319"/>
                  <a:pt x="2945368" y="1051917"/>
                  <a:pt x="2779276" y="989171"/>
                </a:cubicBezTo>
                <a:close/>
                <a:moveTo>
                  <a:pt x="1450538" y="2114907"/>
                </a:moveTo>
                <a:cubicBezTo>
                  <a:pt x="1439466" y="2022634"/>
                  <a:pt x="1417320" y="1911906"/>
                  <a:pt x="1373029" y="1804869"/>
                </a:cubicBezTo>
                <a:cubicBezTo>
                  <a:pt x="1465302" y="1793796"/>
                  <a:pt x="1550194" y="1764268"/>
                  <a:pt x="1624013" y="1719977"/>
                </a:cubicBezTo>
                <a:cubicBezTo>
                  <a:pt x="1546503" y="1852851"/>
                  <a:pt x="1487448" y="1996797"/>
                  <a:pt x="1450538" y="2114907"/>
                </a:cubicBezTo>
                <a:close/>
                <a:moveTo>
                  <a:pt x="893207" y="1948815"/>
                </a:moveTo>
                <a:cubicBezTo>
                  <a:pt x="959644" y="1897142"/>
                  <a:pt x="1015008" y="1827014"/>
                  <a:pt x="1055608" y="1749504"/>
                </a:cubicBezTo>
                <a:cubicBezTo>
                  <a:pt x="1088827" y="1764268"/>
                  <a:pt x="1122045" y="1779032"/>
                  <a:pt x="1158954" y="1786414"/>
                </a:cubicBezTo>
                <a:cubicBezTo>
                  <a:pt x="1254919" y="1945124"/>
                  <a:pt x="1273374" y="2125980"/>
                  <a:pt x="1273374" y="2240399"/>
                </a:cubicBezTo>
                <a:cubicBezTo>
                  <a:pt x="1155263" y="2114907"/>
                  <a:pt x="1003935" y="2015252"/>
                  <a:pt x="893207" y="1948815"/>
                </a:cubicBezTo>
                <a:close/>
                <a:moveTo>
                  <a:pt x="1915597" y="2048470"/>
                </a:moveTo>
                <a:cubicBezTo>
                  <a:pt x="1808559" y="2100144"/>
                  <a:pt x="1697831" y="2155508"/>
                  <a:pt x="1609249" y="2221944"/>
                </a:cubicBezTo>
                <a:cubicBezTo>
                  <a:pt x="1657231" y="2070616"/>
                  <a:pt x="1742123" y="1841778"/>
                  <a:pt x="1874996" y="1675686"/>
                </a:cubicBezTo>
                <a:cubicBezTo>
                  <a:pt x="1967270" y="1734741"/>
                  <a:pt x="2077998" y="1767959"/>
                  <a:pt x="2196108" y="1767959"/>
                </a:cubicBezTo>
                <a:cubicBezTo>
                  <a:pt x="2233017" y="1767959"/>
                  <a:pt x="2266236" y="1764268"/>
                  <a:pt x="2299454" y="1756886"/>
                </a:cubicBezTo>
                <a:cubicBezTo>
                  <a:pt x="2258854" y="1871305"/>
                  <a:pt x="2114907" y="1948815"/>
                  <a:pt x="1915597" y="2048470"/>
                </a:cubicBezTo>
                <a:close/>
              </a:path>
            </a:pathLst>
          </a:custGeom>
          <a:solidFill>
            <a:schemeClr val="bg1"/>
          </a:solidFill>
          <a:ln w="36909" cap="flat">
            <a:noFill/>
            <a:prstDash val="solid"/>
            <a:miter/>
          </a:ln>
        </p:spPr>
        <p:txBody>
          <a:bodyPr rtlCol="0" anchor="ctr"/>
          <a:lstStyle/>
          <a:p>
            <a:endParaRPr lang="en-US"/>
          </a:p>
        </p:txBody>
      </p:sp>
    </p:spTree>
    <p:extLst>
      <p:ext uri="{BB962C8B-B14F-4D97-AF65-F5344CB8AC3E}">
        <p14:creationId xmlns:p14="http://schemas.microsoft.com/office/powerpoint/2010/main" val="15132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979195-7FB4-4CBC-A1E7-C20BEB791773}"/>
              </a:ext>
            </a:extLst>
          </p:cNvPr>
          <p:cNvPicPr>
            <a:picLocks noChangeAspect="1"/>
          </p:cNvPicPr>
          <p:nvPr/>
        </p:nvPicPr>
        <p:blipFill rotWithShape="1">
          <a:blip r:embed="rId3"/>
          <a:srcRect t="57262" b="-1421"/>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64CC2043-E24A-49D0-8B1E-4F99CA30CC17}"/>
              </a:ext>
            </a:extLst>
          </p:cNvPr>
          <p:cNvSpPr/>
          <p:nvPr/>
        </p:nvSpPr>
        <p:spPr>
          <a:xfrm flipH="1">
            <a:off x="0" y="0"/>
            <a:ext cx="12192000" cy="6858000"/>
          </a:xfrm>
          <a:custGeom>
            <a:avLst/>
            <a:gdLst>
              <a:gd name="connsiteX0" fmla="*/ 0 w 3276600"/>
              <a:gd name="connsiteY0" fmla="*/ 5448300 h 6858000"/>
              <a:gd name="connsiteX1" fmla="*/ 3276600 w 3276600"/>
              <a:gd name="connsiteY1" fmla="*/ 5448300 h 6858000"/>
              <a:gd name="connsiteX2" fmla="*/ 3276600 w 3276600"/>
              <a:gd name="connsiteY2" fmla="*/ 6858000 h 6858000"/>
              <a:gd name="connsiteX3" fmla="*/ 0 w 3276600"/>
              <a:gd name="connsiteY3" fmla="*/ 6858000 h 6858000"/>
              <a:gd name="connsiteX4" fmla="*/ 0 w 3276600"/>
              <a:gd name="connsiteY4" fmla="*/ 0 h 6858000"/>
              <a:gd name="connsiteX5" fmla="*/ 3276600 w 3276600"/>
              <a:gd name="connsiteY5" fmla="*/ 0 h 6858000"/>
              <a:gd name="connsiteX6" fmla="*/ 3276600 w 3276600"/>
              <a:gd name="connsiteY6" fmla="*/ 1409700 h 6858000"/>
              <a:gd name="connsiteX7" fmla="*/ 0 w 3276600"/>
              <a:gd name="connsiteY7" fmla="*/ 14097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600" h="6858000">
                <a:moveTo>
                  <a:pt x="0" y="5448300"/>
                </a:moveTo>
                <a:lnTo>
                  <a:pt x="3276600" y="5448300"/>
                </a:lnTo>
                <a:lnTo>
                  <a:pt x="3276600" y="6858000"/>
                </a:lnTo>
                <a:lnTo>
                  <a:pt x="0" y="6858000"/>
                </a:lnTo>
                <a:close/>
                <a:moveTo>
                  <a:pt x="0" y="0"/>
                </a:moveTo>
                <a:lnTo>
                  <a:pt x="3276600" y="0"/>
                </a:lnTo>
                <a:lnTo>
                  <a:pt x="3276600" y="1409700"/>
                </a:lnTo>
                <a:lnTo>
                  <a:pt x="0" y="1409700"/>
                </a:lnTo>
                <a:close/>
              </a:path>
            </a:pathLst>
          </a:custGeom>
          <a:solidFill>
            <a:schemeClr val="tx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7" name="Freeform: Shape 16">
            <a:extLst>
              <a:ext uri="{FF2B5EF4-FFF2-40B4-BE49-F238E27FC236}">
                <a16:creationId xmlns:a16="http://schemas.microsoft.com/office/drawing/2014/main" id="{B64B16E9-67EC-48B7-9DC9-78182374C05E}"/>
              </a:ext>
            </a:extLst>
          </p:cNvPr>
          <p:cNvSpPr/>
          <p:nvPr/>
        </p:nvSpPr>
        <p:spPr>
          <a:xfrm flipH="1">
            <a:off x="0" y="0"/>
            <a:ext cx="12192000" cy="6858000"/>
          </a:xfrm>
          <a:custGeom>
            <a:avLst/>
            <a:gdLst>
              <a:gd name="connsiteX0" fmla="*/ 0 w 5014452"/>
              <a:gd name="connsiteY0" fmla="*/ 3673365 h 6858000"/>
              <a:gd name="connsiteX1" fmla="*/ 5014452 w 5014452"/>
              <a:gd name="connsiteY1" fmla="*/ 3673365 h 6858000"/>
              <a:gd name="connsiteX2" fmla="*/ 5014452 w 5014452"/>
              <a:gd name="connsiteY2" fmla="*/ 6858000 h 6858000"/>
              <a:gd name="connsiteX3" fmla="*/ 0 w 5014452"/>
              <a:gd name="connsiteY3" fmla="*/ 6858000 h 6858000"/>
              <a:gd name="connsiteX4" fmla="*/ 0 w 5014452"/>
              <a:gd name="connsiteY4" fmla="*/ 0 h 6858000"/>
              <a:gd name="connsiteX5" fmla="*/ 5014452 w 5014452"/>
              <a:gd name="connsiteY5" fmla="*/ 0 h 6858000"/>
              <a:gd name="connsiteX6" fmla="*/ 5014452 w 5014452"/>
              <a:gd name="connsiteY6" fmla="*/ 3184633 h 6858000"/>
              <a:gd name="connsiteX7" fmla="*/ 0 w 5014452"/>
              <a:gd name="connsiteY7" fmla="*/ 31846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452" h="6858000">
                <a:moveTo>
                  <a:pt x="0" y="3673365"/>
                </a:moveTo>
                <a:lnTo>
                  <a:pt x="5014452" y="3673365"/>
                </a:lnTo>
                <a:lnTo>
                  <a:pt x="5014452" y="6858000"/>
                </a:lnTo>
                <a:lnTo>
                  <a:pt x="0" y="6858000"/>
                </a:lnTo>
                <a:close/>
                <a:moveTo>
                  <a:pt x="0" y="0"/>
                </a:moveTo>
                <a:lnTo>
                  <a:pt x="5014452" y="0"/>
                </a:lnTo>
                <a:lnTo>
                  <a:pt x="5014452" y="3184633"/>
                </a:lnTo>
                <a:lnTo>
                  <a:pt x="0" y="3184633"/>
                </a:lnTo>
                <a:close/>
              </a:path>
            </a:pathLst>
          </a:custGeom>
          <a:solidFill>
            <a:schemeClr val="tx1">
              <a:alpha val="91000"/>
            </a:schemeClr>
          </a:solidFill>
          <a:ln w="12700">
            <a:miter lim="400000"/>
          </a:ln>
          <a:effectLst>
            <a:glow rad="228600">
              <a:schemeClr val="accent1">
                <a:satMod val="175000"/>
                <a:alpha val="40000"/>
              </a:schemeClr>
            </a:glow>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endParaRPr lang="en-US" sz="3000">
              <a:solidFill>
                <a:srgbClr val="FFFFFF"/>
              </a:solidFill>
              <a:effectLst>
                <a:outerShdw blurRad="38100" dist="12700" dir="5400000" rotWithShape="0">
                  <a:srgbClr val="000000">
                    <a:alpha val="50000"/>
                  </a:srgbClr>
                </a:outerShdw>
              </a:effectLst>
            </a:endParaRPr>
          </a:p>
        </p:txBody>
      </p:sp>
      <p:sp>
        <p:nvSpPr>
          <p:cNvPr id="4" name="TextBox 3">
            <a:extLst>
              <a:ext uri="{FF2B5EF4-FFF2-40B4-BE49-F238E27FC236}">
                <a16:creationId xmlns:a16="http://schemas.microsoft.com/office/drawing/2014/main" id="{2BE99E86-9FAE-47B1-956B-02338C992FFD}"/>
              </a:ext>
            </a:extLst>
          </p:cNvPr>
          <p:cNvSpPr txBox="1"/>
          <p:nvPr/>
        </p:nvSpPr>
        <p:spPr>
          <a:xfrm>
            <a:off x="0" y="2367171"/>
            <a:ext cx="12192000" cy="2123658"/>
          </a:xfrm>
          <a:prstGeom prst="rect">
            <a:avLst/>
          </a:prstGeom>
          <a:noFill/>
        </p:spPr>
        <p:txBody>
          <a:bodyPr wrap="square" rtlCol="0" anchor="ctr">
            <a:spAutoFit/>
          </a:bodyPr>
          <a:lstStyle/>
          <a:p>
            <a:pPr algn="ctr"/>
            <a:r>
              <a:rPr lang="fr-FR" sz="4400" dirty="0">
                <a:solidFill>
                  <a:schemeClr val="tx2"/>
                </a:solidFill>
                <a:latin typeface="+mj-lt"/>
              </a:rPr>
              <a:t>THERE’S ALWAYS SOME </a:t>
            </a:r>
            <a:r>
              <a:rPr lang="fr-FR" sz="4400" dirty="0">
                <a:solidFill>
                  <a:schemeClr val="accent1"/>
                </a:solidFill>
                <a:latin typeface="+mj-lt"/>
              </a:rPr>
              <a:t>ONE</a:t>
            </a:r>
            <a:endParaRPr lang="fr-FR" sz="4400" dirty="0">
              <a:solidFill>
                <a:schemeClr val="tx2"/>
              </a:solidFill>
              <a:latin typeface="+mj-lt"/>
            </a:endParaRPr>
          </a:p>
          <a:p>
            <a:pPr algn="ctr"/>
            <a:endParaRPr lang="fr-FR" sz="4400" dirty="0">
              <a:solidFill>
                <a:schemeClr val="tx2"/>
              </a:solidFill>
              <a:latin typeface="+mj-lt"/>
            </a:endParaRPr>
          </a:p>
          <a:p>
            <a:pPr algn="ctr"/>
            <a:r>
              <a:rPr lang="fr-FR" sz="4400" dirty="0">
                <a:solidFill>
                  <a:schemeClr val="tx2"/>
                </a:solidFill>
                <a:latin typeface="+mj-lt"/>
              </a:rPr>
              <a:t>IN A WORLD FULL OF </a:t>
            </a:r>
            <a:r>
              <a:rPr lang="fr-FR" sz="4400" dirty="0">
                <a:solidFill>
                  <a:schemeClr val="accent6"/>
                </a:solidFill>
                <a:latin typeface="+mj-lt"/>
              </a:rPr>
              <a:t>ZEROS</a:t>
            </a:r>
            <a:endParaRPr lang="en-US" sz="4400" dirty="0">
              <a:solidFill>
                <a:schemeClr val="accent6"/>
              </a:solidFill>
              <a:latin typeface="+mj-lt"/>
            </a:endParaRPr>
          </a:p>
        </p:txBody>
      </p:sp>
      <p:sp>
        <p:nvSpPr>
          <p:cNvPr id="18" name="TextBox 17">
            <a:extLst>
              <a:ext uri="{FF2B5EF4-FFF2-40B4-BE49-F238E27FC236}">
                <a16:creationId xmlns:a16="http://schemas.microsoft.com/office/drawing/2014/main" id="{F7A46ADD-09A2-48E0-9B29-7922851CE642}"/>
              </a:ext>
            </a:extLst>
          </p:cNvPr>
          <p:cNvSpPr txBox="1"/>
          <p:nvPr/>
        </p:nvSpPr>
        <p:spPr>
          <a:xfrm>
            <a:off x="1981200" y="5586115"/>
            <a:ext cx="8229600" cy="923330"/>
          </a:xfrm>
          <a:prstGeom prst="rect">
            <a:avLst/>
          </a:prstGeom>
          <a:noFill/>
        </p:spPr>
        <p:txBody>
          <a:bodyPr wrap="square" rtlCol="0">
            <a:spAutoFit/>
          </a:bodyPr>
          <a:lstStyle/>
          <a:p>
            <a:pPr algn="ctr"/>
            <a:r>
              <a:rPr lang="en-US" dirty="0">
                <a:solidFill>
                  <a:schemeClr val="tx2"/>
                </a:solidFill>
              </a:rPr>
              <a:t>Decision trees frequently perform well on imbalanced data. They work by learning a hierarchy of if/else questions and this can force both classes to be addressed.</a:t>
            </a:r>
          </a:p>
        </p:txBody>
      </p:sp>
    </p:spTree>
    <p:extLst>
      <p:ext uri="{BB962C8B-B14F-4D97-AF65-F5344CB8AC3E}">
        <p14:creationId xmlns:p14="http://schemas.microsoft.com/office/powerpoint/2010/main" val="271541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15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1000"/>
                                        <p:tgtEl>
                                          <p:spTgt spid="17"/>
                                        </p:tgtEl>
                                      </p:cBhvr>
                                    </p:animEffect>
                                  </p:childTnLst>
                                </p:cTn>
                              </p:par>
                              <p:par>
                                <p:cTn id="8" presetID="2" presetClass="entr" presetSubtype="1" decel="100000" fill="hold" grpId="0" nodeType="withEffect">
                                  <p:stCondLst>
                                    <p:cond delay="500"/>
                                  </p:stCondLst>
                                  <p:iterate type="wd">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
                                            <p:txEl>
                                              <p:pRg st="0" end="0"/>
                                            </p:txEl>
                                          </p:spTgt>
                                        </p:tgtEl>
                                        <p:attrNameLst>
                                          <p:attrName>ppt_y</p:attrName>
                                        </p:attrNameLst>
                                      </p:cBhvr>
                                      <p:tavLst>
                                        <p:tav tm="0">
                                          <p:val>
                                            <p:strVal val="0-#ppt_h/2"/>
                                          </p:val>
                                        </p:tav>
                                        <p:tav tm="100000">
                                          <p:val>
                                            <p:strVal val="#ppt_y"/>
                                          </p:val>
                                        </p:tav>
                                      </p:tavLst>
                                    </p:anim>
                                  </p:childTnLst>
                                </p:cTn>
                              </p:par>
                              <p:par>
                                <p:cTn id="12" presetID="2" presetClass="entr" presetSubtype="4" decel="100000" fill="hold" grpId="0" nodeType="withEffect">
                                  <p:stCondLst>
                                    <p:cond delay="500"/>
                                  </p:stCondLst>
                                  <p:iterate type="wd">
                                    <p:tmPct val="10000"/>
                                  </p:iterate>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additive="base">
                                        <p:cTn id="14"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5" dur="7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6" fill="hold">
                            <p:stCondLst>
                              <p:cond delay="1625"/>
                            </p:stCondLst>
                            <p:childTnLst>
                              <p:par>
                                <p:cTn id="17" presetID="10" presetClass="entr" presetSubtype="0" fill="hold" grpId="0" nodeType="afterEffect">
                                  <p:stCondLst>
                                    <p:cond delay="250"/>
                                  </p:stCondLst>
                                  <p:iterate type="wd">
                                    <p:tmPct val="30000"/>
                                  </p:iterate>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uiExpand="1" build="p"/>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4BF33DF-C3A8-4B9C-9607-44B664DFE424}"/>
              </a:ext>
            </a:extLst>
          </p:cNvPr>
          <p:cNvSpPr/>
          <p:nvPr/>
        </p:nvSpPr>
        <p:spPr>
          <a:xfrm>
            <a:off x="4563089" y="1878806"/>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9" name="Freeform: Shape 8">
            <a:extLst>
              <a:ext uri="{FF2B5EF4-FFF2-40B4-BE49-F238E27FC236}">
                <a16:creationId xmlns:a16="http://schemas.microsoft.com/office/drawing/2014/main" id="{9B7C18F3-CFF5-49DD-8DFA-BB0FFF4AAABE}"/>
              </a:ext>
            </a:extLst>
          </p:cNvPr>
          <p:cNvSpPr/>
          <p:nvPr/>
        </p:nvSpPr>
        <p:spPr>
          <a:xfrm>
            <a:off x="4563089" y="1878806"/>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0" name="Freeform: Shape 9">
            <a:extLst>
              <a:ext uri="{FF2B5EF4-FFF2-40B4-BE49-F238E27FC236}">
                <a16:creationId xmlns:a16="http://schemas.microsoft.com/office/drawing/2014/main" id="{C5313A75-D67E-4D8C-895A-2D328ABAC353}"/>
              </a:ext>
            </a:extLst>
          </p:cNvPr>
          <p:cNvSpPr/>
          <p:nvPr/>
        </p:nvSpPr>
        <p:spPr>
          <a:xfrm>
            <a:off x="4563089" y="1878806"/>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4" name="Freeform: Shape 3">
            <a:extLst>
              <a:ext uri="{FF2B5EF4-FFF2-40B4-BE49-F238E27FC236}">
                <a16:creationId xmlns:a16="http://schemas.microsoft.com/office/drawing/2014/main" id="{5C116839-59F9-4FA9-8A66-3AB53B18266B}"/>
              </a:ext>
            </a:extLst>
          </p:cNvPr>
          <p:cNvSpPr/>
          <p:nvPr/>
        </p:nvSpPr>
        <p:spPr>
          <a:xfrm>
            <a:off x="4564263" y="1878805"/>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Freeform: Shape 4">
            <a:extLst>
              <a:ext uri="{FF2B5EF4-FFF2-40B4-BE49-F238E27FC236}">
                <a16:creationId xmlns:a16="http://schemas.microsoft.com/office/drawing/2014/main" id="{6D08DCEC-E5CF-4E7C-B60A-D962D6AD2876}"/>
              </a:ext>
            </a:extLst>
          </p:cNvPr>
          <p:cNvSpPr/>
          <p:nvPr/>
        </p:nvSpPr>
        <p:spPr>
          <a:xfrm>
            <a:off x="4564263" y="1878805"/>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6" name="Freeform: Shape 5">
            <a:extLst>
              <a:ext uri="{FF2B5EF4-FFF2-40B4-BE49-F238E27FC236}">
                <a16:creationId xmlns:a16="http://schemas.microsoft.com/office/drawing/2014/main" id="{8EE190A4-A8F8-499F-BB5A-A9F8352250A4}"/>
              </a:ext>
            </a:extLst>
          </p:cNvPr>
          <p:cNvSpPr/>
          <p:nvPr/>
        </p:nvSpPr>
        <p:spPr>
          <a:xfrm>
            <a:off x="4564263" y="1878805"/>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 name="Freeform: Shape 6">
            <a:extLst>
              <a:ext uri="{FF2B5EF4-FFF2-40B4-BE49-F238E27FC236}">
                <a16:creationId xmlns:a16="http://schemas.microsoft.com/office/drawing/2014/main" id="{4AB34F57-2DDC-4423-83F9-81B31DF66ED7}"/>
              </a:ext>
            </a:extLst>
          </p:cNvPr>
          <p:cNvSpPr/>
          <p:nvPr/>
        </p:nvSpPr>
        <p:spPr>
          <a:xfrm>
            <a:off x="4564263" y="1878805"/>
            <a:ext cx="3067168" cy="3137298"/>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54321478"/>
      </p:ext>
    </p:extLst>
  </p:cSld>
  <p:clrMapOvr>
    <a:masterClrMapping/>
  </p:clrMapOvr>
  <p:transition spd="slow" advTm="0">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AF3F13E-79BA-4C6A-8186-F56B1289FB1F}"/>
              </a:ext>
            </a:extLst>
          </p:cNvPr>
          <p:cNvSpPr/>
          <p:nvPr/>
        </p:nvSpPr>
        <p:spPr>
          <a:xfrm>
            <a:off x="4591665"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9" name="Freeform: Shape 8">
            <a:extLst>
              <a:ext uri="{FF2B5EF4-FFF2-40B4-BE49-F238E27FC236}">
                <a16:creationId xmlns:a16="http://schemas.microsoft.com/office/drawing/2014/main" id="{5ECABF13-5AB2-4861-9837-74FEA5635D56}"/>
              </a:ext>
            </a:extLst>
          </p:cNvPr>
          <p:cNvSpPr/>
          <p:nvPr/>
        </p:nvSpPr>
        <p:spPr>
          <a:xfrm>
            <a:off x="7600335"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10" name="Freeform: Shape 9">
            <a:extLst>
              <a:ext uri="{FF2B5EF4-FFF2-40B4-BE49-F238E27FC236}">
                <a16:creationId xmlns:a16="http://schemas.microsoft.com/office/drawing/2014/main" id="{A256A9CA-982E-47E3-BB48-AB5646E3C6BF}"/>
              </a:ext>
            </a:extLst>
          </p:cNvPr>
          <p:cNvSpPr/>
          <p:nvPr/>
        </p:nvSpPr>
        <p:spPr>
          <a:xfrm>
            <a:off x="1582995"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2">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4" name="Freeform: Shape 3">
            <a:extLst>
              <a:ext uri="{FF2B5EF4-FFF2-40B4-BE49-F238E27FC236}">
                <a16:creationId xmlns:a16="http://schemas.microsoft.com/office/drawing/2014/main" id="{5C116839-59F9-4FA9-8A66-3AB53B18266B}"/>
              </a:ext>
            </a:extLst>
          </p:cNvPr>
          <p:cNvSpPr/>
          <p:nvPr/>
        </p:nvSpPr>
        <p:spPr>
          <a:xfrm>
            <a:off x="3197498"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5" name="Freeform: Shape 4">
            <a:extLst>
              <a:ext uri="{FF2B5EF4-FFF2-40B4-BE49-F238E27FC236}">
                <a16:creationId xmlns:a16="http://schemas.microsoft.com/office/drawing/2014/main" id="{6D08DCEC-E5CF-4E7C-B60A-D962D6AD2876}"/>
              </a:ext>
            </a:extLst>
          </p:cNvPr>
          <p:cNvSpPr/>
          <p:nvPr/>
        </p:nvSpPr>
        <p:spPr>
          <a:xfrm>
            <a:off x="6206168"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6" name="Freeform: Shape 5">
            <a:extLst>
              <a:ext uri="{FF2B5EF4-FFF2-40B4-BE49-F238E27FC236}">
                <a16:creationId xmlns:a16="http://schemas.microsoft.com/office/drawing/2014/main" id="{8EE190A4-A8F8-499F-BB5A-A9F8352250A4}"/>
              </a:ext>
            </a:extLst>
          </p:cNvPr>
          <p:cNvSpPr/>
          <p:nvPr/>
        </p:nvSpPr>
        <p:spPr>
          <a:xfrm>
            <a:off x="188828"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
        <p:nvSpPr>
          <p:cNvPr id="7" name="Freeform: Shape 6">
            <a:extLst>
              <a:ext uri="{FF2B5EF4-FFF2-40B4-BE49-F238E27FC236}">
                <a16:creationId xmlns:a16="http://schemas.microsoft.com/office/drawing/2014/main" id="{4AB34F57-2DDC-4423-83F9-81B31DF66ED7}"/>
              </a:ext>
            </a:extLst>
          </p:cNvPr>
          <p:cNvSpPr/>
          <p:nvPr/>
        </p:nvSpPr>
        <p:spPr>
          <a:xfrm>
            <a:off x="9214838" y="2021410"/>
            <a:ext cx="2788335" cy="2852089"/>
          </a:xfrm>
          <a:custGeom>
            <a:avLst/>
            <a:gdLst>
              <a:gd name="connsiteX0" fmla="*/ 1055608 w 3067168"/>
              <a:gd name="connsiteY0" fmla="*/ 1749506 h 3137298"/>
              <a:gd name="connsiteX1" fmla="*/ 893207 w 3067168"/>
              <a:gd name="connsiteY1" fmla="*/ 1948817 h 3137298"/>
              <a:gd name="connsiteX2" fmla="*/ 1273375 w 3067168"/>
              <a:gd name="connsiteY2" fmla="*/ 2240401 h 3137298"/>
              <a:gd name="connsiteX3" fmla="*/ 1158955 w 3067168"/>
              <a:gd name="connsiteY3" fmla="*/ 1786416 h 3137298"/>
              <a:gd name="connsiteX4" fmla="*/ 1055608 w 3067168"/>
              <a:gd name="connsiteY4" fmla="*/ 1749506 h 3137298"/>
              <a:gd name="connsiteX5" fmla="*/ 1624012 w 3067168"/>
              <a:gd name="connsiteY5" fmla="*/ 1719979 h 3137298"/>
              <a:gd name="connsiteX6" fmla="*/ 1373029 w 3067168"/>
              <a:gd name="connsiteY6" fmla="*/ 1804871 h 3137298"/>
              <a:gd name="connsiteX7" fmla="*/ 1450537 w 3067168"/>
              <a:gd name="connsiteY7" fmla="*/ 2114909 h 3137298"/>
              <a:gd name="connsiteX8" fmla="*/ 1624012 w 3067168"/>
              <a:gd name="connsiteY8" fmla="*/ 1719979 h 3137298"/>
              <a:gd name="connsiteX9" fmla="*/ 1874996 w 3067168"/>
              <a:gd name="connsiteY9" fmla="*/ 1675688 h 3137298"/>
              <a:gd name="connsiteX10" fmla="*/ 1609249 w 3067168"/>
              <a:gd name="connsiteY10" fmla="*/ 2221946 h 3137298"/>
              <a:gd name="connsiteX11" fmla="*/ 1915597 w 3067168"/>
              <a:gd name="connsiteY11" fmla="*/ 2048472 h 3137298"/>
              <a:gd name="connsiteX12" fmla="*/ 2299454 w 3067168"/>
              <a:gd name="connsiteY12" fmla="*/ 1756888 h 3137298"/>
              <a:gd name="connsiteX13" fmla="*/ 2196108 w 3067168"/>
              <a:gd name="connsiteY13" fmla="*/ 1767961 h 3137298"/>
              <a:gd name="connsiteX14" fmla="*/ 1874996 w 3067168"/>
              <a:gd name="connsiteY14" fmla="*/ 1675688 h 3137298"/>
              <a:gd name="connsiteX15" fmla="*/ 1457919 w 3067168"/>
              <a:gd name="connsiteY15" fmla="*/ 0 h 3137298"/>
              <a:gd name="connsiteX16" fmla="*/ 1838086 w 3067168"/>
              <a:gd name="connsiteY16" fmla="*/ 199311 h 3137298"/>
              <a:gd name="connsiteX17" fmla="*/ 2048469 w 3067168"/>
              <a:gd name="connsiteY17" fmla="*/ 147638 h 3137298"/>
              <a:gd name="connsiteX18" fmla="*/ 2506146 w 3067168"/>
              <a:gd name="connsiteY18" fmla="*/ 605314 h 3137298"/>
              <a:gd name="connsiteX19" fmla="*/ 2506146 w 3067168"/>
              <a:gd name="connsiteY19" fmla="*/ 638532 h 3137298"/>
              <a:gd name="connsiteX20" fmla="*/ 2779275 w 3067168"/>
              <a:gd name="connsiteY20" fmla="*/ 989171 h 3137298"/>
              <a:gd name="connsiteX21" fmla="*/ 3067168 w 3067168"/>
              <a:gd name="connsiteY21" fmla="*/ 1402557 h 3137298"/>
              <a:gd name="connsiteX22" fmla="*/ 2624256 w 3067168"/>
              <a:gd name="connsiteY22" fmla="*/ 1845470 h 3137298"/>
              <a:gd name="connsiteX23" fmla="*/ 2480309 w 3067168"/>
              <a:gd name="connsiteY23" fmla="*/ 1819633 h 3137298"/>
              <a:gd name="connsiteX24" fmla="*/ 2000487 w 3067168"/>
              <a:gd name="connsiteY24" fmla="*/ 2214564 h 3137298"/>
              <a:gd name="connsiteX25" fmla="*/ 1605557 w 3067168"/>
              <a:gd name="connsiteY25" fmla="*/ 2528293 h 3137298"/>
              <a:gd name="connsiteX26" fmla="*/ 1601866 w 3067168"/>
              <a:gd name="connsiteY26" fmla="*/ 2535675 h 3137298"/>
              <a:gd name="connsiteX27" fmla="*/ 1616630 w 3067168"/>
              <a:gd name="connsiteY27" fmla="*/ 2982279 h 3137298"/>
              <a:gd name="connsiteX28" fmla="*/ 1638775 w 3067168"/>
              <a:gd name="connsiteY28" fmla="*/ 3033952 h 3137298"/>
              <a:gd name="connsiteX29" fmla="*/ 1668303 w 3067168"/>
              <a:gd name="connsiteY29" fmla="*/ 3081934 h 3137298"/>
              <a:gd name="connsiteX30" fmla="*/ 1635084 w 3067168"/>
              <a:gd name="connsiteY30" fmla="*/ 3137298 h 3137298"/>
              <a:gd name="connsiteX31" fmla="*/ 1229081 w 3067168"/>
              <a:gd name="connsiteY31" fmla="*/ 3137298 h 3137298"/>
              <a:gd name="connsiteX32" fmla="*/ 1203245 w 3067168"/>
              <a:gd name="connsiteY32" fmla="*/ 3074552 h 3137298"/>
              <a:gd name="connsiteX33" fmla="*/ 1236463 w 3067168"/>
              <a:gd name="connsiteY33" fmla="*/ 3041334 h 3137298"/>
              <a:gd name="connsiteX34" fmla="*/ 1258609 w 3067168"/>
              <a:gd name="connsiteY34" fmla="*/ 2989661 h 3137298"/>
              <a:gd name="connsiteX35" fmla="*/ 1273373 w 3067168"/>
              <a:gd name="connsiteY35" fmla="*/ 2639021 h 3137298"/>
              <a:gd name="connsiteX36" fmla="*/ 686513 w 3067168"/>
              <a:gd name="connsiteY36" fmla="*/ 2052162 h 3137298"/>
              <a:gd name="connsiteX37" fmla="*/ 553640 w 3067168"/>
              <a:gd name="connsiteY37" fmla="*/ 2066926 h 3137298"/>
              <a:gd name="connsiteX38" fmla="*/ 0 w 3067168"/>
              <a:gd name="connsiteY38" fmla="*/ 1513286 h 3137298"/>
              <a:gd name="connsiteX39" fmla="*/ 413384 w 3067168"/>
              <a:gd name="connsiteY39" fmla="*/ 978099 h 3137298"/>
              <a:gd name="connsiteX40" fmla="*/ 332184 w 3067168"/>
              <a:gd name="connsiteY40" fmla="*/ 719733 h 3137298"/>
              <a:gd name="connsiteX41" fmla="*/ 793551 w 3067168"/>
              <a:gd name="connsiteY41" fmla="*/ 258366 h 3137298"/>
              <a:gd name="connsiteX42" fmla="*/ 1018699 w 3067168"/>
              <a:gd name="connsiteY42" fmla="*/ 317421 h 3137298"/>
              <a:gd name="connsiteX43" fmla="*/ 1457919 w 3067168"/>
              <a:gd name="connsiteY43" fmla="*/ 0 h 313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7168" h="3137298">
                <a:moveTo>
                  <a:pt x="1055608" y="1749506"/>
                </a:moveTo>
                <a:cubicBezTo>
                  <a:pt x="1015009" y="1827016"/>
                  <a:pt x="959645" y="1897144"/>
                  <a:pt x="893207" y="1948817"/>
                </a:cubicBezTo>
                <a:cubicBezTo>
                  <a:pt x="1003935" y="2015254"/>
                  <a:pt x="1155263" y="2114909"/>
                  <a:pt x="1273375" y="2240401"/>
                </a:cubicBezTo>
                <a:cubicBezTo>
                  <a:pt x="1273375" y="2125982"/>
                  <a:pt x="1254919" y="1945126"/>
                  <a:pt x="1158955" y="1786416"/>
                </a:cubicBezTo>
                <a:cubicBezTo>
                  <a:pt x="1122045" y="1779034"/>
                  <a:pt x="1088827" y="1764270"/>
                  <a:pt x="1055608" y="1749506"/>
                </a:cubicBezTo>
                <a:close/>
                <a:moveTo>
                  <a:pt x="1624012" y="1719979"/>
                </a:moveTo>
                <a:cubicBezTo>
                  <a:pt x="1550193" y="1764270"/>
                  <a:pt x="1465301" y="1793798"/>
                  <a:pt x="1373029" y="1804871"/>
                </a:cubicBezTo>
                <a:cubicBezTo>
                  <a:pt x="1417320" y="1911908"/>
                  <a:pt x="1439465" y="2022636"/>
                  <a:pt x="1450537" y="2114909"/>
                </a:cubicBezTo>
                <a:cubicBezTo>
                  <a:pt x="1487447" y="1996799"/>
                  <a:pt x="1546502" y="1852853"/>
                  <a:pt x="1624012" y="1719979"/>
                </a:cubicBezTo>
                <a:close/>
                <a:moveTo>
                  <a:pt x="1874996" y="1675688"/>
                </a:moveTo>
                <a:cubicBezTo>
                  <a:pt x="1742123" y="1841780"/>
                  <a:pt x="1657231" y="2070618"/>
                  <a:pt x="1609249" y="2221946"/>
                </a:cubicBezTo>
                <a:cubicBezTo>
                  <a:pt x="1697831" y="2155510"/>
                  <a:pt x="1808559" y="2100146"/>
                  <a:pt x="1915597" y="2048472"/>
                </a:cubicBezTo>
                <a:cubicBezTo>
                  <a:pt x="2114907" y="1948817"/>
                  <a:pt x="2258854" y="1871307"/>
                  <a:pt x="2299454" y="1756888"/>
                </a:cubicBezTo>
                <a:cubicBezTo>
                  <a:pt x="2266236" y="1764270"/>
                  <a:pt x="2233017" y="1767961"/>
                  <a:pt x="2196108" y="1767961"/>
                </a:cubicBezTo>
                <a:cubicBezTo>
                  <a:pt x="2077998" y="1767961"/>
                  <a:pt x="1967270" y="1734743"/>
                  <a:pt x="1874996" y="1675688"/>
                </a:cubicBezTo>
                <a:close/>
                <a:moveTo>
                  <a:pt x="1457919" y="0"/>
                </a:moveTo>
                <a:cubicBezTo>
                  <a:pt x="1616630" y="0"/>
                  <a:pt x="1753194" y="77510"/>
                  <a:pt x="1838086" y="199311"/>
                </a:cubicBezTo>
                <a:cubicBezTo>
                  <a:pt x="1900832" y="166092"/>
                  <a:pt x="1970960" y="147638"/>
                  <a:pt x="2048469" y="147638"/>
                </a:cubicBezTo>
                <a:cubicBezTo>
                  <a:pt x="2303144" y="147638"/>
                  <a:pt x="2509837" y="354331"/>
                  <a:pt x="2506146" y="605314"/>
                </a:cubicBezTo>
                <a:cubicBezTo>
                  <a:pt x="2506146" y="616387"/>
                  <a:pt x="2506146" y="627460"/>
                  <a:pt x="2506146" y="638532"/>
                </a:cubicBezTo>
                <a:cubicBezTo>
                  <a:pt x="2639019" y="716042"/>
                  <a:pt x="2734984" y="841534"/>
                  <a:pt x="2779275" y="989171"/>
                </a:cubicBezTo>
                <a:cubicBezTo>
                  <a:pt x="2945367" y="1051919"/>
                  <a:pt x="3063477" y="1214320"/>
                  <a:pt x="3067168" y="1402557"/>
                </a:cubicBezTo>
                <a:cubicBezTo>
                  <a:pt x="3067168" y="1646159"/>
                  <a:pt x="2867857" y="1845470"/>
                  <a:pt x="2624256" y="1845470"/>
                </a:cubicBezTo>
                <a:cubicBezTo>
                  <a:pt x="2572582" y="1845470"/>
                  <a:pt x="2524600" y="1834397"/>
                  <a:pt x="2480309" y="1819633"/>
                </a:cubicBezTo>
                <a:cubicBezTo>
                  <a:pt x="2410181" y="2011562"/>
                  <a:pt x="2188725" y="2122290"/>
                  <a:pt x="2000487" y="2214564"/>
                </a:cubicBezTo>
                <a:cubicBezTo>
                  <a:pt x="1812249" y="2306837"/>
                  <a:pt x="1635084" y="2395420"/>
                  <a:pt x="1605557" y="2528293"/>
                </a:cubicBezTo>
                <a:cubicBezTo>
                  <a:pt x="1605557" y="2528293"/>
                  <a:pt x="1601866" y="2531984"/>
                  <a:pt x="1601866" y="2535675"/>
                </a:cubicBezTo>
                <a:lnTo>
                  <a:pt x="1616630" y="2982279"/>
                </a:lnTo>
                <a:cubicBezTo>
                  <a:pt x="1616630" y="3004424"/>
                  <a:pt x="1627702" y="3019188"/>
                  <a:pt x="1638775" y="3033952"/>
                </a:cubicBezTo>
                <a:cubicBezTo>
                  <a:pt x="1649848" y="3045025"/>
                  <a:pt x="1668303" y="3081934"/>
                  <a:pt x="1668303" y="3081934"/>
                </a:cubicBezTo>
                <a:cubicBezTo>
                  <a:pt x="1679376" y="3107770"/>
                  <a:pt x="1664612" y="3137298"/>
                  <a:pt x="1635084" y="3137298"/>
                </a:cubicBezTo>
                <a:lnTo>
                  <a:pt x="1229081" y="3137298"/>
                </a:lnTo>
                <a:cubicBezTo>
                  <a:pt x="1195863" y="3137298"/>
                  <a:pt x="1181099" y="3100389"/>
                  <a:pt x="1203245" y="3074552"/>
                </a:cubicBezTo>
                <a:lnTo>
                  <a:pt x="1236463" y="3041334"/>
                </a:lnTo>
                <a:cubicBezTo>
                  <a:pt x="1251227" y="3026570"/>
                  <a:pt x="1258609" y="3008115"/>
                  <a:pt x="1258609" y="2989661"/>
                </a:cubicBezTo>
                <a:lnTo>
                  <a:pt x="1273373" y="2639021"/>
                </a:lnTo>
                <a:cubicBezTo>
                  <a:pt x="1254919" y="2369583"/>
                  <a:pt x="863678" y="2133363"/>
                  <a:pt x="686513" y="2052162"/>
                </a:cubicBezTo>
                <a:cubicBezTo>
                  <a:pt x="642222" y="2059544"/>
                  <a:pt x="597932" y="2066926"/>
                  <a:pt x="553640" y="2066926"/>
                </a:cubicBezTo>
                <a:cubicBezTo>
                  <a:pt x="247292" y="2066926"/>
                  <a:pt x="0" y="1819633"/>
                  <a:pt x="0" y="1513286"/>
                </a:cubicBezTo>
                <a:cubicBezTo>
                  <a:pt x="0" y="1254920"/>
                  <a:pt x="173473" y="1040844"/>
                  <a:pt x="413384" y="978099"/>
                </a:cubicBezTo>
                <a:cubicBezTo>
                  <a:pt x="361712" y="904280"/>
                  <a:pt x="332184" y="815697"/>
                  <a:pt x="332184" y="719733"/>
                </a:cubicBezTo>
                <a:cubicBezTo>
                  <a:pt x="332184" y="465058"/>
                  <a:pt x="538877" y="258366"/>
                  <a:pt x="793551" y="258366"/>
                </a:cubicBezTo>
                <a:cubicBezTo>
                  <a:pt x="874751" y="258366"/>
                  <a:pt x="952262" y="280512"/>
                  <a:pt x="1018699" y="317421"/>
                </a:cubicBezTo>
                <a:cubicBezTo>
                  <a:pt x="1081445" y="132874"/>
                  <a:pt x="1254919" y="0"/>
                  <a:pt x="1457919" y="0"/>
                </a:cubicBezTo>
                <a:close/>
              </a:path>
            </a:pathLst>
          </a:custGeom>
          <a:solidFill>
            <a:schemeClr val="bg1">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37178596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5" name="Picture Placeholder 14" descr="Circles with arrows">
            <a:extLst>
              <a:ext uri="{FF2B5EF4-FFF2-40B4-BE49-F238E27FC236}">
                <a16:creationId xmlns:a16="http://schemas.microsoft.com/office/drawing/2014/main" id="{A4BE4553-7AE1-43E2-96BF-7F43D6533701}"/>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xmlns="" r:embed="rId4"/>
              </a:ext>
            </a:extLst>
          </a:blip>
          <a:srcRect l="-1081" r="8805"/>
          <a:stretch/>
        </p:blipFill>
        <p:spPr>
          <a:xfrm>
            <a:off x="4360863" y="-331788"/>
            <a:ext cx="3470275" cy="3760788"/>
          </a:xfrm>
        </p:spPr>
      </p:pic>
      <p:sp>
        <p:nvSpPr>
          <p:cNvPr id="4" name="Text Placeholder 3">
            <a:extLst>
              <a:ext uri="{FF2B5EF4-FFF2-40B4-BE49-F238E27FC236}">
                <a16:creationId xmlns:a16="http://schemas.microsoft.com/office/drawing/2014/main" id="{5EF6C78C-5B59-49DC-845C-2A4053B68663}"/>
              </a:ext>
            </a:extLst>
          </p:cNvPr>
          <p:cNvSpPr>
            <a:spLocks noGrp="1"/>
          </p:cNvSpPr>
          <p:nvPr>
            <p:ph type="body" sz="quarter" idx="24"/>
          </p:nvPr>
        </p:nvSpPr>
        <p:spPr/>
        <p:txBody>
          <a:bodyPr>
            <a:normAutofit/>
          </a:bodyPr>
          <a:lstStyle/>
          <a:p>
            <a:r>
              <a:rPr lang="fr-FR" b="1" dirty="0" err="1">
                <a:solidFill>
                  <a:schemeClr val="accent1">
                    <a:lumMod val="60000"/>
                    <a:lumOff val="40000"/>
                  </a:schemeClr>
                </a:solidFill>
              </a:rPr>
              <a:t>Based</a:t>
            </a:r>
            <a:r>
              <a:rPr lang="fr-FR" b="1" dirty="0">
                <a:solidFill>
                  <a:schemeClr val="accent1">
                    <a:lumMod val="60000"/>
                    <a:lumOff val="40000"/>
                  </a:schemeClr>
                </a:solidFill>
              </a:rPr>
              <a:t> on </a:t>
            </a:r>
            <a:r>
              <a:rPr lang="fr-FR" b="1" dirty="0" err="1">
                <a:solidFill>
                  <a:schemeClr val="accent1">
                    <a:lumMod val="60000"/>
                    <a:lumOff val="40000"/>
                  </a:schemeClr>
                </a:solidFill>
              </a:rPr>
              <a:t>boosting</a:t>
            </a:r>
            <a:endParaRPr lang="en-US" b="1" dirty="0">
              <a:solidFill>
                <a:schemeClr val="accent1">
                  <a:lumMod val="60000"/>
                  <a:lumOff val="40000"/>
                </a:schemeClr>
              </a:solidFill>
            </a:endParaRPr>
          </a:p>
        </p:txBody>
      </p:sp>
      <p:sp>
        <p:nvSpPr>
          <p:cNvPr id="5" name="Text Placeholder 4">
            <a:extLst>
              <a:ext uri="{FF2B5EF4-FFF2-40B4-BE49-F238E27FC236}">
                <a16:creationId xmlns:a16="http://schemas.microsoft.com/office/drawing/2014/main" id="{E069CE8B-2905-409D-9F67-9209A4F1EDC0}"/>
              </a:ext>
            </a:extLst>
          </p:cNvPr>
          <p:cNvSpPr>
            <a:spLocks noGrp="1"/>
          </p:cNvSpPr>
          <p:nvPr>
            <p:ph type="body" sz="quarter" idx="25"/>
          </p:nvPr>
        </p:nvSpPr>
        <p:spPr/>
        <p:txBody>
          <a:bodyPr>
            <a:noAutofit/>
          </a:bodyPr>
          <a:lstStyle/>
          <a:p>
            <a:pPr algn="just"/>
            <a:r>
              <a:rPr lang="en-US" sz="2200" dirty="0">
                <a:solidFill>
                  <a:schemeClr val="bg1"/>
                </a:solidFill>
              </a:rPr>
              <a:t>These methods take advantage of the dependency between the base learners . Just like the classroom of students discussing a problem and getting the solution by complementing on the answers of the other students, the base learners complement the results of their base learners.</a:t>
            </a:r>
          </a:p>
        </p:txBody>
      </p:sp>
      <p:sp>
        <p:nvSpPr>
          <p:cNvPr id="6" name="Text Placeholder 5">
            <a:extLst>
              <a:ext uri="{FF2B5EF4-FFF2-40B4-BE49-F238E27FC236}">
                <a16:creationId xmlns:a16="http://schemas.microsoft.com/office/drawing/2014/main" id="{09317901-4EAA-47DD-8B62-2E9B7E93E043}"/>
              </a:ext>
            </a:extLst>
          </p:cNvPr>
          <p:cNvSpPr>
            <a:spLocks noGrp="1"/>
          </p:cNvSpPr>
          <p:nvPr>
            <p:ph type="body" sz="quarter" idx="31"/>
          </p:nvPr>
        </p:nvSpPr>
        <p:spPr/>
        <p:txBody>
          <a:bodyPr>
            <a:normAutofit fontScale="85000" lnSpcReduction="10000"/>
          </a:bodyPr>
          <a:lstStyle/>
          <a:p>
            <a:r>
              <a:rPr lang="fr-FR" dirty="0" err="1">
                <a:solidFill>
                  <a:schemeClr val="tx2"/>
                </a:solidFill>
              </a:rPr>
              <a:t>Sequential</a:t>
            </a:r>
            <a:r>
              <a:rPr lang="fr-FR" dirty="0">
                <a:solidFill>
                  <a:schemeClr val="tx2"/>
                </a:solidFill>
              </a:rPr>
              <a:t> </a:t>
            </a:r>
            <a:r>
              <a:rPr lang="fr-FR" dirty="0" err="1">
                <a:solidFill>
                  <a:schemeClr val="tx2"/>
                </a:solidFill>
              </a:rPr>
              <a:t>methods</a:t>
            </a:r>
            <a:endParaRPr lang="en-US" dirty="0">
              <a:solidFill>
                <a:schemeClr val="tx2"/>
              </a:solidFill>
            </a:endParaRPr>
          </a:p>
        </p:txBody>
      </p:sp>
      <p:sp>
        <p:nvSpPr>
          <p:cNvPr id="7" name="Text Placeholder 6">
            <a:extLst>
              <a:ext uri="{FF2B5EF4-FFF2-40B4-BE49-F238E27FC236}">
                <a16:creationId xmlns:a16="http://schemas.microsoft.com/office/drawing/2014/main" id="{2154BF3A-C426-47BC-BF5C-CAB3F3C53D7F}"/>
              </a:ext>
            </a:extLst>
          </p:cNvPr>
          <p:cNvSpPr>
            <a:spLocks noGrp="1"/>
          </p:cNvSpPr>
          <p:nvPr>
            <p:ph type="body" sz="quarter" idx="32"/>
          </p:nvPr>
        </p:nvSpPr>
        <p:spPr/>
        <p:txBody>
          <a:bodyPr>
            <a:normAutofit fontScale="85000" lnSpcReduction="10000"/>
          </a:bodyPr>
          <a:lstStyle/>
          <a:p>
            <a:r>
              <a:rPr lang="fr-FR" b="1" dirty="0" err="1">
                <a:solidFill>
                  <a:schemeClr val="accent1">
                    <a:lumMod val="60000"/>
                    <a:lumOff val="40000"/>
                  </a:schemeClr>
                </a:solidFill>
              </a:rPr>
              <a:t>Based</a:t>
            </a:r>
            <a:r>
              <a:rPr lang="fr-FR" b="1" dirty="0">
                <a:solidFill>
                  <a:schemeClr val="accent1">
                    <a:lumMod val="60000"/>
                    <a:lumOff val="40000"/>
                  </a:schemeClr>
                </a:solidFill>
              </a:rPr>
              <a:t> on </a:t>
            </a:r>
            <a:r>
              <a:rPr lang="fr-FR" b="1" dirty="0" err="1">
                <a:solidFill>
                  <a:schemeClr val="accent1">
                    <a:lumMod val="60000"/>
                    <a:lumOff val="40000"/>
                  </a:schemeClr>
                </a:solidFill>
              </a:rPr>
              <a:t>bootstrapping</a:t>
            </a:r>
            <a:endParaRPr lang="en-US" b="1" dirty="0">
              <a:solidFill>
                <a:schemeClr val="accent1">
                  <a:lumMod val="60000"/>
                  <a:lumOff val="40000"/>
                </a:schemeClr>
              </a:solidFill>
            </a:endParaRPr>
          </a:p>
        </p:txBody>
      </p:sp>
      <p:sp>
        <p:nvSpPr>
          <p:cNvPr id="8" name="Text Placeholder 7">
            <a:extLst>
              <a:ext uri="{FF2B5EF4-FFF2-40B4-BE49-F238E27FC236}">
                <a16:creationId xmlns:a16="http://schemas.microsoft.com/office/drawing/2014/main" id="{B22AA6CE-64E1-43D5-92C5-E3F233E6E64B}"/>
              </a:ext>
            </a:extLst>
          </p:cNvPr>
          <p:cNvSpPr>
            <a:spLocks noGrp="1"/>
          </p:cNvSpPr>
          <p:nvPr>
            <p:ph type="body" sz="quarter" idx="33"/>
          </p:nvPr>
        </p:nvSpPr>
        <p:spPr/>
        <p:txBody>
          <a:bodyPr>
            <a:noAutofit/>
          </a:bodyPr>
          <a:lstStyle/>
          <a:p>
            <a:pPr algn="just"/>
            <a:r>
              <a:rPr lang="en-US" sz="2200" dirty="0">
                <a:solidFill>
                  <a:schemeClr val="bg1"/>
                </a:solidFill>
              </a:rPr>
              <a:t>These methods take advantage of the independence between the base learners. These methods take a path of democracy. Some algorithms allow the base learners to make predictions then picks the prediction which has the highest vote. Those are commonly known as </a:t>
            </a:r>
            <a:r>
              <a:rPr lang="en-US" sz="2200" b="1" dirty="0">
                <a:solidFill>
                  <a:schemeClr val="bg1"/>
                </a:solidFill>
              </a:rPr>
              <a:t>voting </a:t>
            </a:r>
            <a:r>
              <a:rPr lang="en-US" sz="2200" dirty="0">
                <a:solidFill>
                  <a:schemeClr val="bg1"/>
                </a:solidFill>
              </a:rPr>
              <a:t>methods.</a:t>
            </a:r>
          </a:p>
        </p:txBody>
      </p:sp>
      <p:sp>
        <p:nvSpPr>
          <p:cNvPr id="9" name="Text Placeholder 8">
            <a:extLst>
              <a:ext uri="{FF2B5EF4-FFF2-40B4-BE49-F238E27FC236}">
                <a16:creationId xmlns:a16="http://schemas.microsoft.com/office/drawing/2014/main" id="{1378486D-8230-4A07-83AE-12A9A72E3B09}"/>
              </a:ext>
            </a:extLst>
          </p:cNvPr>
          <p:cNvSpPr>
            <a:spLocks noGrp="1"/>
          </p:cNvSpPr>
          <p:nvPr>
            <p:ph type="body" sz="quarter" idx="34"/>
          </p:nvPr>
        </p:nvSpPr>
        <p:spPr/>
        <p:txBody>
          <a:bodyPr>
            <a:normAutofit fontScale="92500"/>
          </a:bodyPr>
          <a:lstStyle/>
          <a:p>
            <a:r>
              <a:rPr lang="fr-FR" dirty="0" err="1">
                <a:solidFill>
                  <a:schemeClr val="tx2"/>
                </a:solidFill>
              </a:rPr>
              <a:t>Parallel</a:t>
            </a:r>
            <a:r>
              <a:rPr lang="fr-FR" dirty="0">
                <a:solidFill>
                  <a:schemeClr val="tx2"/>
                </a:solidFill>
              </a:rPr>
              <a:t> </a:t>
            </a:r>
            <a:r>
              <a:rPr lang="fr-FR" dirty="0" err="1">
                <a:solidFill>
                  <a:schemeClr val="tx2"/>
                </a:solidFill>
              </a:rPr>
              <a:t>methods</a:t>
            </a:r>
            <a:endParaRPr lang="en-US" dirty="0">
              <a:solidFill>
                <a:schemeClr val="tx2"/>
              </a:solidFill>
            </a:endParaRPr>
          </a:p>
        </p:txBody>
      </p:sp>
      <p:pic>
        <p:nvPicPr>
          <p:cNvPr id="19" name="Picture Placeholder 18" descr="Network diagram">
            <a:extLst>
              <a:ext uri="{FF2B5EF4-FFF2-40B4-BE49-F238E27FC236}">
                <a16:creationId xmlns:a16="http://schemas.microsoft.com/office/drawing/2014/main" id="{9974B8EF-34C6-4F24-8FC2-9BB1BFC6137D}"/>
              </a:ext>
            </a:extLst>
          </p:cNvPr>
          <p:cNvPicPr>
            <a:picLocks noGrp="1" noChangeAspect="1"/>
          </p:cNvPicPr>
          <p:nvPr>
            <p:ph type="pic" sz="quarter" idx="11"/>
          </p:nvPr>
        </p:nvPicPr>
        <p:blipFill>
          <a:blip r:embed="rId5">
            <a:extLst>
              <a:ext uri="{96DAC541-7B7A-43D3-8B79-37D633B846F1}">
                <asvg:svgBlip xmlns:asvg="http://schemas.microsoft.com/office/drawing/2016/SVG/main" xmlns="" r:embed="rId6"/>
              </a:ext>
            </a:extLst>
          </a:blip>
          <a:srcRect l="3841" r="3841"/>
          <a:stretch>
            <a:fillRect/>
          </a:stretch>
        </p:blipFill>
        <p:spPr/>
      </p:pic>
    </p:spTree>
    <p:extLst>
      <p:ext uri="{BB962C8B-B14F-4D97-AF65-F5344CB8AC3E}">
        <p14:creationId xmlns:p14="http://schemas.microsoft.com/office/powerpoint/2010/main" val="48944266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55D7-CC56-423D-9B74-C5CEDA3E304D}"/>
              </a:ext>
            </a:extLst>
          </p:cNvPr>
          <p:cNvSpPr>
            <a:spLocks noGrp="1"/>
          </p:cNvSpPr>
          <p:nvPr>
            <p:ph type="ctrTitle"/>
          </p:nvPr>
        </p:nvSpPr>
        <p:spPr>
          <a:xfrm>
            <a:off x="1524000" y="407988"/>
            <a:ext cx="9144000" cy="2387600"/>
          </a:xfrm>
        </p:spPr>
        <p:txBody>
          <a:bodyPr>
            <a:noAutofit/>
          </a:bodyPr>
          <a:lstStyle/>
          <a:p>
            <a:pPr algn="just"/>
            <a:r>
              <a:rPr lang="en-US" sz="3200" dirty="0">
                <a:solidFill>
                  <a:schemeClr val="tx2"/>
                </a:solidFill>
              </a:rPr>
              <a:t>Only by resampling the data repeatedly, randomness can be introduced into the dataset to make sure that there won’t be an overfitting problem.</a:t>
            </a:r>
          </a:p>
        </p:txBody>
      </p:sp>
      <p:sp>
        <p:nvSpPr>
          <p:cNvPr id="3" name="Subtitle 2">
            <a:extLst>
              <a:ext uri="{FF2B5EF4-FFF2-40B4-BE49-F238E27FC236}">
                <a16:creationId xmlns:a16="http://schemas.microsoft.com/office/drawing/2014/main" id="{07AC082C-C58E-4671-ACAF-0CA072B4319B}"/>
              </a:ext>
            </a:extLst>
          </p:cNvPr>
          <p:cNvSpPr>
            <a:spLocks noGrp="1"/>
          </p:cNvSpPr>
          <p:nvPr>
            <p:ph type="subTitle" idx="1"/>
          </p:nvPr>
        </p:nvSpPr>
        <p:spPr>
          <a:xfrm>
            <a:off x="1524000" y="2887662"/>
            <a:ext cx="9144000" cy="2133599"/>
          </a:xfrm>
        </p:spPr>
        <p:txBody>
          <a:bodyPr>
            <a:noAutofit/>
          </a:bodyPr>
          <a:lstStyle/>
          <a:p>
            <a:pPr algn="just">
              <a:lnSpc>
                <a:spcPct val="120000"/>
              </a:lnSpc>
            </a:pPr>
            <a:r>
              <a:rPr lang="en-US" sz="1800" dirty="0">
                <a:solidFill>
                  <a:schemeClr val="tx2"/>
                </a:solidFill>
              </a:rPr>
              <a:t>The easiest way to successfully generalize a model is by using more data. The problem is that out-of-the-box classifiers like logistic regression tend to generalize by discarding the rare class. One easy best practice is building n models that use all the samples of the rare class and n-differing samples of the abundant class. Given that you want to ensemble 10 models, you would keep e.g. the 1.000 cases of the rare class and randomly sample 10.000 cases of the abundant class. Then you just split the 10.000 cases in 10 chunks and train 10 different models. This approach is simple and perfectly horizontally scalable if you have a lot of data, since you can just train and run your models on different cluster nodes. Ensemble models also tend to generalize better, which makes this approach easy to handle.</a:t>
            </a:r>
          </a:p>
        </p:txBody>
      </p:sp>
    </p:spTree>
    <p:extLst>
      <p:ext uri="{BB962C8B-B14F-4D97-AF65-F5344CB8AC3E}">
        <p14:creationId xmlns:p14="http://schemas.microsoft.com/office/powerpoint/2010/main" val="1913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strVal val="4/3*#ppt_w"/>
                                          </p:val>
                                        </p:tav>
                                        <p:tav tm="100000">
                                          <p:val>
                                            <p:strVal val="#ppt_w"/>
                                          </p:val>
                                        </p:tav>
                                      </p:tavLst>
                                    </p:anim>
                                    <p:anim calcmode="lin" valueType="num">
                                      <p:cBhvr>
                                        <p:cTn id="12" dur="750" fill="hold"/>
                                        <p:tgtEl>
                                          <p:spTgt spid="2"/>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72F5B6-3306-4410-822B-8F75FC410A4F}"/>
              </a:ext>
            </a:extLst>
          </p:cNvPr>
          <p:cNvSpPr/>
          <p:nvPr/>
        </p:nvSpPr>
        <p:spPr>
          <a:xfrm>
            <a:off x="0" y="529"/>
            <a:ext cx="6096000" cy="68569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fr-FR" sz="1200"/>
          </a:p>
        </p:txBody>
      </p:sp>
      <p:sp>
        <p:nvSpPr>
          <p:cNvPr id="9" name="Slide Number Placeholder 8"/>
          <p:cNvSpPr>
            <a:spLocks noGrp="1"/>
          </p:cNvSpPr>
          <p:nvPr>
            <p:ph type="sldNum" sz="quarter" idx="11"/>
          </p:nvPr>
        </p:nvSpPr>
        <p:spPr/>
        <p:txBody>
          <a:bodyPr/>
          <a:lstStyle/>
          <a:p>
            <a:fld id="{B54AD89C-DF1E-4948-B597-5DD47B34A9CA}" type="slidenum">
              <a:rPr kumimoji="1" lang="ja-JP" altLang="en-US" smtClean="0"/>
              <a:pPr/>
              <a:t>88</a:t>
            </a:fld>
            <a:endParaRPr kumimoji="1" lang="ja-JP" altLang="en-US" dirty="0"/>
          </a:p>
        </p:txBody>
      </p:sp>
      <p:sp>
        <p:nvSpPr>
          <p:cNvPr id="5" name="Title 4"/>
          <p:cNvSpPr>
            <a:spLocks noGrp="1"/>
          </p:cNvSpPr>
          <p:nvPr>
            <p:ph type="title"/>
          </p:nvPr>
        </p:nvSpPr>
        <p:spPr>
          <a:xfrm>
            <a:off x="341971" y="1391634"/>
            <a:ext cx="5254563" cy="4073675"/>
          </a:xfrm>
        </p:spPr>
        <p:txBody>
          <a:bodyPr>
            <a:normAutofit/>
          </a:bodyPr>
          <a:lstStyle/>
          <a:p>
            <a:r>
              <a:rPr lang="fr-FR" altLang="ja-JP" sz="5867" dirty="0" err="1">
                <a:solidFill>
                  <a:schemeClr val="tx1"/>
                </a:solidFill>
              </a:rPr>
              <a:t>Random</a:t>
            </a:r>
            <a:r>
              <a:rPr lang="fr-FR" altLang="ja-JP" sz="5867" dirty="0">
                <a:solidFill>
                  <a:schemeClr val="tx1"/>
                </a:solidFill>
              </a:rPr>
              <a:t> </a:t>
            </a:r>
            <a:r>
              <a:rPr lang="fr-FR" altLang="ja-JP" sz="5867" dirty="0" err="1">
                <a:solidFill>
                  <a:schemeClr val="tx1"/>
                </a:solidFill>
              </a:rPr>
              <a:t>Forests</a:t>
            </a:r>
            <a:endParaRPr kumimoji="1" lang="fr-FR" altLang="ja-JP" sz="5867" dirty="0">
              <a:solidFill>
                <a:schemeClr val="tx1"/>
              </a:solidFill>
            </a:endParaRPr>
          </a:p>
        </p:txBody>
      </p:sp>
      <p:sp>
        <p:nvSpPr>
          <p:cNvPr id="7" name="Text Placeholder 6"/>
          <p:cNvSpPr>
            <a:spLocks noGrp="1"/>
          </p:cNvSpPr>
          <p:nvPr>
            <p:ph type="body" sz="quarter" idx="15"/>
          </p:nvPr>
        </p:nvSpPr>
        <p:spPr>
          <a:xfrm>
            <a:off x="7446433" y="2690510"/>
            <a:ext cx="4403596" cy="3391151"/>
          </a:xfrm>
        </p:spPr>
        <p:txBody>
          <a:bodyPr>
            <a:noAutofit/>
          </a:bodyPr>
          <a:lstStyle/>
          <a:p>
            <a:r>
              <a:rPr lang="en-US" altLang="ja-JP" sz="2000" dirty="0"/>
              <a:t>Since it is an algorithm that relies on bagging, it combines several weak learners (here decision trees) and makes a kind of vote to be able to make a prediction, the goal of using this algorithm is to improve the time of performance while maintaining a high reliability rate.</a:t>
            </a:r>
            <a:endParaRPr lang="fr-MA" altLang="ja-JP" sz="2000" dirty="0"/>
          </a:p>
        </p:txBody>
      </p:sp>
      <p:sp>
        <p:nvSpPr>
          <p:cNvPr id="6" name="Text Placeholder 5"/>
          <p:cNvSpPr>
            <a:spLocks noGrp="1"/>
          </p:cNvSpPr>
          <p:nvPr>
            <p:ph type="body" sz="quarter" idx="14"/>
          </p:nvPr>
        </p:nvSpPr>
        <p:spPr>
          <a:xfrm>
            <a:off x="7446433" y="1813353"/>
            <a:ext cx="4403596" cy="764454"/>
          </a:xfrm>
        </p:spPr>
        <p:txBody>
          <a:bodyPr/>
          <a:lstStyle/>
          <a:p>
            <a:r>
              <a:rPr lang="en-US" altLang="ja-JP" sz="3200" dirty="0"/>
              <a:t>A forest = many trees</a:t>
            </a:r>
            <a:endParaRPr kumimoji="1" lang="ja-JP" altLang="en-US" sz="3200" dirty="0"/>
          </a:p>
        </p:txBody>
      </p:sp>
    </p:spTree>
    <p:extLst>
      <p:ext uri="{BB962C8B-B14F-4D97-AF65-F5344CB8AC3E}">
        <p14:creationId xmlns:p14="http://schemas.microsoft.com/office/powerpoint/2010/main" val="175714994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85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2600"/>
                            </p:stCondLst>
                            <p:childTnLst>
                              <p:par>
                                <p:cTn id="18" presetID="1" presetClass="entr" presetSubtype="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7"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3" name="Espace réservé pour une image  12" descr="Arbre feuillu">
            <a:extLst>
              <a:ext uri="{FF2B5EF4-FFF2-40B4-BE49-F238E27FC236}">
                <a16:creationId xmlns:a16="http://schemas.microsoft.com/office/drawing/2014/main" id="{17709604-10D2-45C0-816A-D52909F711D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316" b="-34316"/>
          <a:stretch/>
        </p:blipFill>
        <p:spPr/>
      </p:pic>
      <p:sp>
        <p:nvSpPr>
          <p:cNvPr id="10" name="Titre 9">
            <a:extLst>
              <a:ext uri="{FF2B5EF4-FFF2-40B4-BE49-F238E27FC236}">
                <a16:creationId xmlns:a16="http://schemas.microsoft.com/office/drawing/2014/main" id="{ED6A4A5F-73F4-47DB-AA7B-09085C02C46B}"/>
              </a:ext>
            </a:extLst>
          </p:cNvPr>
          <p:cNvSpPr>
            <a:spLocks noGrp="1"/>
          </p:cNvSpPr>
          <p:nvPr>
            <p:ph type="title"/>
          </p:nvPr>
        </p:nvSpPr>
        <p:spPr>
          <a:xfrm>
            <a:off x="4128128" y="932537"/>
            <a:ext cx="3935745" cy="2432655"/>
          </a:xfrm>
        </p:spPr>
        <p:txBody>
          <a:bodyPr>
            <a:normAutofit/>
          </a:bodyPr>
          <a:lstStyle/>
          <a:p>
            <a:r>
              <a:rPr lang="fr-FR" sz="3600" dirty="0" err="1"/>
              <a:t>Bootstrapping</a:t>
            </a:r>
            <a:r>
              <a:rPr lang="fr-FR" sz="3600" dirty="0"/>
              <a:t> part</a:t>
            </a:r>
          </a:p>
        </p:txBody>
      </p:sp>
      <p:sp>
        <p:nvSpPr>
          <p:cNvPr id="11" name="Espace réservé du texte 10">
            <a:extLst>
              <a:ext uri="{FF2B5EF4-FFF2-40B4-BE49-F238E27FC236}">
                <a16:creationId xmlns:a16="http://schemas.microsoft.com/office/drawing/2014/main" id="{BC677704-DF7F-4512-B1AF-22485EEC9742}"/>
              </a:ext>
            </a:extLst>
          </p:cNvPr>
          <p:cNvSpPr>
            <a:spLocks noGrp="1"/>
          </p:cNvSpPr>
          <p:nvPr>
            <p:ph type="body" sz="quarter" idx="12"/>
          </p:nvPr>
        </p:nvSpPr>
        <p:spPr>
          <a:xfrm>
            <a:off x="4140828" y="3574543"/>
            <a:ext cx="3935745" cy="2350921"/>
          </a:xfrm>
        </p:spPr>
        <p:txBody>
          <a:bodyPr>
            <a:normAutofit/>
          </a:bodyPr>
          <a:lstStyle/>
          <a:p>
            <a:r>
              <a:rPr lang="en-US" sz="1800" dirty="0">
                <a:solidFill>
                  <a:schemeClr val="tx2"/>
                </a:solidFill>
              </a:rPr>
              <a:t>After creating several trees, each one returns a classification and the model makes a vote to know which of the answers will be taken into consideration.</a:t>
            </a:r>
            <a:endParaRPr lang="fr-FR" sz="1800" dirty="0">
              <a:solidFill>
                <a:schemeClr val="tx2"/>
              </a:solidFill>
            </a:endParaRPr>
          </a:p>
        </p:txBody>
      </p:sp>
      <p:pic>
        <p:nvPicPr>
          <p:cNvPr id="14" name="Espace réservé pour une image  12" descr="Arbre feuillu">
            <a:extLst>
              <a:ext uri="{FF2B5EF4-FFF2-40B4-BE49-F238E27FC236}">
                <a16:creationId xmlns:a16="http://schemas.microsoft.com/office/drawing/2014/main" id="{37FD0950-D28E-4BA0-92D0-D0686535B458}"/>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306" b="-34306"/>
          <a:stretch/>
        </p:blipFill>
        <p:spPr>
          <a:xfrm>
            <a:off x="2032000" y="530"/>
            <a:ext cx="2033059" cy="3427942"/>
          </a:xfrm>
        </p:spPr>
      </p:pic>
      <p:pic>
        <p:nvPicPr>
          <p:cNvPr id="15" name="Espace réservé pour une image  12" descr="Arbre feuillu">
            <a:extLst>
              <a:ext uri="{FF2B5EF4-FFF2-40B4-BE49-F238E27FC236}">
                <a16:creationId xmlns:a16="http://schemas.microsoft.com/office/drawing/2014/main" id="{B7EDDA01-9DDC-4B50-9FDA-D6AD2AA1CCE1}"/>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331" b="-34331"/>
          <a:stretch/>
        </p:blipFill>
        <p:spPr>
          <a:xfrm>
            <a:off x="0" y="3428471"/>
            <a:ext cx="2033059" cy="3429000"/>
          </a:xfrm>
        </p:spPr>
      </p:pic>
      <p:pic>
        <p:nvPicPr>
          <p:cNvPr id="16" name="Espace réservé pour une image  12" descr="Arbre feuillu">
            <a:extLst>
              <a:ext uri="{FF2B5EF4-FFF2-40B4-BE49-F238E27FC236}">
                <a16:creationId xmlns:a16="http://schemas.microsoft.com/office/drawing/2014/main" id="{5A9E12F3-999B-4A28-AE5A-1018E0745B27}"/>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331" b="-34331"/>
          <a:stretch/>
        </p:blipFill>
        <p:spPr>
          <a:xfrm>
            <a:off x="2032000" y="3428471"/>
            <a:ext cx="2033059" cy="3429000"/>
          </a:xfrm>
        </p:spPr>
      </p:pic>
      <p:pic>
        <p:nvPicPr>
          <p:cNvPr id="17" name="Espace réservé pour une image  12" descr="Arbre feuillu">
            <a:extLst>
              <a:ext uri="{FF2B5EF4-FFF2-40B4-BE49-F238E27FC236}">
                <a16:creationId xmlns:a16="http://schemas.microsoft.com/office/drawing/2014/main" id="{E86FF887-CC72-457E-8CDD-FE9B4940BA0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306" b="-34306"/>
          <a:stretch/>
        </p:blipFill>
        <p:spPr>
          <a:xfrm>
            <a:off x="8126942" y="530"/>
            <a:ext cx="2033058" cy="3427942"/>
          </a:xfrm>
        </p:spPr>
      </p:pic>
      <p:pic>
        <p:nvPicPr>
          <p:cNvPr id="18" name="Espace réservé pour une image  12" descr="Arbre feuillu">
            <a:extLst>
              <a:ext uri="{FF2B5EF4-FFF2-40B4-BE49-F238E27FC236}">
                <a16:creationId xmlns:a16="http://schemas.microsoft.com/office/drawing/2014/main" id="{B8B6FD84-5736-46AD-8F73-B358CE6A0553}"/>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306" b="-34306"/>
          <a:stretch/>
        </p:blipFill>
        <p:spPr>
          <a:xfrm>
            <a:off x="10158942" y="530"/>
            <a:ext cx="2033058" cy="3427942"/>
          </a:xfrm>
        </p:spPr>
      </p:pic>
      <p:pic>
        <p:nvPicPr>
          <p:cNvPr id="19" name="Espace réservé pour une image  12" descr="Arbre feuillu">
            <a:extLst>
              <a:ext uri="{FF2B5EF4-FFF2-40B4-BE49-F238E27FC236}">
                <a16:creationId xmlns:a16="http://schemas.microsoft.com/office/drawing/2014/main" id="{6B266734-D128-44F3-AD5A-12B4DD58D093}"/>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331" b="-34331"/>
          <a:stretch/>
        </p:blipFill>
        <p:spPr>
          <a:xfrm>
            <a:off x="8126942" y="3428471"/>
            <a:ext cx="2033058" cy="3429000"/>
          </a:xfrm>
        </p:spPr>
      </p:pic>
      <p:pic>
        <p:nvPicPr>
          <p:cNvPr id="20" name="Espace réservé pour une image  12" descr="Arbre feuillu">
            <a:extLst>
              <a:ext uri="{FF2B5EF4-FFF2-40B4-BE49-F238E27FC236}">
                <a16:creationId xmlns:a16="http://schemas.microsoft.com/office/drawing/2014/main" id="{493E2378-AD8B-4672-B0AF-15F201E5099F}"/>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331" b="-34331"/>
          <a:stretch/>
        </p:blipFill>
        <p:spPr>
          <a:xfrm>
            <a:off x="10158942" y="3428471"/>
            <a:ext cx="2033058" cy="3429000"/>
          </a:xfrm>
        </p:spPr>
      </p:pic>
    </p:spTree>
    <p:extLst>
      <p:ext uri="{BB962C8B-B14F-4D97-AF65-F5344CB8AC3E}">
        <p14:creationId xmlns:p14="http://schemas.microsoft.com/office/powerpoint/2010/main" val="328698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1" nodeType="withEffect">
                                  <p:stCondLst>
                                    <p:cond delay="0"/>
                                  </p:stCondLst>
                                  <p:iterate type="wd">
                                    <p:tmPct val="3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3" presetClass="entr" presetSubtype="288" fill="hold" grpId="2" nodeType="withEffect">
                                  <p:stCondLst>
                                    <p:cond delay="0"/>
                                  </p:stCondLst>
                                  <p:iterate type="wd">
                                    <p:tmPct val="3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strVal val="4/3*#ppt_w"/>
                                          </p:val>
                                        </p:tav>
                                        <p:tav tm="100000">
                                          <p:val>
                                            <p:strVal val="#ppt_w"/>
                                          </p:val>
                                        </p:tav>
                                      </p:tavLst>
                                    </p:anim>
                                    <p:anim calcmode="lin" valueType="num">
                                      <p:cBhvr>
                                        <p:cTn id="12" dur="1000" fill="hold"/>
                                        <p:tgtEl>
                                          <p:spTgt spid="10"/>
                                        </p:tgtEl>
                                        <p:attrNameLst>
                                          <p:attrName>ppt_h</p:attrName>
                                        </p:attrNameLst>
                                      </p:cBhvr>
                                      <p:tavLst>
                                        <p:tav tm="0">
                                          <p:val>
                                            <p:strVal val="4/3*#ppt_h"/>
                                          </p:val>
                                        </p:tav>
                                        <p:tav tm="100000">
                                          <p:val>
                                            <p:strVal val="#ppt_h"/>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28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3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38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3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48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300"/>
                            </p:stCondLst>
                            <p:childTnLst>
                              <p:par>
                                <p:cTn id="49" presetID="2" presetClass="entr" presetSubtype="1" decel="100000" fill="hold" grpId="0" nodeType="afterEffect">
                                  <p:stCondLst>
                                    <p:cond delay="0"/>
                                  </p:stCondLst>
                                  <p:iterate type="wd">
                                    <p:tmPct val="10000"/>
                                  </p:iterate>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childTnLst>
                          </p:cTn>
                        </p:par>
                        <p:par>
                          <p:cTn id="53" fill="hold">
                            <p:stCondLst>
                              <p:cond delay="6400"/>
                            </p:stCondLst>
                            <p:childTnLst>
                              <p:par>
                                <p:cTn id="54" presetID="10" presetClass="entr" presetSubtype="0" fill="hold" grpId="0" nodeType="afterEffect">
                                  <p:stCondLst>
                                    <p:cond delay="25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1" grpId="1"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2"/>
          </p:nvPr>
        </p:nvSpPr>
        <p:spPr>
          <a:xfrm>
            <a:off x="990737" y="1944251"/>
            <a:ext cx="2048659" cy="1016624"/>
          </a:xfrm>
        </p:spPr>
        <p:txBody>
          <a:bodyPr>
            <a:normAutofit/>
          </a:bodyPr>
          <a:lstStyle/>
          <a:p>
            <a:pPr algn="ctr"/>
            <a:r>
              <a:rPr lang="en-US" altLang="ja-JP" dirty="0"/>
              <a:t>Gather data</a:t>
            </a:r>
            <a:endParaRPr kumimoji="1" lang="ja-JP" altLang="en-US" dirty="0"/>
          </a:p>
        </p:txBody>
      </p:sp>
      <p:sp>
        <p:nvSpPr>
          <p:cNvPr id="22" name="Text Placeholder 21"/>
          <p:cNvSpPr>
            <a:spLocks noGrp="1"/>
          </p:cNvSpPr>
          <p:nvPr>
            <p:ph type="body" sz="quarter" idx="19"/>
          </p:nvPr>
        </p:nvSpPr>
        <p:spPr>
          <a:xfrm>
            <a:off x="2729141" y="4559112"/>
            <a:ext cx="2478877" cy="1016624"/>
          </a:xfrm>
        </p:spPr>
        <p:txBody>
          <a:bodyPr>
            <a:normAutofit/>
          </a:bodyPr>
          <a:lstStyle/>
          <a:p>
            <a:pPr algn="ctr"/>
            <a:r>
              <a:rPr lang="en-US" altLang="ja-JP" dirty="0"/>
              <a:t>Preprocess data</a:t>
            </a:r>
            <a:endParaRPr kumimoji="1" lang="ja-JP" altLang="en-US" dirty="0"/>
          </a:p>
        </p:txBody>
      </p:sp>
      <p:sp>
        <p:nvSpPr>
          <p:cNvPr id="24" name="Text Placeholder 23"/>
          <p:cNvSpPr>
            <a:spLocks noGrp="1"/>
          </p:cNvSpPr>
          <p:nvPr>
            <p:ph type="body" sz="quarter" idx="21"/>
          </p:nvPr>
        </p:nvSpPr>
        <p:spPr>
          <a:xfrm>
            <a:off x="4897763" y="1944251"/>
            <a:ext cx="2048659" cy="1016624"/>
          </a:xfrm>
        </p:spPr>
        <p:txBody>
          <a:bodyPr>
            <a:normAutofit/>
          </a:bodyPr>
          <a:lstStyle/>
          <a:p>
            <a:pPr algn="ctr"/>
            <a:r>
              <a:rPr lang="en-US" altLang="ja-JP" dirty="0"/>
              <a:t>Explore data</a:t>
            </a:r>
            <a:endParaRPr kumimoji="1" lang="ja-JP" altLang="en-US" dirty="0"/>
          </a:p>
        </p:txBody>
      </p:sp>
      <p:sp>
        <p:nvSpPr>
          <p:cNvPr id="26" name="Text Placeholder 25"/>
          <p:cNvSpPr>
            <a:spLocks noGrp="1"/>
          </p:cNvSpPr>
          <p:nvPr>
            <p:ph type="body" sz="quarter" idx="23"/>
          </p:nvPr>
        </p:nvSpPr>
        <p:spPr>
          <a:xfrm>
            <a:off x="6636167" y="4559112"/>
            <a:ext cx="2478877" cy="1016624"/>
          </a:xfrm>
        </p:spPr>
        <p:txBody>
          <a:bodyPr>
            <a:normAutofit/>
          </a:bodyPr>
          <a:lstStyle/>
          <a:p>
            <a:pPr algn="ctr"/>
            <a:r>
              <a:rPr lang="en-US" altLang="ja-JP" dirty="0"/>
              <a:t>Choose model</a:t>
            </a:r>
            <a:endParaRPr kumimoji="1" lang="ja-JP" altLang="en-US" dirty="0"/>
          </a:p>
        </p:txBody>
      </p:sp>
      <p:sp>
        <p:nvSpPr>
          <p:cNvPr id="28" name="Text Placeholder 27"/>
          <p:cNvSpPr>
            <a:spLocks noGrp="1"/>
          </p:cNvSpPr>
          <p:nvPr>
            <p:ph type="body" sz="quarter" idx="25"/>
          </p:nvPr>
        </p:nvSpPr>
        <p:spPr>
          <a:xfrm>
            <a:off x="8804790" y="1944251"/>
            <a:ext cx="2048659" cy="1016624"/>
          </a:xfrm>
        </p:spPr>
        <p:txBody>
          <a:bodyPr>
            <a:normAutofit/>
          </a:bodyPr>
          <a:lstStyle/>
          <a:p>
            <a:pPr algn="ctr"/>
            <a:r>
              <a:rPr lang="en-US" altLang="ja-JP" dirty="0"/>
              <a:t>Test model</a:t>
            </a:r>
            <a:endParaRPr kumimoji="1" lang="ja-JP" altLang="en-US" dirty="0"/>
          </a:p>
        </p:txBody>
      </p:sp>
      <p:sp>
        <p:nvSpPr>
          <p:cNvPr id="18" name="Title 17"/>
          <p:cNvSpPr>
            <a:spLocks noGrp="1"/>
          </p:cNvSpPr>
          <p:nvPr>
            <p:ph type="title"/>
          </p:nvPr>
        </p:nvSpPr>
        <p:spPr/>
        <p:txBody>
          <a:bodyPr/>
          <a:lstStyle/>
          <a:p>
            <a:r>
              <a:rPr kumimoji="1" lang="en-US" altLang="ja-JP" dirty="0">
                <a:solidFill>
                  <a:schemeClr val="bg2"/>
                </a:solidFill>
              </a:rPr>
              <a:t>5 steps to build a model</a:t>
            </a:r>
            <a:endParaRPr kumimoji="1" lang="ja-JP" altLang="en-US" dirty="0">
              <a:solidFill>
                <a:schemeClr val="bg2"/>
              </a:solidFill>
            </a:endParaRPr>
          </a:p>
        </p:txBody>
      </p:sp>
      <p:sp>
        <p:nvSpPr>
          <p:cNvPr id="20" name="Text Placeholder 19"/>
          <p:cNvSpPr>
            <a:spLocks noGrp="1"/>
          </p:cNvSpPr>
          <p:nvPr>
            <p:ph type="body" sz="quarter" idx="17"/>
          </p:nvPr>
        </p:nvSpPr>
        <p:spPr/>
        <p:txBody>
          <a:bodyPr/>
          <a:lstStyle/>
          <a:p>
            <a:r>
              <a:rPr kumimoji="1" lang="en-US" altLang="ja-JP" dirty="0">
                <a:solidFill>
                  <a:schemeClr val="bg2"/>
                </a:solidFill>
              </a:rPr>
              <a:t>STEP 01</a:t>
            </a:r>
            <a:endParaRPr kumimoji="1" lang="ja-JP" altLang="en-US" dirty="0">
              <a:solidFill>
                <a:schemeClr val="bg2"/>
              </a:solidFill>
            </a:endParaRPr>
          </a:p>
        </p:txBody>
      </p:sp>
      <p:sp>
        <p:nvSpPr>
          <p:cNvPr id="21" name="Text Placeholder 20"/>
          <p:cNvSpPr>
            <a:spLocks noGrp="1"/>
          </p:cNvSpPr>
          <p:nvPr>
            <p:ph type="body" sz="quarter" idx="18"/>
          </p:nvPr>
        </p:nvSpPr>
        <p:spPr/>
        <p:txBody>
          <a:bodyPr/>
          <a:lstStyle/>
          <a:p>
            <a:r>
              <a:rPr lang="en-US" altLang="ja-JP" dirty="0"/>
              <a:t>STEP 02</a:t>
            </a:r>
            <a:endParaRPr lang="ja-JP" altLang="en-US" dirty="0"/>
          </a:p>
        </p:txBody>
      </p:sp>
      <p:sp>
        <p:nvSpPr>
          <p:cNvPr id="23" name="Text Placeholder 22"/>
          <p:cNvSpPr>
            <a:spLocks noGrp="1"/>
          </p:cNvSpPr>
          <p:nvPr>
            <p:ph type="body" sz="quarter" idx="20"/>
          </p:nvPr>
        </p:nvSpPr>
        <p:spPr>
          <a:xfrm>
            <a:off x="5257437" y="4100998"/>
            <a:ext cx="1330439" cy="407746"/>
          </a:xfrm>
        </p:spPr>
        <p:txBody>
          <a:bodyPr/>
          <a:lstStyle/>
          <a:p>
            <a:r>
              <a:rPr lang="en-US" altLang="ja-JP" dirty="0">
                <a:solidFill>
                  <a:schemeClr val="bg2"/>
                </a:solidFill>
              </a:rPr>
              <a:t>STEP 03</a:t>
            </a:r>
            <a:endParaRPr lang="ja-JP" altLang="en-US" dirty="0">
              <a:solidFill>
                <a:schemeClr val="bg2"/>
              </a:solidFill>
            </a:endParaRPr>
          </a:p>
        </p:txBody>
      </p:sp>
      <p:sp>
        <p:nvSpPr>
          <p:cNvPr id="25" name="Text Placeholder 24"/>
          <p:cNvSpPr>
            <a:spLocks noGrp="1"/>
          </p:cNvSpPr>
          <p:nvPr>
            <p:ph type="body" sz="quarter" idx="22"/>
          </p:nvPr>
        </p:nvSpPr>
        <p:spPr/>
        <p:txBody>
          <a:bodyPr/>
          <a:lstStyle/>
          <a:p>
            <a:r>
              <a:rPr lang="en-US" altLang="ja-JP" dirty="0"/>
              <a:t>STEP 04</a:t>
            </a:r>
            <a:endParaRPr lang="ja-JP" altLang="en-US" dirty="0"/>
          </a:p>
        </p:txBody>
      </p:sp>
      <p:sp>
        <p:nvSpPr>
          <p:cNvPr id="27" name="Text Placeholder 26"/>
          <p:cNvSpPr>
            <a:spLocks noGrp="1"/>
          </p:cNvSpPr>
          <p:nvPr>
            <p:ph type="body" sz="quarter" idx="24"/>
          </p:nvPr>
        </p:nvSpPr>
        <p:spPr/>
        <p:txBody>
          <a:bodyPr/>
          <a:lstStyle/>
          <a:p>
            <a:r>
              <a:rPr lang="en-US" altLang="ja-JP" dirty="0">
                <a:solidFill>
                  <a:schemeClr val="bg2"/>
                </a:solidFill>
              </a:rPr>
              <a:t>STEP 05</a:t>
            </a:r>
            <a:endParaRPr lang="ja-JP" altLang="en-US" dirty="0">
              <a:solidFill>
                <a:schemeClr val="bg2"/>
              </a:solidFill>
            </a:endParaRPr>
          </a:p>
        </p:txBody>
      </p:sp>
    </p:spTree>
    <p:extLst>
      <p:ext uri="{BB962C8B-B14F-4D97-AF65-F5344CB8AC3E}">
        <p14:creationId xmlns:p14="http://schemas.microsoft.com/office/powerpoint/2010/main" val="1758367537"/>
      </p:ext>
    </p:extLst>
  </p:cSld>
  <p:clrMapOvr>
    <a:masterClrMapping/>
  </p:clrMapOvr>
  <p:transition spd="slow">
    <p:strips dir="rd"/>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Espace réservé pour une image  12" descr="Arbre feuillu">
            <a:extLst>
              <a:ext uri="{FF2B5EF4-FFF2-40B4-BE49-F238E27FC236}">
                <a16:creationId xmlns:a16="http://schemas.microsoft.com/office/drawing/2014/main" id="{9E84AA19-06BA-429E-A2B8-8CDBEDCD893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5549" r="5549"/>
          <a:stretch/>
        </p:blipFill>
        <p:spPr>
          <a:xfrm>
            <a:off x="6096000" y="530"/>
            <a:ext cx="6096000" cy="6856942"/>
          </a:xfrm>
        </p:spPr>
      </p:pic>
      <p:pic>
        <p:nvPicPr>
          <p:cNvPr id="13" name="Espace réservé pour une image  12" descr="Arbre feuillu">
            <a:extLst>
              <a:ext uri="{FF2B5EF4-FFF2-40B4-BE49-F238E27FC236}">
                <a16:creationId xmlns:a16="http://schemas.microsoft.com/office/drawing/2014/main" id="{C750DA0E-6E91-4F4A-8632-097C7D5098D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549" r="5549"/>
          <a:stretch/>
        </p:blipFill>
        <p:spPr>
          <a:xfrm>
            <a:off x="0" y="530"/>
            <a:ext cx="6096000" cy="6856942"/>
          </a:xfrm>
        </p:spPr>
      </p:pic>
      <p:sp>
        <p:nvSpPr>
          <p:cNvPr id="4" name="Espace réservé du texte 3">
            <a:extLst>
              <a:ext uri="{FF2B5EF4-FFF2-40B4-BE49-F238E27FC236}">
                <a16:creationId xmlns:a16="http://schemas.microsoft.com/office/drawing/2014/main" id="{8DD0969D-FBEA-4817-8C83-63642B736488}"/>
              </a:ext>
            </a:extLst>
          </p:cNvPr>
          <p:cNvSpPr>
            <a:spLocks noGrp="1"/>
          </p:cNvSpPr>
          <p:nvPr>
            <p:ph type="body" sz="quarter" idx="12"/>
          </p:nvPr>
        </p:nvSpPr>
        <p:spPr/>
        <p:txBody>
          <a:bodyPr/>
          <a:lstStyle/>
          <a:p>
            <a:endParaRPr lang="fr-FR" dirty="0"/>
          </a:p>
        </p:txBody>
      </p:sp>
      <p:sp>
        <p:nvSpPr>
          <p:cNvPr id="5" name="Titre 4">
            <a:extLst>
              <a:ext uri="{FF2B5EF4-FFF2-40B4-BE49-F238E27FC236}">
                <a16:creationId xmlns:a16="http://schemas.microsoft.com/office/drawing/2014/main" id="{90CF6DF2-EE61-4C1A-8F2D-1FA2B84A0453}"/>
              </a:ext>
            </a:extLst>
          </p:cNvPr>
          <p:cNvSpPr>
            <a:spLocks noGrp="1"/>
          </p:cNvSpPr>
          <p:nvPr>
            <p:ph type="title"/>
          </p:nvPr>
        </p:nvSpPr>
        <p:spPr>
          <a:xfrm>
            <a:off x="4751917" y="2936792"/>
            <a:ext cx="2688167" cy="1010921"/>
          </a:xfrm>
        </p:spPr>
        <p:txBody>
          <a:bodyPr anchor="ctr">
            <a:normAutofit fontScale="90000"/>
          </a:bodyPr>
          <a:lstStyle/>
          <a:p>
            <a:pPr algn="ctr"/>
            <a:r>
              <a:rPr lang="fr-FR" dirty="0" err="1"/>
              <a:t>Decision</a:t>
            </a:r>
            <a:r>
              <a:rPr lang="fr-FR" dirty="0"/>
              <a:t>:</a:t>
            </a:r>
            <a:br>
              <a:rPr lang="fr-FR" dirty="0"/>
            </a:br>
            <a:r>
              <a:rPr lang="fr-FR" sz="10700" dirty="0"/>
              <a:t>YES</a:t>
            </a:r>
            <a:endParaRPr lang="fr-FR" dirty="0"/>
          </a:p>
        </p:txBody>
      </p:sp>
      <p:sp>
        <p:nvSpPr>
          <p:cNvPr id="14" name="ZoneTexte 13">
            <a:extLst>
              <a:ext uri="{FF2B5EF4-FFF2-40B4-BE49-F238E27FC236}">
                <a16:creationId xmlns:a16="http://schemas.microsoft.com/office/drawing/2014/main" id="{B78CE873-538C-4069-86FD-AB928DB72C1A}"/>
              </a:ext>
            </a:extLst>
          </p:cNvPr>
          <p:cNvSpPr txBox="1"/>
          <p:nvPr/>
        </p:nvSpPr>
        <p:spPr>
          <a:xfrm>
            <a:off x="8321040" y="1285312"/>
            <a:ext cx="1645920" cy="2472536"/>
          </a:xfrm>
          <a:prstGeom prst="rect">
            <a:avLst/>
          </a:prstGeom>
          <a:noFill/>
        </p:spPr>
        <p:txBody>
          <a:bodyPr wrap="square" rtlCol="0">
            <a:spAutoFit/>
          </a:bodyPr>
          <a:lstStyle/>
          <a:p>
            <a:pPr algn="ctr"/>
            <a:r>
              <a:rPr lang="fr-FR" sz="11067" dirty="0">
                <a:solidFill>
                  <a:schemeClr val="tx2">
                    <a:lumMod val="25000"/>
                  </a:schemeClr>
                </a:solidFill>
                <a:latin typeface="+mj-lt"/>
              </a:rPr>
              <a:t>5</a:t>
            </a:r>
          </a:p>
          <a:p>
            <a:pPr algn="ctr"/>
            <a:r>
              <a:rPr lang="fr-FR" sz="4400" dirty="0">
                <a:solidFill>
                  <a:schemeClr val="tx2">
                    <a:lumMod val="25000"/>
                  </a:schemeClr>
                </a:solidFill>
                <a:latin typeface="+mj-lt"/>
              </a:rPr>
              <a:t>YES</a:t>
            </a:r>
          </a:p>
        </p:txBody>
      </p:sp>
      <p:sp>
        <p:nvSpPr>
          <p:cNvPr id="15" name="ZoneTexte 14">
            <a:extLst>
              <a:ext uri="{FF2B5EF4-FFF2-40B4-BE49-F238E27FC236}">
                <a16:creationId xmlns:a16="http://schemas.microsoft.com/office/drawing/2014/main" id="{33FC5BE3-D7AF-45DD-AD31-353FFB93FCAE}"/>
              </a:ext>
            </a:extLst>
          </p:cNvPr>
          <p:cNvSpPr txBox="1"/>
          <p:nvPr/>
        </p:nvSpPr>
        <p:spPr>
          <a:xfrm>
            <a:off x="2225040" y="1285312"/>
            <a:ext cx="1645920" cy="2472536"/>
          </a:xfrm>
          <a:prstGeom prst="rect">
            <a:avLst/>
          </a:prstGeom>
          <a:noFill/>
        </p:spPr>
        <p:txBody>
          <a:bodyPr wrap="square" rtlCol="0">
            <a:spAutoFit/>
          </a:bodyPr>
          <a:lstStyle/>
          <a:p>
            <a:pPr algn="ctr"/>
            <a:r>
              <a:rPr lang="fr-FR" sz="11067" dirty="0">
                <a:solidFill>
                  <a:schemeClr val="bg1"/>
                </a:solidFill>
                <a:latin typeface="+mj-lt"/>
              </a:rPr>
              <a:t>3 </a:t>
            </a:r>
            <a:r>
              <a:rPr lang="fr-FR" sz="4400" dirty="0">
                <a:solidFill>
                  <a:schemeClr val="bg1"/>
                </a:solidFill>
                <a:latin typeface="+mj-lt"/>
              </a:rPr>
              <a:t>NO</a:t>
            </a:r>
          </a:p>
        </p:txBody>
      </p:sp>
    </p:spTree>
    <p:extLst>
      <p:ext uri="{BB962C8B-B14F-4D97-AF65-F5344CB8AC3E}">
        <p14:creationId xmlns:p14="http://schemas.microsoft.com/office/powerpoint/2010/main" val="93922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decel="100000" fill="hold" grpId="0" nodeType="withEffect">
                                  <p:stCondLst>
                                    <p:cond delay="250"/>
                                  </p:stCondLst>
                                  <p:iterate type="wd">
                                    <p:tmPct val="1000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ppt_x"/>
                                          </p:val>
                                        </p:tav>
                                        <p:tav tm="100000">
                                          <p:val>
                                            <p:strVal val="#ppt_x"/>
                                          </p:val>
                                        </p:tav>
                                      </p:tavLst>
                                    </p:anim>
                                    <p:anim calcmode="lin" valueType="num">
                                      <p:cBhvr additive="base">
                                        <p:cTn id="19" dur="1000" fill="hold"/>
                                        <p:tgtEl>
                                          <p:spTgt spid="5"/>
                                        </p:tgtEl>
                                        <p:attrNameLst>
                                          <p:attrName>ppt_y</p:attrName>
                                        </p:attrNameLst>
                                      </p:cBhvr>
                                      <p:tavLst>
                                        <p:tav tm="0">
                                          <p:val>
                                            <p:strVal val="0-#ppt_h/2"/>
                                          </p:val>
                                        </p:tav>
                                        <p:tav tm="100000">
                                          <p:val>
                                            <p:strVal val="#ppt_y"/>
                                          </p:val>
                                        </p:tav>
                                      </p:tavLst>
                                    </p:anim>
                                  </p:childTnLst>
                                </p:cTn>
                              </p:par>
                              <p:par>
                                <p:cTn id="20" presetID="23" presetClass="entr" presetSubtype="272" fill="hold" grpId="0" nodeType="withEffect">
                                  <p:stCondLst>
                                    <p:cond delay="750"/>
                                  </p:stCondLst>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2/3*#ppt_w"/>
                                          </p:val>
                                        </p:tav>
                                        <p:tav tm="100000">
                                          <p:val>
                                            <p:strVal val="#ppt_w"/>
                                          </p:val>
                                        </p:tav>
                                      </p:tavLst>
                                    </p:anim>
                                    <p:anim calcmode="lin" valueType="num">
                                      <p:cBhvr>
                                        <p:cTn id="23" dur="750" fill="hold"/>
                                        <p:tgtEl>
                                          <p:spTgt spid="14"/>
                                        </p:tgtEl>
                                        <p:attrNameLst>
                                          <p:attrName>ppt_h</p:attrName>
                                        </p:attrNameLst>
                                      </p:cBhvr>
                                      <p:tavLst>
                                        <p:tav tm="0">
                                          <p:val>
                                            <p:strVal val="2/3*#ppt_h"/>
                                          </p:val>
                                        </p:tav>
                                        <p:tav tm="100000">
                                          <p:val>
                                            <p:strVal val="#ppt_h"/>
                                          </p:val>
                                        </p:tav>
                                      </p:tavLst>
                                    </p:anim>
                                  </p:childTnLst>
                                </p:cTn>
                              </p:par>
                              <p:par>
                                <p:cTn id="24" presetID="10" presetClass="entr" presetSubtype="0" fill="hold" grpId="1"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750"/>
                                        <p:tgtEl>
                                          <p:spTgt spid="14"/>
                                        </p:tgtEl>
                                      </p:cBhvr>
                                    </p:animEffect>
                                  </p:childTnLst>
                                </p:cTn>
                              </p:par>
                              <p:par>
                                <p:cTn id="27" presetID="23" presetClass="entr" presetSubtype="272" fill="hold" grpId="0" nodeType="withEffect">
                                  <p:stCondLst>
                                    <p:cond delay="750"/>
                                  </p:stCondLst>
                                  <p:childTnLst>
                                    <p:set>
                                      <p:cBhvr>
                                        <p:cTn id="28" dur="1" fill="hold">
                                          <p:stCondLst>
                                            <p:cond delay="0"/>
                                          </p:stCondLst>
                                        </p:cTn>
                                        <p:tgtEl>
                                          <p:spTgt spid="15"/>
                                        </p:tgtEl>
                                        <p:attrNameLst>
                                          <p:attrName>style.visibility</p:attrName>
                                        </p:attrNameLst>
                                      </p:cBhvr>
                                      <p:to>
                                        <p:strVal val="visible"/>
                                      </p:to>
                                    </p:set>
                                    <p:anim calcmode="lin" valueType="num">
                                      <p:cBhvr>
                                        <p:cTn id="29" dur="750" fill="hold"/>
                                        <p:tgtEl>
                                          <p:spTgt spid="15"/>
                                        </p:tgtEl>
                                        <p:attrNameLst>
                                          <p:attrName>ppt_w</p:attrName>
                                        </p:attrNameLst>
                                      </p:cBhvr>
                                      <p:tavLst>
                                        <p:tav tm="0">
                                          <p:val>
                                            <p:strVal val="2/3*#ppt_w"/>
                                          </p:val>
                                        </p:tav>
                                        <p:tav tm="100000">
                                          <p:val>
                                            <p:strVal val="#ppt_w"/>
                                          </p:val>
                                        </p:tav>
                                      </p:tavLst>
                                    </p:anim>
                                    <p:anim calcmode="lin" valueType="num">
                                      <p:cBhvr>
                                        <p:cTn id="30" dur="750" fill="hold"/>
                                        <p:tgtEl>
                                          <p:spTgt spid="15"/>
                                        </p:tgtEl>
                                        <p:attrNameLst>
                                          <p:attrName>ppt_h</p:attrName>
                                        </p:attrNameLst>
                                      </p:cBhvr>
                                      <p:tavLst>
                                        <p:tav tm="0">
                                          <p:val>
                                            <p:strVal val="2/3*#ppt_h"/>
                                          </p:val>
                                        </p:tav>
                                        <p:tav tm="100000">
                                          <p:val>
                                            <p:strVal val="#ppt_h"/>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4" grpId="0"/>
      <p:bldP spid="14" grpId="1"/>
      <p:bldP spid="15" grpId="0"/>
      <p:bldP spid="15" grpId="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1" name="Graphic 10" descr="Robot">
            <a:extLst>
              <a:ext uri="{FF2B5EF4-FFF2-40B4-BE49-F238E27FC236}">
                <a16:creationId xmlns:a16="http://schemas.microsoft.com/office/drawing/2014/main" id="{849086DF-887E-46A2-96F9-A3AAAFB49FA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11563" y="944563"/>
            <a:ext cx="4968874" cy="4968874"/>
          </a:xfrm>
          <a:prstGeom prst="rect">
            <a:avLst/>
          </a:prstGeom>
        </p:spPr>
      </p:pic>
      <p:sp>
        <p:nvSpPr>
          <p:cNvPr id="13" name="Title 12">
            <a:extLst>
              <a:ext uri="{FF2B5EF4-FFF2-40B4-BE49-F238E27FC236}">
                <a16:creationId xmlns:a16="http://schemas.microsoft.com/office/drawing/2014/main" id="{D259E5E3-84D2-43EC-88CB-E058D52FA9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41027342"/>
      </p:ext>
    </p:extLst>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417F9D-B4DD-410E-9A70-8FD609CC6067}"/>
              </a:ext>
            </a:extLst>
          </p:cNvPr>
          <p:cNvSpPr/>
          <p:nvPr/>
        </p:nvSpPr>
        <p:spPr>
          <a:xfrm rot="10800000">
            <a:off x="3734593" y="3012281"/>
            <a:ext cx="972344" cy="972344"/>
          </a:xfrm>
          <a:custGeom>
            <a:avLst/>
            <a:gdLst>
              <a:gd name="connsiteX0" fmla="*/ 0 w 972343"/>
              <a:gd name="connsiteY0" fmla="*/ 0 h 972343"/>
              <a:gd name="connsiteX1" fmla="*/ 972344 w 972343"/>
              <a:gd name="connsiteY1" fmla="*/ 0 h 972343"/>
              <a:gd name="connsiteX2" fmla="*/ 972344 w 972343"/>
              <a:gd name="connsiteY2" fmla="*/ 972344 h 972343"/>
              <a:gd name="connsiteX3" fmla="*/ 0 w 972343"/>
              <a:gd name="connsiteY3" fmla="*/ 972344 h 972343"/>
            </a:gdLst>
            <a:ahLst/>
            <a:cxnLst>
              <a:cxn ang="0">
                <a:pos x="connsiteX0" y="connsiteY0"/>
              </a:cxn>
              <a:cxn ang="0">
                <a:pos x="connsiteX1" y="connsiteY1"/>
              </a:cxn>
              <a:cxn ang="0">
                <a:pos x="connsiteX2" y="connsiteY2"/>
              </a:cxn>
              <a:cxn ang="0">
                <a:pos x="connsiteX3" y="connsiteY3"/>
              </a:cxn>
            </a:cxnLst>
            <a:rect l="l" t="t" r="r" b="b"/>
            <a:pathLst>
              <a:path w="972343" h="972343">
                <a:moveTo>
                  <a:pt x="0" y="0"/>
                </a:moveTo>
                <a:lnTo>
                  <a:pt x="972344" y="0"/>
                </a:lnTo>
                <a:lnTo>
                  <a:pt x="972344" y="972344"/>
                </a:lnTo>
                <a:lnTo>
                  <a:pt x="0" y="972344"/>
                </a:lnTo>
                <a:close/>
              </a:path>
            </a:pathLst>
          </a:custGeom>
          <a:solidFill>
            <a:schemeClr val="bg1">
              <a:lumMod val="95000"/>
            </a:schemeClr>
          </a:solidFill>
          <a:ln w="694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F94C960-1FE3-43F6-9139-DF513EB65834}"/>
              </a:ext>
            </a:extLst>
          </p:cNvPr>
          <p:cNvSpPr/>
          <p:nvPr/>
        </p:nvSpPr>
        <p:spPr>
          <a:xfrm rot="10800000">
            <a:off x="4984750" y="1484313"/>
            <a:ext cx="2222500" cy="4028281"/>
          </a:xfrm>
          <a:custGeom>
            <a:avLst/>
            <a:gdLst>
              <a:gd name="connsiteX0" fmla="*/ 1250156 w 2222500"/>
              <a:gd name="connsiteY0" fmla="*/ 0 h 4028281"/>
              <a:gd name="connsiteX1" fmla="*/ 0 w 2222500"/>
              <a:gd name="connsiteY1" fmla="*/ 0 h 4028281"/>
              <a:gd name="connsiteX2" fmla="*/ 0 w 2222500"/>
              <a:gd name="connsiteY2" fmla="*/ 277813 h 4028281"/>
              <a:gd name="connsiteX3" fmla="*/ 972344 w 2222500"/>
              <a:gd name="connsiteY3" fmla="*/ 277813 h 4028281"/>
              <a:gd name="connsiteX4" fmla="*/ 972344 w 2222500"/>
              <a:gd name="connsiteY4" fmla="*/ 1875234 h 4028281"/>
              <a:gd name="connsiteX5" fmla="*/ 0 w 2222500"/>
              <a:gd name="connsiteY5" fmla="*/ 1875234 h 4028281"/>
              <a:gd name="connsiteX6" fmla="*/ 0 w 2222500"/>
              <a:gd name="connsiteY6" fmla="*/ 2153047 h 4028281"/>
              <a:gd name="connsiteX7" fmla="*/ 972344 w 2222500"/>
              <a:gd name="connsiteY7" fmla="*/ 2153047 h 4028281"/>
              <a:gd name="connsiteX8" fmla="*/ 972344 w 2222500"/>
              <a:gd name="connsiteY8" fmla="*/ 3750469 h 4028281"/>
              <a:gd name="connsiteX9" fmla="*/ 0 w 2222500"/>
              <a:gd name="connsiteY9" fmla="*/ 3750469 h 4028281"/>
              <a:gd name="connsiteX10" fmla="*/ 0 w 2222500"/>
              <a:gd name="connsiteY10" fmla="*/ 4028281 h 4028281"/>
              <a:gd name="connsiteX11" fmla="*/ 1250156 w 2222500"/>
              <a:gd name="connsiteY11" fmla="*/ 4028281 h 4028281"/>
              <a:gd name="connsiteX12" fmla="*/ 1250156 w 2222500"/>
              <a:gd name="connsiteY12" fmla="*/ 2153047 h 4028281"/>
              <a:gd name="connsiteX13" fmla="*/ 2222500 w 2222500"/>
              <a:gd name="connsiteY13" fmla="*/ 2153047 h 4028281"/>
              <a:gd name="connsiteX14" fmla="*/ 2222500 w 2222500"/>
              <a:gd name="connsiteY14" fmla="*/ 1875234 h 4028281"/>
              <a:gd name="connsiteX15" fmla="*/ 1250156 w 2222500"/>
              <a:gd name="connsiteY15" fmla="*/ 1875234 h 4028281"/>
              <a:gd name="connsiteX16" fmla="*/ 1250156 w 2222500"/>
              <a:gd name="connsiteY16" fmla="*/ 0 h 40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2500" h="4028281">
                <a:moveTo>
                  <a:pt x="1250156" y="0"/>
                </a:moveTo>
                <a:lnTo>
                  <a:pt x="0" y="0"/>
                </a:lnTo>
                <a:lnTo>
                  <a:pt x="0" y="277813"/>
                </a:lnTo>
                <a:lnTo>
                  <a:pt x="972344" y="277813"/>
                </a:lnTo>
                <a:lnTo>
                  <a:pt x="972344" y="1875234"/>
                </a:lnTo>
                <a:lnTo>
                  <a:pt x="0" y="1875234"/>
                </a:lnTo>
                <a:lnTo>
                  <a:pt x="0" y="2153047"/>
                </a:lnTo>
                <a:lnTo>
                  <a:pt x="972344" y="2153047"/>
                </a:lnTo>
                <a:lnTo>
                  <a:pt x="972344" y="3750469"/>
                </a:lnTo>
                <a:lnTo>
                  <a:pt x="0" y="3750469"/>
                </a:lnTo>
                <a:lnTo>
                  <a:pt x="0" y="4028281"/>
                </a:lnTo>
                <a:lnTo>
                  <a:pt x="1250156" y="4028281"/>
                </a:lnTo>
                <a:lnTo>
                  <a:pt x="1250156" y="2153047"/>
                </a:lnTo>
                <a:lnTo>
                  <a:pt x="2222500" y="2153047"/>
                </a:lnTo>
                <a:lnTo>
                  <a:pt x="2222500" y="1875234"/>
                </a:lnTo>
                <a:lnTo>
                  <a:pt x="1250156" y="1875234"/>
                </a:lnTo>
                <a:lnTo>
                  <a:pt x="1250156" y="0"/>
                </a:lnTo>
                <a:close/>
              </a:path>
            </a:pathLst>
          </a:custGeom>
          <a:solidFill>
            <a:schemeClr val="accent1"/>
          </a:solidFill>
          <a:ln w="6945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7154F34-3634-4991-B288-DE7A4BE063E2}"/>
              </a:ext>
            </a:extLst>
          </p:cNvPr>
          <p:cNvSpPr/>
          <p:nvPr/>
        </p:nvSpPr>
        <p:spPr>
          <a:xfrm>
            <a:off x="7485061" y="1137046"/>
            <a:ext cx="972345" cy="972345"/>
          </a:xfrm>
          <a:custGeom>
            <a:avLst/>
            <a:gdLst>
              <a:gd name="connsiteX0" fmla="*/ 305198 w 972345"/>
              <a:gd name="connsiteY0" fmla="*/ 543323 h 972345"/>
              <a:gd name="connsiteX1" fmla="*/ 305198 w 972345"/>
              <a:gd name="connsiteY1" fmla="*/ 705248 h 972345"/>
              <a:gd name="connsiteX2" fmla="*/ 333773 w 972345"/>
              <a:gd name="connsiteY2" fmla="*/ 733823 h 972345"/>
              <a:gd name="connsiteX3" fmla="*/ 362348 w 972345"/>
              <a:gd name="connsiteY3" fmla="*/ 705248 h 972345"/>
              <a:gd name="connsiteX4" fmla="*/ 362348 w 972345"/>
              <a:gd name="connsiteY4" fmla="*/ 543323 h 972345"/>
              <a:gd name="connsiteX5" fmla="*/ 719535 w 972345"/>
              <a:gd name="connsiteY5" fmla="*/ 228998 h 972345"/>
              <a:gd name="connsiteX6" fmla="*/ 709058 w 972345"/>
              <a:gd name="connsiteY6" fmla="*/ 289958 h 972345"/>
              <a:gd name="connsiteX7" fmla="*/ 710963 w 972345"/>
              <a:gd name="connsiteY7" fmla="*/ 308055 h 972345"/>
              <a:gd name="connsiteX8" fmla="*/ 731918 w 972345"/>
              <a:gd name="connsiteY8" fmla="*/ 324248 h 972345"/>
              <a:gd name="connsiteX9" fmla="*/ 757635 w 972345"/>
              <a:gd name="connsiteY9" fmla="*/ 315676 h 972345"/>
              <a:gd name="connsiteX10" fmla="*/ 765255 w 972345"/>
              <a:gd name="connsiteY10" fmla="*/ 299483 h 972345"/>
              <a:gd name="connsiteX11" fmla="*/ 771923 w 972345"/>
              <a:gd name="connsiteY11" fmla="*/ 263288 h 972345"/>
              <a:gd name="connsiteX12" fmla="*/ 783353 w 972345"/>
              <a:gd name="connsiteY12" fmla="*/ 255668 h 972345"/>
              <a:gd name="connsiteX13" fmla="*/ 790973 w 972345"/>
              <a:gd name="connsiteY13" fmla="*/ 267098 h 972345"/>
              <a:gd name="connsiteX14" fmla="*/ 785258 w 972345"/>
              <a:gd name="connsiteY14" fmla="*/ 302341 h 972345"/>
              <a:gd name="connsiteX15" fmla="*/ 764303 w 972345"/>
              <a:gd name="connsiteY15" fmla="*/ 335678 h 972345"/>
              <a:gd name="connsiteX16" fmla="*/ 737633 w 972345"/>
              <a:gd name="connsiteY16" fmla="*/ 343298 h 972345"/>
              <a:gd name="connsiteX17" fmla="*/ 729060 w 972345"/>
              <a:gd name="connsiteY17" fmla="*/ 342346 h 972345"/>
              <a:gd name="connsiteX18" fmla="*/ 695723 w 972345"/>
              <a:gd name="connsiteY18" fmla="*/ 319486 h 972345"/>
              <a:gd name="connsiteX19" fmla="*/ 690008 w 972345"/>
              <a:gd name="connsiteY19" fmla="*/ 286148 h 972345"/>
              <a:gd name="connsiteX20" fmla="*/ 698580 w 972345"/>
              <a:gd name="connsiteY20" fmla="*/ 235666 h 972345"/>
              <a:gd name="connsiteX21" fmla="*/ 631905 w 972345"/>
              <a:gd name="connsiteY21" fmla="*/ 309008 h 972345"/>
              <a:gd name="connsiteX22" fmla="*/ 576660 w 972345"/>
              <a:gd name="connsiteY22" fmla="*/ 333773 h 972345"/>
              <a:gd name="connsiteX23" fmla="*/ 305198 w 972345"/>
              <a:gd name="connsiteY23" fmla="*/ 333773 h 972345"/>
              <a:gd name="connsiteX24" fmla="*/ 240428 w 972345"/>
              <a:gd name="connsiteY24" fmla="*/ 359491 h 972345"/>
              <a:gd name="connsiteX25" fmla="*/ 121365 w 972345"/>
              <a:gd name="connsiteY25" fmla="*/ 282338 h 972345"/>
              <a:gd name="connsiteX26" fmla="*/ 83265 w 972345"/>
              <a:gd name="connsiteY26" fmla="*/ 269955 h 972345"/>
              <a:gd name="connsiteX27" fmla="*/ 71835 w 972345"/>
              <a:gd name="connsiteY27" fmla="*/ 309961 h 972345"/>
              <a:gd name="connsiteX28" fmla="*/ 212805 w 972345"/>
              <a:gd name="connsiteY28" fmla="*/ 411878 h 972345"/>
              <a:gd name="connsiteX29" fmla="*/ 209948 w 972345"/>
              <a:gd name="connsiteY29" fmla="*/ 429023 h 972345"/>
              <a:gd name="connsiteX30" fmla="*/ 209948 w 972345"/>
              <a:gd name="connsiteY30" fmla="*/ 713821 h 972345"/>
              <a:gd name="connsiteX31" fmla="*/ 232808 w 972345"/>
              <a:gd name="connsiteY31" fmla="*/ 743348 h 972345"/>
              <a:gd name="connsiteX32" fmla="*/ 267098 w 972345"/>
              <a:gd name="connsiteY32" fmla="*/ 715726 h 972345"/>
              <a:gd name="connsiteX33" fmla="*/ 267098 w 972345"/>
              <a:gd name="connsiteY33" fmla="*/ 533798 h 972345"/>
              <a:gd name="connsiteX34" fmla="*/ 396638 w 972345"/>
              <a:gd name="connsiteY34" fmla="*/ 533798 h 972345"/>
              <a:gd name="connsiteX35" fmla="*/ 495698 w 972345"/>
              <a:gd name="connsiteY35" fmla="*/ 562373 h 972345"/>
              <a:gd name="connsiteX36" fmla="*/ 533798 w 972345"/>
              <a:gd name="connsiteY36" fmla="*/ 562373 h 972345"/>
              <a:gd name="connsiteX37" fmla="*/ 533798 w 972345"/>
              <a:gd name="connsiteY37" fmla="*/ 712868 h 972345"/>
              <a:gd name="connsiteX38" fmla="*/ 560468 w 972345"/>
              <a:gd name="connsiteY38" fmla="*/ 743348 h 972345"/>
              <a:gd name="connsiteX39" fmla="*/ 590948 w 972345"/>
              <a:gd name="connsiteY39" fmla="*/ 714773 h 972345"/>
              <a:gd name="connsiteX40" fmla="*/ 590948 w 972345"/>
              <a:gd name="connsiteY40" fmla="*/ 562373 h 972345"/>
              <a:gd name="connsiteX41" fmla="*/ 629048 w 972345"/>
              <a:gd name="connsiteY41" fmla="*/ 562373 h 972345"/>
              <a:gd name="connsiteX42" fmla="*/ 629048 w 972345"/>
              <a:gd name="connsiteY42" fmla="*/ 713821 h 972345"/>
              <a:gd name="connsiteX43" fmla="*/ 651908 w 972345"/>
              <a:gd name="connsiteY43" fmla="*/ 743348 h 972345"/>
              <a:gd name="connsiteX44" fmla="*/ 686198 w 972345"/>
              <a:gd name="connsiteY44" fmla="*/ 715726 h 972345"/>
              <a:gd name="connsiteX45" fmla="*/ 686198 w 972345"/>
              <a:gd name="connsiteY45" fmla="*/ 538561 h 972345"/>
              <a:gd name="connsiteX46" fmla="*/ 724298 w 972345"/>
              <a:gd name="connsiteY46" fmla="*/ 467123 h 972345"/>
              <a:gd name="connsiteX47" fmla="*/ 762398 w 972345"/>
              <a:gd name="connsiteY47" fmla="*/ 371873 h 972345"/>
              <a:gd name="connsiteX48" fmla="*/ 848123 w 972345"/>
              <a:gd name="connsiteY48" fmla="*/ 371873 h 972345"/>
              <a:gd name="connsiteX49" fmla="*/ 905273 w 972345"/>
              <a:gd name="connsiteY49" fmla="*/ 314723 h 972345"/>
              <a:gd name="connsiteX50" fmla="*/ 846218 w 972345"/>
              <a:gd name="connsiteY50" fmla="*/ 288053 h 972345"/>
              <a:gd name="connsiteX51" fmla="*/ 771923 w 972345"/>
              <a:gd name="connsiteY51" fmla="*/ 228998 h 972345"/>
              <a:gd name="connsiteX52" fmla="*/ 0 w 972345"/>
              <a:gd name="connsiteY52" fmla="*/ 0 h 972345"/>
              <a:gd name="connsiteX53" fmla="*/ 972345 w 972345"/>
              <a:gd name="connsiteY53" fmla="*/ 0 h 972345"/>
              <a:gd name="connsiteX54" fmla="*/ 972345 w 972345"/>
              <a:gd name="connsiteY54" fmla="*/ 972345 h 972345"/>
              <a:gd name="connsiteX55" fmla="*/ 0 w 972345"/>
              <a:gd name="connsiteY55"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72345" h="972345">
                <a:moveTo>
                  <a:pt x="305198" y="543323"/>
                </a:moveTo>
                <a:lnTo>
                  <a:pt x="305198" y="705248"/>
                </a:lnTo>
                <a:cubicBezTo>
                  <a:pt x="305198" y="721440"/>
                  <a:pt x="317580" y="733823"/>
                  <a:pt x="333773" y="733823"/>
                </a:cubicBezTo>
                <a:cubicBezTo>
                  <a:pt x="349966" y="733823"/>
                  <a:pt x="362348" y="721440"/>
                  <a:pt x="362348" y="705248"/>
                </a:cubicBezTo>
                <a:lnTo>
                  <a:pt x="362348" y="543323"/>
                </a:lnTo>
                <a:close/>
                <a:moveTo>
                  <a:pt x="719535" y="228998"/>
                </a:moveTo>
                <a:lnTo>
                  <a:pt x="709058" y="289958"/>
                </a:lnTo>
                <a:cubicBezTo>
                  <a:pt x="708105" y="295673"/>
                  <a:pt x="708105" y="302341"/>
                  <a:pt x="710963" y="308055"/>
                </a:cubicBezTo>
                <a:cubicBezTo>
                  <a:pt x="714773" y="316628"/>
                  <a:pt x="723345" y="322343"/>
                  <a:pt x="731918" y="324248"/>
                </a:cubicBezTo>
                <a:cubicBezTo>
                  <a:pt x="741443" y="326153"/>
                  <a:pt x="750968" y="323296"/>
                  <a:pt x="757635" y="315676"/>
                </a:cubicBezTo>
                <a:cubicBezTo>
                  <a:pt x="761445" y="310913"/>
                  <a:pt x="764303" y="305198"/>
                  <a:pt x="765255" y="299483"/>
                </a:cubicBezTo>
                <a:lnTo>
                  <a:pt x="771923" y="263288"/>
                </a:lnTo>
                <a:cubicBezTo>
                  <a:pt x="772875" y="258526"/>
                  <a:pt x="777638" y="254716"/>
                  <a:pt x="783353" y="255668"/>
                </a:cubicBezTo>
                <a:cubicBezTo>
                  <a:pt x="788115" y="256620"/>
                  <a:pt x="791925" y="261383"/>
                  <a:pt x="790973" y="267098"/>
                </a:cubicBezTo>
                <a:lnTo>
                  <a:pt x="785258" y="302341"/>
                </a:lnTo>
                <a:cubicBezTo>
                  <a:pt x="783353" y="315676"/>
                  <a:pt x="775733" y="328058"/>
                  <a:pt x="764303" y="335678"/>
                </a:cubicBezTo>
                <a:cubicBezTo>
                  <a:pt x="756683" y="341393"/>
                  <a:pt x="747158" y="343298"/>
                  <a:pt x="737633" y="343298"/>
                </a:cubicBezTo>
                <a:cubicBezTo>
                  <a:pt x="734775" y="343298"/>
                  <a:pt x="731918" y="343298"/>
                  <a:pt x="729060" y="342346"/>
                </a:cubicBezTo>
                <a:cubicBezTo>
                  <a:pt x="714773" y="339488"/>
                  <a:pt x="703343" y="331868"/>
                  <a:pt x="695723" y="319486"/>
                </a:cubicBezTo>
                <a:cubicBezTo>
                  <a:pt x="690008" y="309008"/>
                  <a:pt x="688103" y="297578"/>
                  <a:pt x="690008" y="286148"/>
                </a:cubicBezTo>
                <a:lnTo>
                  <a:pt x="698580" y="235666"/>
                </a:lnTo>
                <a:lnTo>
                  <a:pt x="631905" y="309008"/>
                </a:lnTo>
                <a:cubicBezTo>
                  <a:pt x="618570" y="324248"/>
                  <a:pt x="597615" y="333773"/>
                  <a:pt x="576660" y="333773"/>
                </a:cubicBezTo>
                <a:lnTo>
                  <a:pt x="305198" y="333773"/>
                </a:lnTo>
                <a:cubicBezTo>
                  <a:pt x="280433" y="333773"/>
                  <a:pt x="257573" y="343298"/>
                  <a:pt x="240428" y="359491"/>
                </a:cubicBezTo>
                <a:cubicBezTo>
                  <a:pt x="208043" y="353775"/>
                  <a:pt x="153750" y="336630"/>
                  <a:pt x="121365" y="282338"/>
                </a:cubicBezTo>
                <a:cubicBezTo>
                  <a:pt x="113745" y="269003"/>
                  <a:pt x="96600" y="263288"/>
                  <a:pt x="83265" y="269955"/>
                </a:cubicBezTo>
                <a:cubicBezTo>
                  <a:pt x="68025" y="277576"/>
                  <a:pt x="63263" y="295673"/>
                  <a:pt x="71835" y="309961"/>
                </a:cubicBezTo>
                <a:cubicBezTo>
                  <a:pt x="109935" y="374731"/>
                  <a:pt x="168990" y="400448"/>
                  <a:pt x="212805" y="411878"/>
                </a:cubicBezTo>
                <a:cubicBezTo>
                  <a:pt x="210900" y="417593"/>
                  <a:pt x="209948" y="423308"/>
                  <a:pt x="209948" y="429023"/>
                </a:cubicBezTo>
                <a:lnTo>
                  <a:pt x="209948" y="713821"/>
                </a:lnTo>
                <a:cubicBezTo>
                  <a:pt x="209948" y="728108"/>
                  <a:pt x="219473" y="740490"/>
                  <a:pt x="232808" y="743348"/>
                </a:cubicBezTo>
                <a:cubicBezTo>
                  <a:pt x="250905" y="747158"/>
                  <a:pt x="267098" y="732871"/>
                  <a:pt x="267098" y="715726"/>
                </a:cubicBezTo>
                <a:lnTo>
                  <a:pt x="267098" y="533798"/>
                </a:lnTo>
                <a:lnTo>
                  <a:pt x="396638" y="533798"/>
                </a:lnTo>
                <a:cubicBezTo>
                  <a:pt x="416640" y="550943"/>
                  <a:pt x="452835" y="562373"/>
                  <a:pt x="495698" y="562373"/>
                </a:cubicBezTo>
                <a:cubicBezTo>
                  <a:pt x="495698" y="562373"/>
                  <a:pt x="511890" y="562373"/>
                  <a:pt x="533798" y="562373"/>
                </a:cubicBezTo>
                <a:lnTo>
                  <a:pt x="533798" y="712868"/>
                </a:lnTo>
                <a:cubicBezTo>
                  <a:pt x="533798" y="728108"/>
                  <a:pt x="545228" y="742396"/>
                  <a:pt x="560468" y="743348"/>
                </a:cubicBezTo>
                <a:cubicBezTo>
                  <a:pt x="576660" y="744301"/>
                  <a:pt x="590948" y="730965"/>
                  <a:pt x="590948" y="714773"/>
                </a:cubicBezTo>
                <a:lnTo>
                  <a:pt x="590948" y="562373"/>
                </a:lnTo>
                <a:lnTo>
                  <a:pt x="629048" y="562373"/>
                </a:lnTo>
                <a:lnTo>
                  <a:pt x="629048" y="713821"/>
                </a:lnTo>
                <a:cubicBezTo>
                  <a:pt x="629048" y="728108"/>
                  <a:pt x="638573" y="740490"/>
                  <a:pt x="651908" y="743348"/>
                </a:cubicBezTo>
                <a:cubicBezTo>
                  <a:pt x="670005" y="747158"/>
                  <a:pt x="686198" y="732871"/>
                  <a:pt x="686198" y="715726"/>
                </a:cubicBezTo>
                <a:lnTo>
                  <a:pt x="686198" y="538561"/>
                </a:lnTo>
                <a:cubicBezTo>
                  <a:pt x="709058" y="509986"/>
                  <a:pt x="724298" y="467123"/>
                  <a:pt x="724298" y="467123"/>
                </a:cubicBezTo>
                <a:lnTo>
                  <a:pt x="762398" y="371873"/>
                </a:lnTo>
                <a:lnTo>
                  <a:pt x="848123" y="371873"/>
                </a:lnTo>
                <a:cubicBezTo>
                  <a:pt x="879555" y="371873"/>
                  <a:pt x="905273" y="346155"/>
                  <a:pt x="905273" y="314723"/>
                </a:cubicBezTo>
                <a:lnTo>
                  <a:pt x="846218" y="288053"/>
                </a:lnTo>
                <a:cubicBezTo>
                  <a:pt x="838598" y="254716"/>
                  <a:pt x="808118" y="228998"/>
                  <a:pt x="771923" y="228998"/>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35" name="Freeform: Shape 34" descr="Cat">
            <a:extLst>
              <a:ext uri="{FF2B5EF4-FFF2-40B4-BE49-F238E27FC236}">
                <a16:creationId xmlns:a16="http://schemas.microsoft.com/office/drawing/2014/main" id="{871310DD-60AF-4E55-80B8-1D61B1C4AE15}"/>
              </a:ext>
            </a:extLst>
          </p:cNvPr>
          <p:cNvSpPr/>
          <p:nvPr/>
        </p:nvSpPr>
        <p:spPr>
          <a:xfrm>
            <a:off x="7485061" y="3012280"/>
            <a:ext cx="972345" cy="972345"/>
          </a:xfrm>
          <a:custGeom>
            <a:avLst/>
            <a:gdLst>
              <a:gd name="connsiteX0" fmla="*/ 680245 w 972345"/>
              <a:gd name="connsiteY0" fmla="*/ 100291 h 972345"/>
              <a:gd name="connsiteX1" fmla="*/ 670006 w 972345"/>
              <a:gd name="connsiteY1" fmla="*/ 102315 h 972345"/>
              <a:gd name="connsiteX2" fmla="*/ 538561 w 972345"/>
              <a:gd name="connsiteY2" fmla="*/ 225188 h 972345"/>
              <a:gd name="connsiteX3" fmla="*/ 514748 w 972345"/>
              <a:gd name="connsiteY3" fmla="*/ 280433 h 972345"/>
              <a:gd name="connsiteX4" fmla="*/ 514748 w 972345"/>
              <a:gd name="connsiteY4" fmla="*/ 286148 h 972345"/>
              <a:gd name="connsiteX5" fmla="*/ 295673 w 972345"/>
              <a:gd name="connsiteY5" fmla="*/ 657623 h 972345"/>
              <a:gd name="connsiteX6" fmla="*/ 302341 w 972345"/>
              <a:gd name="connsiteY6" fmla="*/ 746206 h 972345"/>
              <a:gd name="connsiteX7" fmla="*/ 295673 w 972345"/>
              <a:gd name="connsiteY7" fmla="*/ 740490 h 972345"/>
              <a:gd name="connsiteX8" fmla="*/ 248048 w 972345"/>
              <a:gd name="connsiteY8" fmla="*/ 571898 h 972345"/>
              <a:gd name="connsiteX9" fmla="*/ 282338 w 972345"/>
              <a:gd name="connsiteY9" fmla="*/ 466170 h 972345"/>
              <a:gd name="connsiteX10" fmla="*/ 287101 w 972345"/>
              <a:gd name="connsiteY10" fmla="*/ 294720 h 972345"/>
              <a:gd name="connsiteX11" fmla="*/ 247095 w 972345"/>
              <a:gd name="connsiteY11" fmla="*/ 294720 h 972345"/>
              <a:gd name="connsiteX12" fmla="*/ 247095 w 972345"/>
              <a:gd name="connsiteY12" fmla="*/ 334725 h 972345"/>
              <a:gd name="connsiteX13" fmla="*/ 231855 w 972345"/>
              <a:gd name="connsiteY13" fmla="*/ 440453 h 972345"/>
              <a:gd name="connsiteX14" fmla="*/ 190898 w 972345"/>
              <a:gd name="connsiteY14" fmla="*/ 571898 h 972345"/>
              <a:gd name="connsiteX15" fmla="*/ 257573 w 972345"/>
              <a:gd name="connsiteY15" fmla="*/ 783353 h 972345"/>
              <a:gd name="connsiteX16" fmla="*/ 322343 w 972345"/>
              <a:gd name="connsiteY16" fmla="*/ 817643 h 972345"/>
              <a:gd name="connsiteX17" fmla="*/ 371873 w 972345"/>
              <a:gd name="connsiteY17" fmla="*/ 867173 h 972345"/>
              <a:gd name="connsiteX18" fmla="*/ 486173 w 972345"/>
              <a:gd name="connsiteY18" fmla="*/ 867173 h 972345"/>
              <a:gd name="connsiteX19" fmla="*/ 514748 w 972345"/>
              <a:gd name="connsiteY19" fmla="*/ 838598 h 972345"/>
              <a:gd name="connsiteX20" fmla="*/ 489983 w 972345"/>
              <a:gd name="connsiteY20" fmla="*/ 810023 h 972345"/>
              <a:gd name="connsiteX21" fmla="*/ 457598 w 972345"/>
              <a:gd name="connsiteY21" fmla="*/ 810023 h 972345"/>
              <a:gd name="connsiteX22" fmla="*/ 524273 w 972345"/>
              <a:gd name="connsiteY22" fmla="*/ 676673 h 972345"/>
              <a:gd name="connsiteX23" fmla="*/ 469981 w 972345"/>
              <a:gd name="connsiteY23" fmla="*/ 565230 h 972345"/>
              <a:gd name="connsiteX24" fmla="*/ 464266 w 972345"/>
              <a:gd name="connsiteY24" fmla="*/ 546180 h 972345"/>
              <a:gd name="connsiteX25" fmla="*/ 483316 w 972345"/>
              <a:gd name="connsiteY25" fmla="*/ 540465 h 972345"/>
              <a:gd name="connsiteX26" fmla="*/ 552848 w 972345"/>
              <a:gd name="connsiteY26" fmla="*/ 676673 h 972345"/>
              <a:gd name="connsiteX27" fmla="*/ 533798 w 972345"/>
              <a:gd name="connsiteY27" fmla="*/ 767160 h 972345"/>
              <a:gd name="connsiteX28" fmla="*/ 533798 w 972345"/>
              <a:gd name="connsiteY28" fmla="*/ 838598 h 972345"/>
              <a:gd name="connsiteX29" fmla="*/ 562373 w 972345"/>
              <a:gd name="connsiteY29" fmla="*/ 867173 h 972345"/>
              <a:gd name="connsiteX30" fmla="*/ 590948 w 972345"/>
              <a:gd name="connsiteY30" fmla="*/ 838598 h 972345"/>
              <a:gd name="connsiteX31" fmla="*/ 590948 w 972345"/>
              <a:gd name="connsiteY31" fmla="*/ 750968 h 972345"/>
              <a:gd name="connsiteX32" fmla="*/ 609998 w 972345"/>
              <a:gd name="connsiteY32" fmla="*/ 725250 h 972345"/>
              <a:gd name="connsiteX33" fmla="*/ 609998 w 972345"/>
              <a:gd name="connsiteY33" fmla="*/ 838598 h 972345"/>
              <a:gd name="connsiteX34" fmla="*/ 638573 w 972345"/>
              <a:gd name="connsiteY34" fmla="*/ 867173 h 972345"/>
              <a:gd name="connsiteX35" fmla="*/ 667148 w 972345"/>
              <a:gd name="connsiteY35" fmla="*/ 838598 h 972345"/>
              <a:gd name="connsiteX36" fmla="*/ 667148 w 972345"/>
              <a:gd name="connsiteY36" fmla="*/ 585233 h 972345"/>
              <a:gd name="connsiteX37" fmla="*/ 676673 w 972345"/>
              <a:gd name="connsiteY37" fmla="*/ 514748 h 972345"/>
              <a:gd name="connsiteX38" fmla="*/ 657623 w 972345"/>
              <a:gd name="connsiteY38" fmla="*/ 390923 h 972345"/>
              <a:gd name="connsiteX39" fmla="*/ 695723 w 972345"/>
              <a:gd name="connsiteY39" fmla="*/ 352823 h 972345"/>
              <a:gd name="connsiteX40" fmla="*/ 771923 w 972345"/>
              <a:gd name="connsiteY40" fmla="*/ 276623 h 972345"/>
              <a:gd name="connsiteX41" fmla="*/ 766208 w 972345"/>
              <a:gd name="connsiteY41" fmla="*/ 259478 h 972345"/>
              <a:gd name="connsiteX42" fmla="*/ 686198 w 972345"/>
              <a:gd name="connsiteY42" fmla="*/ 143273 h 972345"/>
              <a:gd name="connsiteX43" fmla="*/ 686198 w 972345"/>
              <a:gd name="connsiteY43" fmla="*/ 108983 h 972345"/>
              <a:gd name="connsiteX44" fmla="*/ 680245 w 972345"/>
              <a:gd name="connsiteY44" fmla="*/ 100291 h 972345"/>
              <a:gd name="connsiteX45" fmla="*/ 0 w 972345"/>
              <a:gd name="connsiteY45" fmla="*/ 0 h 972345"/>
              <a:gd name="connsiteX46" fmla="*/ 972345 w 972345"/>
              <a:gd name="connsiteY46" fmla="*/ 0 h 972345"/>
              <a:gd name="connsiteX47" fmla="*/ 972345 w 972345"/>
              <a:gd name="connsiteY47" fmla="*/ 972345 h 972345"/>
              <a:gd name="connsiteX48" fmla="*/ 0 w 972345"/>
              <a:gd name="connsiteY48"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72345" h="972345">
                <a:moveTo>
                  <a:pt x="680245" y="100291"/>
                </a:moveTo>
                <a:cubicBezTo>
                  <a:pt x="676912" y="98981"/>
                  <a:pt x="672864" y="99457"/>
                  <a:pt x="670006" y="102315"/>
                </a:cubicBezTo>
                <a:lnTo>
                  <a:pt x="538561" y="225188"/>
                </a:lnTo>
                <a:cubicBezTo>
                  <a:pt x="523321" y="239475"/>
                  <a:pt x="514748" y="259478"/>
                  <a:pt x="514748" y="280433"/>
                </a:cubicBezTo>
                <a:lnTo>
                  <a:pt x="514748" y="286148"/>
                </a:lnTo>
                <a:cubicBezTo>
                  <a:pt x="514748" y="367110"/>
                  <a:pt x="295673" y="400448"/>
                  <a:pt x="295673" y="657623"/>
                </a:cubicBezTo>
                <a:cubicBezTo>
                  <a:pt x="295673" y="691913"/>
                  <a:pt x="297578" y="721440"/>
                  <a:pt x="302341" y="746206"/>
                </a:cubicBezTo>
                <a:cubicBezTo>
                  <a:pt x="300436" y="744300"/>
                  <a:pt x="298530" y="742395"/>
                  <a:pt x="295673" y="740490"/>
                </a:cubicBezTo>
                <a:cubicBezTo>
                  <a:pt x="273766" y="719535"/>
                  <a:pt x="248048" y="672863"/>
                  <a:pt x="248048" y="571898"/>
                </a:cubicBezTo>
                <a:cubicBezTo>
                  <a:pt x="248048" y="536655"/>
                  <a:pt x="265193" y="500460"/>
                  <a:pt x="282338" y="466170"/>
                </a:cubicBezTo>
                <a:cubicBezTo>
                  <a:pt x="309008" y="410925"/>
                  <a:pt x="339488" y="348060"/>
                  <a:pt x="287101" y="294720"/>
                </a:cubicBezTo>
                <a:cubicBezTo>
                  <a:pt x="275671" y="283290"/>
                  <a:pt x="257573" y="283290"/>
                  <a:pt x="247095" y="294720"/>
                </a:cubicBezTo>
                <a:cubicBezTo>
                  <a:pt x="235666" y="306150"/>
                  <a:pt x="235666" y="324248"/>
                  <a:pt x="247095" y="334725"/>
                </a:cubicBezTo>
                <a:cubicBezTo>
                  <a:pt x="269003" y="356633"/>
                  <a:pt x="259478" y="382350"/>
                  <a:pt x="231855" y="440453"/>
                </a:cubicBezTo>
                <a:cubicBezTo>
                  <a:pt x="211853" y="479505"/>
                  <a:pt x="190898" y="524273"/>
                  <a:pt x="190898" y="571898"/>
                </a:cubicBezTo>
                <a:cubicBezTo>
                  <a:pt x="190898" y="670006"/>
                  <a:pt x="213758" y="741443"/>
                  <a:pt x="257573" y="783353"/>
                </a:cubicBezTo>
                <a:cubicBezTo>
                  <a:pt x="280433" y="805260"/>
                  <a:pt x="305198" y="813833"/>
                  <a:pt x="322343" y="817643"/>
                </a:cubicBezTo>
                <a:cubicBezTo>
                  <a:pt x="340441" y="855743"/>
                  <a:pt x="362348" y="867173"/>
                  <a:pt x="371873" y="867173"/>
                </a:cubicBezTo>
                <a:lnTo>
                  <a:pt x="486173" y="867173"/>
                </a:lnTo>
                <a:cubicBezTo>
                  <a:pt x="502366" y="867173"/>
                  <a:pt x="514748" y="854790"/>
                  <a:pt x="514748" y="838598"/>
                </a:cubicBezTo>
                <a:cubicBezTo>
                  <a:pt x="514748" y="824310"/>
                  <a:pt x="504271" y="811928"/>
                  <a:pt x="489983" y="810023"/>
                </a:cubicBezTo>
                <a:lnTo>
                  <a:pt x="457598" y="810023"/>
                </a:lnTo>
                <a:cubicBezTo>
                  <a:pt x="493793" y="790020"/>
                  <a:pt x="524273" y="749063"/>
                  <a:pt x="524273" y="676673"/>
                </a:cubicBezTo>
                <a:cubicBezTo>
                  <a:pt x="524273" y="613808"/>
                  <a:pt x="511891" y="588090"/>
                  <a:pt x="469981" y="565230"/>
                </a:cubicBezTo>
                <a:cubicBezTo>
                  <a:pt x="463313" y="561420"/>
                  <a:pt x="460456" y="552848"/>
                  <a:pt x="464266" y="546180"/>
                </a:cubicBezTo>
                <a:cubicBezTo>
                  <a:pt x="468076" y="539513"/>
                  <a:pt x="476648" y="536655"/>
                  <a:pt x="483316" y="540465"/>
                </a:cubicBezTo>
                <a:cubicBezTo>
                  <a:pt x="541418" y="570945"/>
                  <a:pt x="552848" y="613808"/>
                  <a:pt x="552848" y="676673"/>
                </a:cubicBezTo>
                <a:cubicBezTo>
                  <a:pt x="552848" y="710963"/>
                  <a:pt x="546181" y="741443"/>
                  <a:pt x="533798" y="767160"/>
                </a:cubicBezTo>
                <a:lnTo>
                  <a:pt x="533798" y="838598"/>
                </a:lnTo>
                <a:cubicBezTo>
                  <a:pt x="533798" y="854790"/>
                  <a:pt x="546181" y="867173"/>
                  <a:pt x="562373" y="867173"/>
                </a:cubicBezTo>
                <a:cubicBezTo>
                  <a:pt x="578566" y="867173"/>
                  <a:pt x="590948" y="854790"/>
                  <a:pt x="590948" y="838598"/>
                </a:cubicBezTo>
                <a:lnTo>
                  <a:pt x="590948" y="750968"/>
                </a:lnTo>
                <a:cubicBezTo>
                  <a:pt x="597616" y="743348"/>
                  <a:pt x="604283" y="734775"/>
                  <a:pt x="609998" y="725250"/>
                </a:cubicBezTo>
                <a:lnTo>
                  <a:pt x="609998" y="838598"/>
                </a:lnTo>
                <a:cubicBezTo>
                  <a:pt x="609998" y="854790"/>
                  <a:pt x="622381" y="867173"/>
                  <a:pt x="638573" y="867173"/>
                </a:cubicBezTo>
                <a:cubicBezTo>
                  <a:pt x="654765" y="867173"/>
                  <a:pt x="667148" y="854790"/>
                  <a:pt x="667148" y="838598"/>
                </a:cubicBezTo>
                <a:lnTo>
                  <a:pt x="667148" y="585233"/>
                </a:lnTo>
                <a:cubicBezTo>
                  <a:pt x="673815" y="556658"/>
                  <a:pt x="676673" y="531893"/>
                  <a:pt x="676673" y="514748"/>
                </a:cubicBezTo>
                <a:cubicBezTo>
                  <a:pt x="676673" y="439500"/>
                  <a:pt x="657623" y="431880"/>
                  <a:pt x="657623" y="390923"/>
                </a:cubicBezTo>
                <a:cubicBezTo>
                  <a:pt x="657623" y="369968"/>
                  <a:pt x="674768" y="352823"/>
                  <a:pt x="695723" y="352823"/>
                </a:cubicBezTo>
                <a:cubicBezTo>
                  <a:pt x="737633" y="352823"/>
                  <a:pt x="771923" y="318533"/>
                  <a:pt x="771923" y="276623"/>
                </a:cubicBezTo>
                <a:cubicBezTo>
                  <a:pt x="771923" y="269955"/>
                  <a:pt x="770018" y="264240"/>
                  <a:pt x="766208" y="259478"/>
                </a:cubicBezTo>
                <a:lnTo>
                  <a:pt x="686198" y="143273"/>
                </a:lnTo>
                <a:lnTo>
                  <a:pt x="686198" y="108983"/>
                </a:lnTo>
                <a:cubicBezTo>
                  <a:pt x="686198" y="104697"/>
                  <a:pt x="683579" y="101601"/>
                  <a:pt x="680245" y="100291"/>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CAE3302-FF0E-4C90-A1F8-AC337D87D13C}"/>
              </a:ext>
            </a:extLst>
          </p:cNvPr>
          <p:cNvSpPr/>
          <p:nvPr/>
        </p:nvSpPr>
        <p:spPr>
          <a:xfrm>
            <a:off x="7485061" y="4887514"/>
            <a:ext cx="972345" cy="972345"/>
          </a:xfrm>
          <a:custGeom>
            <a:avLst/>
            <a:gdLst>
              <a:gd name="connsiteX0" fmla="*/ 833836 w 972345"/>
              <a:gd name="connsiteY0" fmla="*/ 514748 h 972345"/>
              <a:gd name="connsiteX1" fmla="*/ 779543 w 972345"/>
              <a:gd name="connsiteY1" fmla="*/ 528083 h 972345"/>
              <a:gd name="connsiteX2" fmla="*/ 489983 w 972345"/>
              <a:gd name="connsiteY2" fmla="*/ 609046 h 972345"/>
              <a:gd name="connsiteX3" fmla="*/ 462361 w 972345"/>
              <a:gd name="connsiteY3" fmla="*/ 609046 h 972345"/>
              <a:gd name="connsiteX4" fmla="*/ 67073 w 972345"/>
              <a:gd name="connsiteY4" fmla="*/ 530941 h 972345"/>
              <a:gd name="connsiteX5" fmla="*/ 122318 w 972345"/>
              <a:gd name="connsiteY5" fmla="*/ 610950 h 972345"/>
              <a:gd name="connsiteX6" fmla="*/ 151846 w 972345"/>
              <a:gd name="connsiteY6" fmla="*/ 621428 h 972345"/>
              <a:gd name="connsiteX7" fmla="*/ 143273 w 972345"/>
              <a:gd name="connsiteY7" fmla="*/ 670958 h 972345"/>
              <a:gd name="connsiteX8" fmla="*/ 174706 w 972345"/>
              <a:gd name="connsiteY8" fmla="*/ 714773 h 972345"/>
              <a:gd name="connsiteX9" fmla="*/ 181373 w 972345"/>
              <a:gd name="connsiteY9" fmla="*/ 715725 h 972345"/>
              <a:gd name="connsiteX10" fmla="*/ 218521 w 972345"/>
              <a:gd name="connsiteY10" fmla="*/ 684293 h 972345"/>
              <a:gd name="connsiteX11" fmla="*/ 225188 w 972345"/>
              <a:gd name="connsiteY11" fmla="*/ 642383 h 972345"/>
              <a:gd name="connsiteX12" fmla="*/ 461408 w 972345"/>
              <a:gd name="connsiteY12" fmla="*/ 669053 h 972345"/>
              <a:gd name="connsiteX13" fmla="*/ 601426 w 972345"/>
              <a:gd name="connsiteY13" fmla="*/ 660481 h 972345"/>
              <a:gd name="connsiteX14" fmla="*/ 614761 w 972345"/>
              <a:gd name="connsiteY14" fmla="*/ 658575 h 972345"/>
              <a:gd name="connsiteX15" fmla="*/ 619523 w 972345"/>
              <a:gd name="connsiteY15" fmla="*/ 685246 h 972345"/>
              <a:gd name="connsiteX16" fmla="*/ 656671 w 972345"/>
              <a:gd name="connsiteY16" fmla="*/ 716678 h 972345"/>
              <a:gd name="connsiteX17" fmla="*/ 663338 w 972345"/>
              <a:gd name="connsiteY17" fmla="*/ 715725 h 972345"/>
              <a:gd name="connsiteX18" fmla="*/ 694771 w 972345"/>
              <a:gd name="connsiteY18" fmla="*/ 671911 h 972345"/>
              <a:gd name="connsiteX19" fmla="*/ 690961 w 972345"/>
              <a:gd name="connsiteY19" fmla="*/ 651908 h 972345"/>
              <a:gd name="connsiteX20" fmla="*/ 832883 w 972345"/>
              <a:gd name="connsiteY20" fmla="*/ 648098 h 972345"/>
              <a:gd name="connsiteX21" fmla="*/ 833836 w 972345"/>
              <a:gd name="connsiteY21" fmla="*/ 648098 h 972345"/>
              <a:gd name="connsiteX22" fmla="*/ 905273 w 972345"/>
              <a:gd name="connsiteY22" fmla="*/ 581423 h 972345"/>
              <a:gd name="connsiteX23" fmla="*/ 833836 w 972345"/>
              <a:gd name="connsiteY23" fmla="*/ 514748 h 972345"/>
              <a:gd name="connsiteX24" fmla="*/ 409974 w 972345"/>
              <a:gd name="connsiteY24" fmla="*/ 257573 h 972345"/>
              <a:gd name="connsiteX25" fmla="*/ 109936 w 972345"/>
              <a:gd name="connsiteY25" fmla="*/ 508081 h 972345"/>
              <a:gd name="connsiteX26" fmla="*/ 462361 w 972345"/>
              <a:gd name="connsiteY26" fmla="*/ 571898 h 972345"/>
              <a:gd name="connsiteX27" fmla="*/ 489031 w 972345"/>
              <a:gd name="connsiteY27" fmla="*/ 571898 h 972345"/>
              <a:gd name="connsiteX28" fmla="*/ 711916 w 972345"/>
              <a:gd name="connsiteY28" fmla="*/ 519511 h 972345"/>
              <a:gd name="connsiteX29" fmla="*/ 409974 w 972345"/>
              <a:gd name="connsiteY29" fmla="*/ 257573 h 972345"/>
              <a:gd name="connsiteX30" fmla="*/ 0 w 972345"/>
              <a:gd name="connsiteY30" fmla="*/ 0 h 972345"/>
              <a:gd name="connsiteX31" fmla="*/ 972345 w 972345"/>
              <a:gd name="connsiteY31" fmla="*/ 0 h 972345"/>
              <a:gd name="connsiteX32" fmla="*/ 972345 w 972345"/>
              <a:gd name="connsiteY32" fmla="*/ 972345 h 972345"/>
              <a:gd name="connsiteX33" fmla="*/ 0 w 972345"/>
              <a:gd name="connsiteY33"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2345" h="972345">
                <a:moveTo>
                  <a:pt x="833836" y="514748"/>
                </a:moveTo>
                <a:cubicBezTo>
                  <a:pt x="812881" y="514748"/>
                  <a:pt x="794783" y="520463"/>
                  <a:pt x="779543" y="528083"/>
                </a:cubicBezTo>
                <a:cubicBezTo>
                  <a:pt x="689056" y="575708"/>
                  <a:pt x="590948" y="607141"/>
                  <a:pt x="489983" y="609046"/>
                </a:cubicBezTo>
                <a:cubicBezTo>
                  <a:pt x="480458" y="609046"/>
                  <a:pt x="471886" y="609046"/>
                  <a:pt x="462361" y="609046"/>
                </a:cubicBezTo>
                <a:cubicBezTo>
                  <a:pt x="312818" y="609998"/>
                  <a:pt x="175658" y="580471"/>
                  <a:pt x="67073" y="530941"/>
                </a:cubicBezTo>
                <a:cubicBezTo>
                  <a:pt x="67073" y="566183"/>
                  <a:pt x="88981" y="598568"/>
                  <a:pt x="122318" y="610950"/>
                </a:cubicBezTo>
                <a:cubicBezTo>
                  <a:pt x="131843" y="614761"/>
                  <a:pt x="142321" y="617618"/>
                  <a:pt x="151846" y="621428"/>
                </a:cubicBezTo>
                <a:lnTo>
                  <a:pt x="143273" y="670958"/>
                </a:lnTo>
                <a:cubicBezTo>
                  <a:pt x="139463" y="691913"/>
                  <a:pt x="153751" y="710963"/>
                  <a:pt x="174706" y="714773"/>
                </a:cubicBezTo>
                <a:cubicBezTo>
                  <a:pt x="176611" y="714773"/>
                  <a:pt x="178516" y="715725"/>
                  <a:pt x="181373" y="715725"/>
                </a:cubicBezTo>
                <a:cubicBezTo>
                  <a:pt x="199471" y="715725"/>
                  <a:pt x="215663" y="702390"/>
                  <a:pt x="218521" y="684293"/>
                </a:cubicBezTo>
                <a:lnTo>
                  <a:pt x="225188" y="642383"/>
                </a:lnTo>
                <a:cubicBezTo>
                  <a:pt x="298531" y="659528"/>
                  <a:pt x="377588" y="669053"/>
                  <a:pt x="461408" y="669053"/>
                </a:cubicBezTo>
                <a:cubicBezTo>
                  <a:pt x="509986" y="669053"/>
                  <a:pt x="556658" y="666196"/>
                  <a:pt x="601426" y="660481"/>
                </a:cubicBezTo>
                <a:cubicBezTo>
                  <a:pt x="606188" y="659528"/>
                  <a:pt x="609998" y="659528"/>
                  <a:pt x="614761" y="658575"/>
                </a:cubicBezTo>
                <a:lnTo>
                  <a:pt x="619523" y="685246"/>
                </a:lnTo>
                <a:cubicBezTo>
                  <a:pt x="622381" y="704296"/>
                  <a:pt x="638573" y="716678"/>
                  <a:pt x="656671" y="716678"/>
                </a:cubicBezTo>
                <a:cubicBezTo>
                  <a:pt x="658576" y="716678"/>
                  <a:pt x="660481" y="716678"/>
                  <a:pt x="663338" y="715725"/>
                </a:cubicBezTo>
                <a:cubicBezTo>
                  <a:pt x="684293" y="711915"/>
                  <a:pt x="698581" y="692865"/>
                  <a:pt x="694771" y="671911"/>
                </a:cubicBezTo>
                <a:lnTo>
                  <a:pt x="690961" y="651908"/>
                </a:lnTo>
                <a:cubicBezTo>
                  <a:pt x="738586" y="648098"/>
                  <a:pt x="786211" y="648098"/>
                  <a:pt x="832883" y="648098"/>
                </a:cubicBezTo>
                <a:cubicBezTo>
                  <a:pt x="832883" y="648098"/>
                  <a:pt x="832883" y="648098"/>
                  <a:pt x="833836" y="648098"/>
                </a:cubicBezTo>
                <a:cubicBezTo>
                  <a:pt x="872888" y="648098"/>
                  <a:pt x="905273" y="618571"/>
                  <a:pt x="905273" y="581423"/>
                </a:cubicBezTo>
                <a:cubicBezTo>
                  <a:pt x="905273" y="544275"/>
                  <a:pt x="872888" y="514748"/>
                  <a:pt x="833836" y="514748"/>
                </a:cubicBezTo>
                <a:close/>
                <a:moveTo>
                  <a:pt x="409974" y="257573"/>
                </a:moveTo>
                <a:cubicBezTo>
                  <a:pt x="260431" y="257573"/>
                  <a:pt x="135653" y="365205"/>
                  <a:pt x="109936" y="508081"/>
                </a:cubicBezTo>
                <a:cubicBezTo>
                  <a:pt x="211854" y="549991"/>
                  <a:pt x="335679" y="571898"/>
                  <a:pt x="462361" y="571898"/>
                </a:cubicBezTo>
                <a:cubicBezTo>
                  <a:pt x="470934" y="571898"/>
                  <a:pt x="480459" y="571898"/>
                  <a:pt x="489031" y="571898"/>
                </a:cubicBezTo>
                <a:cubicBezTo>
                  <a:pt x="561421" y="569993"/>
                  <a:pt x="635716" y="552848"/>
                  <a:pt x="711916" y="519511"/>
                </a:cubicBezTo>
                <a:cubicBezTo>
                  <a:pt x="690009" y="370921"/>
                  <a:pt x="563326" y="257573"/>
                  <a:pt x="409974" y="257573"/>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5213201"/>
      </p:ext>
    </p:extLst>
  </p:cSld>
  <p:clrMapOvr>
    <a:masterClrMapping/>
  </p:clrMapOvr>
  <p:transition spd="slow" advTm="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1+#ppt_w/2"/>
                                          </p:val>
                                        </p:tav>
                                        <p:tav tm="100000">
                                          <p:val>
                                            <p:strVal val="#ppt_x"/>
                                          </p:val>
                                        </p:tav>
                                      </p:tavLst>
                                    </p:anim>
                                    <p:anim calcmode="lin" valueType="num">
                                      <p:cBhvr additive="base">
                                        <p:cTn id="16" dur="75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1+#ppt_w/2"/>
                                          </p:val>
                                        </p:tav>
                                        <p:tav tm="100000">
                                          <p:val>
                                            <p:strVal val="#ppt_x"/>
                                          </p:val>
                                        </p:tav>
                                      </p:tavLst>
                                    </p:anim>
                                    <p:anim calcmode="lin" valueType="num">
                                      <p:cBhvr additive="base">
                                        <p:cTn id="20" dur="75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750" fill="hold"/>
                                        <p:tgtEl>
                                          <p:spTgt spid="36"/>
                                        </p:tgtEl>
                                        <p:attrNameLst>
                                          <p:attrName>ppt_x</p:attrName>
                                        </p:attrNameLst>
                                      </p:cBhvr>
                                      <p:tavLst>
                                        <p:tav tm="0">
                                          <p:val>
                                            <p:strVal val="1+#ppt_w/2"/>
                                          </p:val>
                                        </p:tav>
                                        <p:tav tm="100000">
                                          <p:val>
                                            <p:strVal val="#ppt_x"/>
                                          </p:val>
                                        </p:tav>
                                      </p:tavLst>
                                    </p:anim>
                                    <p:anim calcmode="lin" valueType="num">
                                      <p:cBhvr additive="base">
                                        <p:cTn id="24"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4" grpId="0" animBg="1"/>
      <p:bldP spid="35" grpId="0" animBg="1"/>
      <p:bldP spid="3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417F9D-B4DD-410E-9A70-8FD609CC6067}"/>
              </a:ext>
            </a:extLst>
          </p:cNvPr>
          <p:cNvSpPr/>
          <p:nvPr/>
        </p:nvSpPr>
        <p:spPr>
          <a:xfrm>
            <a:off x="2479517" y="2392680"/>
            <a:ext cx="2211546" cy="2211546"/>
          </a:xfrm>
          <a:custGeom>
            <a:avLst/>
            <a:gdLst>
              <a:gd name="connsiteX0" fmla="*/ 0 w 972343"/>
              <a:gd name="connsiteY0" fmla="*/ 0 h 972343"/>
              <a:gd name="connsiteX1" fmla="*/ 972344 w 972343"/>
              <a:gd name="connsiteY1" fmla="*/ 0 h 972343"/>
              <a:gd name="connsiteX2" fmla="*/ 972344 w 972343"/>
              <a:gd name="connsiteY2" fmla="*/ 972344 h 972343"/>
              <a:gd name="connsiteX3" fmla="*/ 0 w 972343"/>
              <a:gd name="connsiteY3" fmla="*/ 972344 h 972343"/>
            </a:gdLst>
            <a:ahLst/>
            <a:cxnLst>
              <a:cxn ang="0">
                <a:pos x="connsiteX0" y="connsiteY0"/>
              </a:cxn>
              <a:cxn ang="0">
                <a:pos x="connsiteX1" y="connsiteY1"/>
              </a:cxn>
              <a:cxn ang="0">
                <a:pos x="connsiteX2" y="connsiteY2"/>
              </a:cxn>
              <a:cxn ang="0">
                <a:pos x="connsiteX3" y="connsiteY3"/>
              </a:cxn>
            </a:cxnLst>
            <a:rect l="l" t="t" r="r" b="b"/>
            <a:pathLst>
              <a:path w="972343" h="972343">
                <a:moveTo>
                  <a:pt x="0" y="0"/>
                </a:moveTo>
                <a:lnTo>
                  <a:pt x="972344" y="0"/>
                </a:lnTo>
                <a:lnTo>
                  <a:pt x="972344" y="972344"/>
                </a:lnTo>
                <a:lnTo>
                  <a:pt x="0" y="972344"/>
                </a:lnTo>
                <a:close/>
              </a:path>
            </a:pathLst>
          </a:custGeom>
          <a:blipFill dpi="0" rotWithShape="1">
            <a:blip r:embed="rId2"/>
            <a:srcRect/>
            <a:tile tx="0" ty="0" sx="50000" sy="50000" flip="none" algn="ctr"/>
          </a:blipFill>
          <a:ln w="694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F94C960-1FE3-43F6-9139-DF513EB65834}"/>
              </a:ext>
            </a:extLst>
          </p:cNvPr>
          <p:cNvSpPr/>
          <p:nvPr/>
        </p:nvSpPr>
        <p:spPr>
          <a:xfrm rot="10800000">
            <a:off x="4984750" y="1484313"/>
            <a:ext cx="2222500" cy="4028281"/>
          </a:xfrm>
          <a:custGeom>
            <a:avLst/>
            <a:gdLst>
              <a:gd name="connsiteX0" fmla="*/ 1250156 w 2222500"/>
              <a:gd name="connsiteY0" fmla="*/ 0 h 4028281"/>
              <a:gd name="connsiteX1" fmla="*/ 0 w 2222500"/>
              <a:gd name="connsiteY1" fmla="*/ 0 h 4028281"/>
              <a:gd name="connsiteX2" fmla="*/ 0 w 2222500"/>
              <a:gd name="connsiteY2" fmla="*/ 277813 h 4028281"/>
              <a:gd name="connsiteX3" fmla="*/ 972344 w 2222500"/>
              <a:gd name="connsiteY3" fmla="*/ 277813 h 4028281"/>
              <a:gd name="connsiteX4" fmla="*/ 972344 w 2222500"/>
              <a:gd name="connsiteY4" fmla="*/ 1875234 h 4028281"/>
              <a:gd name="connsiteX5" fmla="*/ 0 w 2222500"/>
              <a:gd name="connsiteY5" fmla="*/ 1875234 h 4028281"/>
              <a:gd name="connsiteX6" fmla="*/ 0 w 2222500"/>
              <a:gd name="connsiteY6" fmla="*/ 2153047 h 4028281"/>
              <a:gd name="connsiteX7" fmla="*/ 972344 w 2222500"/>
              <a:gd name="connsiteY7" fmla="*/ 2153047 h 4028281"/>
              <a:gd name="connsiteX8" fmla="*/ 972344 w 2222500"/>
              <a:gd name="connsiteY8" fmla="*/ 3750469 h 4028281"/>
              <a:gd name="connsiteX9" fmla="*/ 0 w 2222500"/>
              <a:gd name="connsiteY9" fmla="*/ 3750469 h 4028281"/>
              <a:gd name="connsiteX10" fmla="*/ 0 w 2222500"/>
              <a:gd name="connsiteY10" fmla="*/ 4028281 h 4028281"/>
              <a:gd name="connsiteX11" fmla="*/ 1250156 w 2222500"/>
              <a:gd name="connsiteY11" fmla="*/ 4028281 h 4028281"/>
              <a:gd name="connsiteX12" fmla="*/ 1250156 w 2222500"/>
              <a:gd name="connsiteY12" fmla="*/ 2153047 h 4028281"/>
              <a:gd name="connsiteX13" fmla="*/ 2222500 w 2222500"/>
              <a:gd name="connsiteY13" fmla="*/ 2153047 h 4028281"/>
              <a:gd name="connsiteX14" fmla="*/ 2222500 w 2222500"/>
              <a:gd name="connsiteY14" fmla="*/ 1875234 h 4028281"/>
              <a:gd name="connsiteX15" fmla="*/ 1250156 w 2222500"/>
              <a:gd name="connsiteY15" fmla="*/ 1875234 h 4028281"/>
              <a:gd name="connsiteX16" fmla="*/ 1250156 w 2222500"/>
              <a:gd name="connsiteY16" fmla="*/ 0 h 40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2500" h="4028281">
                <a:moveTo>
                  <a:pt x="1250156" y="0"/>
                </a:moveTo>
                <a:lnTo>
                  <a:pt x="0" y="0"/>
                </a:lnTo>
                <a:lnTo>
                  <a:pt x="0" y="277813"/>
                </a:lnTo>
                <a:lnTo>
                  <a:pt x="972344" y="277813"/>
                </a:lnTo>
                <a:lnTo>
                  <a:pt x="972344" y="1875234"/>
                </a:lnTo>
                <a:lnTo>
                  <a:pt x="0" y="1875234"/>
                </a:lnTo>
                <a:lnTo>
                  <a:pt x="0" y="2153047"/>
                </a:lnTo>
                <a:lnTo>
                  <a:pt x="972344" y="2153047"/>
                </a:lnTo>
                <a:lnTo>
                  <a:pt x="972344" y="3750469"/>
                </a:lnTo>
                <a:lnTo>
                  <a:pt x="0" y="3750469"/>
                </a:lnTo>
                <a:lnTo>
                  <a:pt x="0" y="4028281"/>
                </a:lnTo>
                <a:lnTo>
                  <a:pt x="1250156" y="4028281"/>
                </a:lnTo>
                <a:lnTo>
                  <a:pt x="1250156" y="2153047"/>
                </a:lnTo>
                <a:lnTo>
                  <a:pt x="2222500" y="2153047"/>
                </a:lnTo>
                <a:lnTo>
                  <a:pt x="2222500" y="1875234"/>
                </a:lnTo>
                <a:lnTo>
                  <a:pt x="1250156" y="1875234"/>
                </a:lnTo>
                <a:lnTo>
                  <a:pt x="1250156" y="0"/>
                </a:lnTo>
                <a:close/>
              </a:path>
            </a:pathLst>
          </a:custGeom>
          <a:solidFill>
            <a:schemeClr val="accent1"/>
          </a:solidFill>
          <a:ln w="6945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7154F34-3634-4991-B288-DE7A4BE063E2}"/>
              </a:ext>
            </a:extLst>
          </p:cNvPr>
          <p:cNvSpPr/>
          <p:nvPr/>
        </p:nvSpPr>
        <p:spPr>
          <a:xfrm>
            <a:off x="7485061" y="1137046"/>
            <a:ext cx="972345" cy="972345"/>
          </a:xfrm>
          <a:custGeom>
            <a:avLst/>
            <a:gdLst>
              <a:gd name="connsiteX0" fmla="*/ 305198 w 972345"/>
              <a:gd name="connsiteY0" fmla="*/ 543323 h 972345"/>
              <a:gd name="connsiteX1" fmla="*/ 305198 w 972345"/>
              <a:gd name="connsiteY1" fmla="*/ 705248 h 972345"/>
              <a:gd name="connsiteX2" fmla="*/ 333773 w 972345"/>
              <a:gd name="connsiteY2" fmla="*/ 733823 h 972345"/>
              <a:gd name="connsiteX3" fmla="*/ 362348 w 972345"/>
              <a:gd name="connsiteY3" fmla="*/ 705248 h 972345"/>
              <a:gd name="connsiteX4" fmla="*/ 362348 w 972345"/>
              <a:gd name="connsiteY4" fmla="*/ 543323 h 972345"/>
              <a:gd name="connsiteX5" fmla="*/ 719535 w 972345"/>
              <a:gd name="connsiteY5" fmla="*/ 228998 h 972345"/>
              <a:gd name="connsiteX6" fmla="*/ 709058 w 972345"/>
              <a:gd name="connsiteY6" fmla="*/ 289958 h 972345"/>
              <a:gd name="connsiteX7" fmla="*/ 710963 w 972345"/>
              <a:gd name="connsiteY7" fmla="*/ 308055 h 972345"/>
              <a:gd name="connsiteX8" fmla="*/ 731918 w 972345"/>
              <a:gd name="connsiteY8" fmla="*/ 324248 h 972345"/>
              <a:gd name="connsiteX9" fmla="*/ 757635 w 972345"/>
              <a:gd name="connsiteY9" fmla="*/ 315676 h 972345"/>
              <a:gd name="connsiteX10" fmla="*/ 765255 w 972345"/>
              <a:gd name="connsiteY10" fmla="*/ 299483 h 972345"/>
              <a:gd name="connsiteX11" fmla="*/ 771923 w 972345"/>
              <a:gd name="connsiteY11" fmla="*/ 263288 h 972345"/>
              <a:gd name="connsiteX12" fmla="*/ 783353 w 972345"/>
              <a:gd name="connsiteY12" fmla="*/ 255668 h 972345"/>
              <a:gd name="connsiteX13" fmla="*/ 790973 w 972345"/>
              <a:gd name="connsiteY13" fmla="*/ 267098 h 972345"/>
              <a:gd name="connsiteX14" fmla="*/ 785258 w 972345"/>
              <a:gd name="connsiteY14" fmla="*/ 302341 h 972345"/>
              <a:gd name="connsiteX15" fmla="*/ 764303 w 972345"/>
              <a:gd name="connsiteY15" fmla="*/ 335678 h 972345"/>
              <a:gd name="connsiteX16" fmla="*/ 737633 w 972345"/>
              <a:gd name="connsiteY16" fmla="*/ 343298 h 972345"/>
              <a:gd name="connsiteX17" fmla="*/ 729060 w 972345"/>
              <a:gd name="connsiteY17" fmla="*/ 342346 h 972345"/>
              <a:gd name="connsiteX18" fmla="*/ 695723 w 972345"/>
              <a:gd name="connsiteY18" fmla="*/ 319486 h 972345"/>
              <a:gd name="connsiteX19" fmla="*/ 690008 w 972345"/>
              <a:gd name="connsiteY19" fmla="*/ 286148 h 972345"/>
              <a:gd name="connsiteX20" fmla="*/ 698580 w 972345"/>
              <a:gd name="connsiteY20" fmla="*/ 235666 h 972345"/>
              <a:gd name="connsiteX21" fmla="*/ 631905 w 972345"/>
              <a:gd name="connsiteY21" fmla="*/ 309008 h 972345"/>
              <a:gd name="connsiteX22" fmla="*/ 576660 w 972345"/>
              <a:gd name="connsiteY22" fmla="*/ 333773 h 972345"/>
              <a:gd name="connsiteX23" fmla="*/ 305198 w 972345"/>
              <a:gd name="connsiteY23" fmla="*/ 333773 h 972345"/>
              <a:gd name="connsiteX24" fmla="*/ 240428 w 972345"/>
              <a:gd name="connsiteY24" fmla="*/ 359491 h 972345"/>
              <a:gd name="connsiteX25" fmla="*/ 121365 w 972345"/>
              <a:gd name="connsiteY25" fmla="*/ 282338 h 972345"/>
              <a:gd name="connsiteX26" fmla="*/ 83265 w 972345"/>
              <a:gd name="connsiteY26" fmla="*/ 269955 h 972345"/>
              <a:gd name="connsiteX27" fmla="*/ 71835 w 972345"/>
              <a:gd name="connsiteY27" fmla="*/ 309961 h 972345"/>
              <a:gd name="connsiteX28" fmla="*/ 212805 w 972345"/>
              <a:gd name="connsiteY28" fmla="*/ 411878 h 972345"/>
              <a:gd name="connsiteX29" fmla="*/ 209948 w 972345"/>
              <a:gd name="connsiteY29" fmla="*/ 429023 h 972345"/>
              <a:gd name="connsiteX30" fmla="*/ 209948 w 972345"/>
              <a:gd name="connsiteY30" fmla="*/ 713821 h 972345"/>
              <a:gd name="connsiteX31" fmla="*/ 232808 w 972345"/>
              <a:gd name="connsiteY31" fmla="*/ 743348 h 972345"/>
              <a:gd name="connsiteX32" fmla="*/ 267098 w 972345"/>
              <a:gd name="connsiteY32" fmla="*/ 715726 h 972345"/>
              <a:gd name="connsiteX33" fmla="*/ 267098 w 972345"/>
              <a:gd name="connsiteY33" fmla="*/ 533798 h 972345"/>
              <a:gd name="connsiteX34" fmla="*/ 396638 w 972345"/>
              <a:gd name="connsiteY34" fmla="*/ 533798 h 972345"/>
              <a:gd name="connsiteX35" fmla="*/ 495698 w 972345"/>
              <a:gd name="connsiteY35" fmla="*/ 562373 h 972345"/>
              <a:gd name="connsiteX36" fmla="*/ 533798 w 972345"/>
              <a:gd name="connsiteY36" fmla="*/ 562373 h 972345"/>
              <a:gd name="connsiteX37" fmla="*/ 533798 w 972345"/>
              <a:gd name="connsiteY37" fmla="*/ 712868 h 972345"/>
              <a:gd name="connsiteX38" fmla="*/ 560468 w 972345"/>
              <a:gd name="connsiteY38" fmla="*/ 743348 h 972345"/>
              <a:gd name="connsiteX39" fmla="*/ 590948 w 972345"/>
              <a:gd name="connsiteY39" fmla="*/ 714773 h 972345"/>
              <a:gd name="connsiteX40" fmla="*/ 590948 w 972345"/>
              <a:gd name="connsiteY40" fmla="*/ 562373 h 972345"/>
              <a:gd name="connsiteX41" fmla="*/ 629048 w 972345"/>
              <a:gd name="connsiteY41" fmla="*/ 562373 h 972345"/>
              <a:gd name="connsiteX42" fmla="*/ 629048 w 972345"/>
              <a:gd name="connsiteY42" fmla="*/ 713821 h 972345"/>
              <a:gd name="connsiteX43" fmla="*/ 651908 w 972345"/>
              <a:gd name="connsiteY43" fmla="*/ 743348 h 972345"/>
              <a:gd name="connsiteX44" fmla="*/ 686198 w 972345"/>
              <a:gd name="connsiteY44" fmla="*/ 715726 h 972345"/>
              <a:gd name="connsiteX45" fmla="*/ 686198 w 972345"/>
              <a:gd name="connsiteY45" fmla="*/ 538561 h 972345"/>
              <a:gd name="connsiteX46" fmla="*/ 724298 w 972345"/>
              <a:gd name="connsiteY46" fmla="*/ 467123 h 972345"/>
              <a:gd name="connsiteX47" fmla="*/ 762398 w 972345"/>
              <a:gd name="connsiteY47" fmla="*/ 371873 h 972345"/>
              <a:gd name="connsiteX48" fmla="*/ 848123 w 972345"/>
              <a:gd name="connsiteY48" fmla="*/ 371873 h 972345"/>
              <a:gd name="connsiteX49" fmla="*/ 905273 w 972345"/>
              <a:gd name="connsiteY49" fmla="*/ 314723 h 972345"/>
              <a:gd name="connsiteX50" fmla="*/ 846218 w 972345"/>
              <a:gd name="connsiteY50" fmla="*/ 288053 h 972345"/>
              <a:gd name="connsiteX51" fmla="*/ 771923 w 972345"/>
              <a:gd name="connsiteY51" fmla="*/ 228998 h 972345"/>
              <a:gd name="connsiteX52" fmla="*/ 0 w 972345"/>
              <a:gd name="connsiteY52" fmla="*/ 0 h 972345"/>
              <a:gd name="connsiteX53" fmla="*/ 972345 w 972345"/>
              <a:gd name="connsiteY53" fmla="*/ 0 h 972345"/>
              <a:gd name="connsiteX54" fmla="*/ 972345 w 972345"/>
              <a:gd name="connsiteY54" fmla="*/ 972345 h 972345"/>
              <a:gd name="connsiteX55" fmla="*/ 0 w 972345"/>
              <a:gd name="connsiteY55"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72345" h="972345">
                <a:moveTo>
                  <a:pt x="305198" y="543323"/>
                </a:moveTo>
                <a:lnTo>
                  <a:pt x="305198" y="705248"/>
                </a:lnTo>
                <a:cubicBezTo>
                  <a:pt x="305198" y="721440"/>
                  <a:pt x="317580" y="733823"/>
                  <a:pt x="333773" y="733823"/>
                </a:cubicBezTo>
                <a:cubicBezTo>
                  <a:pt x="349966" y="733823"/>
                  <a:pt x="362348" y="721440"/>
                  <a:pt x="362348" y="705248"/>
                </a:cubicBezTo>
                <a:lnTo>
                  <a:pt x="362348" y="543323"/>
                </a:lnTo>
                <a:close/>
                <a:moveTo>
                  <a:pt x="719535" y="228998"/>
                </a:moveTo>
                <a:lnTo>
                  <a:pt x="709058" y="289958"/>
                </a:lnTo>
                <a:cubicBezTo>
                  <a:pt x="708105" y="295673"/>
                  <a:pt x="708105" y="302341"/>
                  <a:pt x="710963" y="308055"/>
                </a:cubicBezTo>
                <a:cubicBezTo>
                  <a:pt x="714773" y="316628"/>
                  <a:pt x="723345" y="322343"/>
                  <a:pt x="731918" y="324248"/>
                </a:cubicBezTo>
                <a:cubicBezTo>
                  <a:pt x="741443" y="326153"/>
                  <a:pt x="750968" y="323296"/>
                  <a:pt x="757635" y="315676"/>
                </a:cubicBezTo>
                <a:cubicBezTo>
                  <a:pt x="761445" y="310913"/>
                  <a:pt x="764303" y="305198"/>
                  <a:pt x="765255" y="299483"/>
                </a:cubicBezTo>
                <a:lnTo>
                  <a:pt x="771923" y="263288"/>
                </a:lnTo>
                <a:cubicBezTo>
                  <a:pt x="772875" y="258526"/>
                  <a:pt x="777638" y="254716"/>
                  <a:pt x="783353" y="255668"/>
                </a:cubicBezTo>
                <a:cubicBezTo>
                  <a:pt x="788115" y="256620"/>
                  <a:pt x="791925" y="261383"/>
                  <a:pt x="790973" y="267098"/>
                </a:cubicBezTo>
                <a:lnTo>
                  <a:pt x="785258" y="302341"/>
                </a:lnTo>
                <a:cubicBezTo>
                  <a:pt x="783353" y="315676"/>
                  <a:pt x="775733" y="328058"/>
                  <a:pt x="764303" y="335678"/>
                </a:cubicBezTo>
                <a:cubicBezTo>
                  <a:pt x="756683" y="341393"/>
                  <a:pt x="747158" y="343298"/>
                  <a:pt x="737633" y="343298"/>
                </a:cubicBezTo>
                <a:cubicBezTo>
                  <a:pt x="734775" y="343298"/>
                  <a:pt x="731918" y="343298"/>
                  <a:pt x="729060" y="342346"/>
                </a:cubicBezTo>
                <a:cubicBezTo>
                  <a:pt x="714773" y="339488"/>
                  <a:pt x="703343" y="331868"/>
                  <a:pt x="695723" y="319486"/>
                </a:cubicBezTo>
                <a:cubicBezTo>
                  <a:pt x="690008" y="309008"/>
                  <a:pt x="688103" y="297578"/>
                  <a:pt x="690008" y="286148"/>
                </a:cubicBezTo>
                <a:lnTo>
                  <a:pt x="698580" y="235666"/>
                </a:lnTo>
                <a:lnTo>
                  <a:pt x="631905" y="309008"/>
                </a:lnTo>
                <a:cubicBezTo>
                  <a:pt x="618570" y="324248"/>
                  <a:pt x="597615" y="333773"/>
                  <a:pt x="576660" y="333773"/>
                </a:cubicBezTo>
                <a:lnTo>
                  <a:pt x="305198" y="333773"/>
                </a:lnTo>
                <a:cubicBezTo>
                  <a:pt x="280433" y="333773"/>
                  <a:pt x="257573" y="343298"/>
                  <a:pt x="240428" y="359491"/>
                </a:cubicBezTo>
                <a:cubicBezTo>
                  <a:pt x="208043" y="353775"/>
                  <a:pt x="153750" y="336630"/>
                  <a:pt x="121365" y="282338"/>
                </a:cubicBezTo>
                <a:cubicBezTo>
                  <a:pt x="113745" y="269003"/>
                  <a:pt x="96600" y="263288"/>
                  <a:pt x="83265" y="269955"/>
                </a:cubicBezTo>
                <a:cubicBezTo>
                  <a:pt x="68025" y="277576"/>
                  <a:pt x="63263" y="295673"/>
                  <a:pt x="71835" y="309961"/>
                </a:cubicBezTo>
                <a:cubicBezTo>
                  <a:pt x="109935" y="374731"/>
                  <a:pt x="168990" y="400448"/>
                  <a:pt x="212805" y="411878"/>
                </a:cubicBezTo>
                <a:cubicBezTo>
                  <a:pt x="210900" y="417593"/>
                  <a:pt x="209948" y="423308"/>
                  <a:pt x="209948" y="429023"/>
                </a:cubicBezTo>
                <a:lnTo>
                  <a:pt x="209948" y="713821"/>
                </a:lnTo>
                <a:cubicBezTo>
                  <a:pt x="209948" y="728108"/>
                  <a:pt x="219473" y="740490"/>
                  <a:pt x="232808" y="743348"/>
                </a:cubicBezTo>
                <a:cubicBezTo>
                  <a:pt x="250905" y="747158"/>
                  <a:pt x="267098" y="732871"/>
                  <a:pt x="267098" y="715726"/>
                </a:cubicBezTo>
                <a:lnTo>
                  <a:pt x="267098" y="533798"/>
                </a:lnTo>
                <a:lnTo>
                  <a:pt x="396638" y="533798"/>
                </a:lnTo>
                <a:cubicBezTo>
                  <a:pt x="416640" y="550943"/>
                  <a:pt x="452835" y="562373"/>
                  <a:pt x="495698" y="562373"/>
                </a:cubicBezTo>
                <a:cubicBezTo>
                  <a:pt x="495698" y="562373"/>
                  <a:pt x="511890" y="562373"/>
                  <a:pt x="533798" y="562373"/>
                </a:cubicBezTo>
                <a:lnTo>
                  <a:pt x="533798" y="712868"/>
                </a:lnTo>
                <a:cubicBezTo>
                  <a:pt x="533798" y="728108"/>
                  <a:pt x="545228" y="742396"/>
                  <a:pt x="560468" y="743348"/>
                </a:cubicBezTo>
                <a:cubicBezTo>
                  <a:pt x="576660" y="744301"/>
                  <a:pt x="590948" y="730965"/>
                  <a:pt x="590948" y="714773"/>
                </a:cubicBezTo>
                <a:lnTo>
                  <a:pt x="590948" y="562373"/>
                </a:lnTo>
                <a:lnTo>
                  <a:pt x="629048" y="562373"/>
                </a:lnTo>
                <a:lnTo>
                  <a:pt x="629048" y="713821"/>
                </a:lnTo>
                <a:cubicBezTo>
                  <a:pt x="629048" y="728108"/>
                  <a:pt x="638573" y="740490"/>
                  <a:pt x="651908" y="743348"/>
                </a:cubicBezTo>
                <a:cubicBezTo>
                  <a:pt x="670005" y="747158"/>
                  <a:pt x="686198" y="732871"/>
                  <a:pt x="686198" y="715726"/>
                </a:cubicBezTo>
                <a:lnTo>
                  <a:pt x="686198" y="538561"/>
                </a:lnTo>
                <a:cubicBezTo>
                  <a:pt x="709058" y="509986"/>
                  <a:pt x="724298" y="467123"/>
                  <a:pt x="724298" y="467123"/>
                </a:cubicBezTo>
                <a:lnTo>
                  <a:pt x="762398" y="371873"/>
                </a:lnTo>
                <a:lnTo>
                  <a:pt x="848123" y="371873"/>
                </a:lnTo>
                <a:cubicBezTo>
                  <a:pt x="879555" y="371873"/>
                  <a:pt x="905273" y="346155"/>
                  <a:pt x="905273" y="314723"/>
                </a:cubicBezTo>
                <a:lnTo>
                  <a:pt x="846218" y="288053"/>
                </a:lnTo>
                <a:cubicBezTo>
                  <a:pt x="838598" y="254716"/>
                  <a:pt x="808118" y="228998"/>
                  <a:pt x="771923" y="228998"/>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35" name="Freeform: Shape 34" descr="Cat">
            <a:extLst>
              <a:ext uri="{FF2B5EF4-FFF2-40B4-BE49-F238E27FC236}">
                <a16:creationId xmlns:a16="http://schemas.microsoft.com/office/drawing/2014/main" id="{871310DD-60AF-4E55-80B8-1D61B1C4AE15}"/>
              </a:ext>
            </a:extLst>
          </p:cNvPr>
          <p:cNvSpPr/>
          <p:nvPr/>
        </p:nvSpPr>
        <p:spPr>
          <a:xfrm>
            <a:off x="7485061" y="3012280"/>
            <a:ext cx="972345" cy="972345"/>
          </a:xfrm>
          <a:custGeom>
            <a:avLst/>
            <a:gdLst>
              <a:gd name="connsiteX0" fmla="*/ 680245 w 972345"/>
              <a:gd name="connsiteY0" fmla="*/ 100291 h 972345"/>
              <a:gd name="connsiteX1" fmla="*/ 670006 w 972345"/>
              <a:gd name="connsiteY1" fmla="*/ 102315 h 972345"/>
              <a:gd name="connsiteX2" fmla="*/ 538561 w 972345"/>
              <a:gd name="connsiteY2" fmla="*/ 225188 h 972345"/>
              <a:gd name="connsiteX3" fmla="*/ 514748 w 972345"/>
              <a:gd name="connsiteY3" fmla="*/ 280433 h 972345"/>
              <a:gd name="connsiteX4" fmla="*/ 514748 w 972345"/>
              <a:gd name="connsiteY4" fmla="*/ 286148 h 972345"/>
              <a:gd name="connsiteX5" fmla="*/ 295673 w 972345"/>
              <a:gd name="connsiteY5" fmla="*/ 657623 h 972345"/>
              <a:gd name="connsiteX6" fmla="*/ 302341 w 972345"/>
              <a:gd name="connsiteY6" fmla="*/ 746206 h 972345"/>
              <a:gd name="connsiteX7" fmla="*/ 295673 w 972345"/>
              <a:gd name="connsiteY7" fmla="*/ 740490 h 972345"/>
              <a:gd name="connsiteX8" fmla="*/ 248048 w 972345"/>
              <a:gd name="connsiteY8" fmla="*/ 571898 h 972345"/>
              <a:gd name="connsiteX9" fmla="*/ 282338 w 972345"/>
              <a:gd name="connsiteY9" fmla="*/ 466170 h 972345"/>
              <a:gd name="connsiteX10" fmla="*/ 287101 w 972345"/>
              <a:gd name="connsiteY10" fmla="*/ 294720 h 972345"/>
              <a:gd name="connsiteX11" fmla="*/ 247095 w 972345"/>
              <a:gd name="connsiteY11" fmla="*/ 294720 h 972345"/>
              <a:gd name="connsiteX12" fmla="*/ 247095 w 972345"/>
              <a:gd name="connsiteY12" fmla="*/ 334725 h 972345"/>
              <a:gd name="connsiteX13" fmla="*/ 231855 w 972345"/>
              <a:gd name="connsiteY13" fmla="*/ 440453 h 972345"/>
              <a:gd name="connsiteX14" fmla="*/ 190898 w 972345"/>
              <a:gd name="connsiteY14" fmla="*/ 571898 h 972345"/>
              <a:gd name="connsiteX15" fmla="*/ 257573 w 972345"/>
              <a:gd name="connsiteY15" fmla="*/ 783353 h 972345"/>
              <a:gd name="connsiteX16" fmla="*/ 322343 w 972345"/>
              <a:gd name="connsiteY16" fmla="*/ 817643 h 972345"/>
              <a:gd name="connsiteX17" fmla="*/ 371873 w 972345"/>
              <a:gd name="connsiteY17" fmla="*/ 867173 h 972345"/>
              <a:gd name="connsiteX18" fmla="*/ 486173 w 972345"/>
              <a:gd name="connsiteY18" fmla="*/ 867173 h 972345"/>
              <a:gd name="connsiteX19" fmla="*/ 514748 w 972345"/>
              <a:gd name="connsiteY19" fmla="*/ 838598 h 972345"/>
              <a:gd name="connsiteX20" fmla="*/ 489983 w 972345"/>
              <a:gd name="connsiteY20" fmla="*/ 810023 h 972345"/>
              <a:gd name="connsiteX21" fmla="*/ 457598 w 972345"/>
              <a:gd name="connsiteY21" fmla="*/ 810023 h 972345"/>
              <a:gd name="connsiteX22" fmla="*/ 524273 w 972345"/>
              <a:gd name="connsiteY22" fmla="*/ 676673 h 972345"/>
              <a:gd name="connsiteX23" fmla="*/ 469981 w 972345"/>
              <a:gd name="connsiteY23" fmla="*/ 565230 h 972345"/>
              <a:gd name="connsiteX24" fmla="*/ 464266 w 972345"/>
              <a:gd name="connsiteY24" fmla="*/ 546180 h 972345"/>
              <a:gd name="connsiteX25" fmla="*/ 483316 w 972345"/>
              <a:gd name="connsiteY25" fmla="*/ 540465 h 972345"/>
              <a:gd name="connsiteX26" fmla="*/ 552848 w 972345"/>
              <a:gd name="connsiteY26" fmla="*/ 676673 h 972345"/>
              <a:gd name="connsiteX27" fmla="*/ 533798 w 972345"/>
              <a:gd name="connsiteY27" fmla="*/ 767160 h 972345"/>
              <a:gd name="connsiteX28" fmla="*/ 533798 w 972345"/>
              <a:gd name="connsiteY28" fmla="*/ 838598 h 972345"/>
              <a:gd name="connsiteX29" fmla="*/ 562373 w 972345"/>
              <a:gd name="connsiteY29" fmla="*/ 867173 h 972345"/>
              <a:gd name="connsiteX30" fmla="*/ 590948 w 972345"/>
              <a:gd name="connsiteY30" fmla="*/ 838598 h 972345"/>
              <a:gd name="connsiteX31" fmla="*/ 590948 w 972345"/>
              <a:gd name="connsiteY31" fmla="*/ 750968 h 972345"/>
              <a:gd name="connsiteX32" fmla="*/ 609998 w 972345"/>
              <a:gd name="connsiteY32" fmla="*/ 725250 h 972345"/>
              <a:gd name="connsiteX33" fmla="*/ 609998 w 972345"/>
              <a:gd name="connsiteY33" fmla="*/ 838598 h 972345"/>
              <a:gd name="connsiteX34" fmla="*/ 638573 w 972345"/>
              <a:gd name="connsiteY34" fmla="*/ 867173 h 972345"/>
              <a:gd name="connsiteX35" fmla="*/ 667148 w 972345"/>
              <a:gd name="connsiteY35" fmla="*/ 838598 h 972345"/>
              <a:gd name="connsiteX36" fmla="*/ 667148 w 972345"/>
              <a:gd name="connsiteY36" fmla="*/ 585233 h 972345"/>
              <a:gd name="connsiteX37" fmla="*/ 676673 w 972345"/>
              <a:gd name="connsiteY37" fmla="*/ 514748 h 972345"/>
              <a:gd name="connsiteX38" fmla="*/ 657623 w 972345"/>
              <a:gd name="connsiteY38" fmla="*/ 390923 h 972345"/>
              <a:gd name="connsiteX39" fmla="*/ 695723 w 972345"/>
              <a:gd name="connsiteY39" fmla="*/ 352823 h 972345"/>
              <a:gd name="connsiteX40" fmla="*/ 771923 w 972345"/>
              <a:gd name="connsiteY40" fmla="*/ 276623 h 972345"/>
              <a:gd name="connsiteX41" fmla="*/ 766208 w 972345"/>
              <a:gd name="connsiteY41" fmla="*/ 259478 h 972345"/>
              <a:gd name="connsiteX42" fmla="*/ 686198 w 972345"/>
              <a:gd name="connsiteY42" fmla="*/ 143273 h 972345"/>
              <a:gd name="connsiteX43" fmla="*/ 686198 w 972345"/>
              <a:gd name="connsiteY43" fmla="*/ 108983 h 972345"/>
              <a:gd name="connsiteX44" fmla="*/ 680245 w 972345"/>
              <a:gd name="connsiteY44" fmla="*/ 100291 h 972345"/>
              <a:gd name="connsiteX45" fmla="*/ 0 w 972345"/>
              <a:gd name="connsiteY45" fmla="*/ 0 h 972345"/>
              <a:gd name="connsiteX46" fmla="*/ 972345 w 972345"/>
              <a:gd name="connsiteY46" fmla="*/ 0 h 972345"/>
              <a:gd name="connsiteX47" fmla="*/ 972345 w 972345"/>
              <a:gd name="connsiteY47" fmla="*/ 972345 h 972345"/>
              <a:gd name="connsiteX48" fmla="*/ 0 w 972345"/>
              <a:gd name="connsiteY48"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72345" h="972345">
                <a:moveTo>
                  <a:pt x="680245" y="100291"/>
                </a:moveTo>
                <a:cubicBezTo>
                  <a:pt x="676912" y="98981"/>
                  <a:pt x="672864" y="99457"/>
                  <a:pt x="670006" y="102315"/>
                </a:cubicBezTo>
                <a:lnTo>
                  <a:pt x="538561" y="225188"/>
                </a:lnTo>
                <a:cubicBezTo>
                  <a:pt x="523321" y="239475"/>
                  <a:pt x="514748" y="259478"/>
                  <a:pt x="514748" y="280433"/>
                </a:cubicBezTo>
                <a:lnTo>
                  <a:pt x="514748" y="286148"/>
                </a:lnTo>
                <a:cubicBezTo>
                  <a:pt x="514748" y="367110"/>
                  <a:pt x="295673" y="400448"/>
                  <a:pt x="295673" y="657623"/>
                </a:cubicBezTo>
                <a:cubicBezTo>
                  <a:pt x="295673" y="691913"/>
                  <a:pt x="297578" y="721440"/>
                  <a:pt x="302341" y="746206"/>
                </a:cubicBezTo>
                <a:cubicBezTo>
                  <a:pt x="300436" y="744300"/>
                  <a:pt x="298530" y="742395"/>
                  <a:pt x="295673" y="740490"/>
                </a:cubicBezTo>
                <a:cubicBezTo>
                  <a:pt x="273766" y="719535"/>
                  <a:pt x="248048" y="672863"/>
                  <a:pt x="248048" y="571898"/>
                </a:cubicBezTo>
                <a:cubicBezTo>
                  <a:pt x="248048" y="536655"/>
                  <a:pt x="265193" y="500460"/>
                  <a:pt x="282338" y="466170"/>
                </a:cubicBezTo>
                <a:cubicBezTo>
                  <a:pt x="309008" y="410925"/>
                  <a:pt x="339488" y="348060"/>
                  <a:pt x="287101" y="294720"/>
                </a:cubicBezTo>
                <a:cubicBezTo>
                  <a:pt x="275671" y="283290"/>
                  <a:pt x="257573" y="283290"/>
                  <a:pt x="247095" y="294720"/>
                </a:cubicBezTo>
                <a:cubicBezTo>
                  <a:pt x="235666" y="306150"/>
                  <a:pt x="235666" y="324248"/>
                  <a:pt x="247095" y="334725"/>
                </a:cubicBezTo>
                <a:cubicBezTo>
                  <a:pt x="269003" y="356633"/>
                  <a:pt x="259478" y="382350"/>
                  <a:pt x="231855" y="440453"/>
                </a:cubicBezTo>
                <a:cubicBezTo>
                  <a:pt x="211853" y="479505"/>
                  <a:pt x="190898" y="524273"/>
                  <a:pt x="190898" y="571898"/>
                </a:cubicBezTo>
                <a:cubicBezTo>
                  <a:pt x="190898" y="670006"/>
                  <a:pt x="213758" y="741443"/>
                  <a:pt x="257573" y="783353"/>
                </a:cubicBezTo>
                <a:cubicBezTo>
                  <a:pt x="280433" y="805260"/>
                  <a:pt x="305198" y="813833"/>
                  <a:pt x="322343" y="817643"/>
                </a:cubicBezTo>
                <a:cubicBezTo>
                  <a:pt x="340441" y="855743"/>
                  <a:pt x="362348" y="867173"/>
                  <a:pt x="371873" y="867173"/>
                </a:cubicBezTo>
                <a:lnTo>
                  <a:pt x="486173" y="867173"/>
                </a:lnTo>
                <a:cubicBezTo>
                  <a:pt x="502366" y="867173"/>
                  <a:pt x="514748" y="854790"/>
                  <a:pt x="514748" y="838598"/>
                </a:cubicBezTo>
                <a:cubicBezTo>
                  <a:pt x="514748" y="824310"/>
                  <a:pt x="504271" y="811928"/>
                  <a:pt x="489983" y="810023"/>
                </a:cubicBezTo>
                <a:lnTo>
                  <a:pt x="457598" y="810023"/>
                </a:lnTo>
                <a:cubicBezTo>
                  <a:pt x="493793" y="790020"/>
                  <a:pt x="524273" y="749063"/>
                  <a:pt x="524273" y="676673"/>
                </a:cubicBezTo>
                <a:cubicBezTo>
                  <a:pt x="524273" y="613808"/>
                  <a:pt x="511891" y="588090"/>
                  <a:pt x="469981" y="565230"/>
                </a:cubicBezTo>
                <a:cubicBezTo>
                  <a:pt x="463313" y="561420"/>
                  <a:pt x="460456" y="552848"/>
                  <a:pt x="464266" y="546180"/>
                </a:cubicBezTo>
                <a:cubicBezTo>
                  <a:pt x="468076" y="539513"/>
                  <a:pt x="476648" y="536655"/>
                  <a:pt x="483316" y="540465"/>
                </a:cubicBezTo>
                <a:cubicBezTo>
                  <a:pt x="541418" y="570945"/>
                  <a:pt x="552848" y="613808"/>
                  <a:pt x="552848" y="676673"/>
                </a:cubicBezTo>
                <a:cubicBezTo>
                  <a:pt x="552848" y="710963"/>
                  <a:pt x="546181" y="741443"/>
                  <a:pt x="533798" y="767160"/>
                </a:cubicBezTo>
                <a:lnTo>
                  <a:pt x="533798" y="838598"/>
                </a:lnTo>
                <a:cubicBezTo>
                  <a:pt x="533798" y="854790"/>
                  <a:pt x="546181" y="867173"/>
                  <a:pt x="562373" y="867173"/>
                </a:cubicBezTo>
                <a:cubicBezTo>
                  <a:pt x="578566" y="867173"/>
                  <a:pt x="590948" y="854790"/>
                  <a:pt x="590948" y="838598"/>
                </a:cubicBezTo>
                <a:lnTo>
                  <a:pt x="590948" y="750968"/>
                </a:lnTo>
                <a:cubicBezTo>
                  <a:pt x="597616" y="743348"/>
                  <a:pt x="604283" y="734775"/>
                  <a:pt x="609998" y="725250"/>
                </a:cubicBezTo>
                <a:lnTo>
                  <a:pt x="609998" y="838598"/>
                </a:lnTo>
                <a:cubicBezTo>
                  <a:pt x="609998" y="854790"/>
                  <a:pt x="622381" y="867173"/>
                  <a:pt x="638573" y="867173"/>
                </a:cubicBezTo>
                <a:cubicBezTo>
                  <a:pt x="654765" y="867173"/>
                  <a:pt x="667148" y="854790"/>
                  <a:pt x="667148" y="838598"/>
                </a:cubicBezTo>
                <a:lnTo>
                  <a:pt x="667148" y="585233"/>
                </a:lnTo>
                <a:cubicBezTo>
                  <a:pt x="673815" y="556658"/>
                  <a:pt x="676673" y="531893"/>
                  <a:pt x="676673" y="514748"/>
                </a:cubicBezTo>
                <a:cubicBezTo>
                  <a:pt x="676673" y="439500"/>
                  <a:pt x="657623" y="431880"/>
                  <a:pt x="657623" y="390923"/>
                </a:cubicBezTo>
                <a:cubicBezTo>
                  <a:pt x="657623" y="369968"/>
                  <a:pt x="674768" y="352823"/>
                  <a:pt x="695723" y="352823"/>
                </a:cubicBezTo>
                <a:cubicBezTo>
                  <a:pt x="737633" y="352823"/>
                  <a:pt x="771923" y="318533"/>
                  <a:pt x="771923" y="276623"/>
                </a:cubicBezTo>
                <a:cubicBezTo>
                  <a:pt x="771923" y="269955"/>
                  <a:pt x="770018" y="264240"/>
                  <a:pt x="766208" y="259478"/>
                </a:cubicBezTo>
                <a:lnTo>
                  <a:pt x="686198" y="143273"/>
                </a:lnTo>
                <a:lnTo>
                  <a:pt x="686198" y="108983"/>
                </a:lnTo>
                <a:cubicBezTo>
                  <a:pt x="686198" y="104697"/>
                  <a:pt x="683579" y="101601"/>
                  <a:pt x="680245" y="100291"/>
                </a:cubicBezTo>
                <a:close/>
                <a:moveTo>
                  <a:pt x="0" y="0"/>
                </a:moveTo>
                <a:lnTo>
                  <a:pt x="972345" y="0"/>
                </a:lnTo>
                <a:lnTo>
                  <a:pt x="972345" y="972345"/>
                </a:lnTo>
                <a:lnTo>
                  <a:pt x="0" y="972345"/>
                </a:lnTo>
                <a:close/>
              </a:path>
            </a:pathLst>
          </a:custGeom>
          <a:solidFill>
            <a:schemeClr val="accent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CAE3302-FF0E-4C90-A1F8-AC337D87D13C}"/>
              </a:ext>
            </a:extLst>
          </p:cNvPr>
          <p:cNvSpPr/>
          <p:nvPr/>
        </p:nvSpPr>
        <p:spPr>
          <a:xfrm>
            <a:off x="7485061" y="4887514"/>
            <a:ext cx="972345" cy="972345"/>
          </a:xfrm>
          <a:custGeom>
            <a:avLst/>
            <a:gdLst>
              <a:gd name="connsiteX0" fmla="*/ 833836 w 972345"/>
              <a:gd name="connsiteY0" fmla="*/ 514748 h 972345"/>
              <a:gd name="connsiteX1" fmla="*/ 779543 w 972345"/>
              <a:gd name="connsiteY1" fmla="*/ 528083 h 972345"/>
              <a:gd name="connsiteX2" fmla="*/ 489983 w 972345"/>
              <a:gd name="connsiteY2" fmla="*/ 609046 h 972345"/>
              <a:gd name="connsiteX3" fmla="*/ 462361 w 972345"/>
              <a:gd name="connsiteY3" fmla="*/ 609046 h 972345"/>
              <a:gd name="connsiteX4" fmla="*/ 67073 w 972345"/>
              <a:gd name="connsiteY4" fmla="*/ 530941 h 972345"/>
              <a:gd name="connsiteX5" fmla="*/ 122318 w 972345"/>
              <a:gd name="connsiteY5" fmla="*/ 610950 h 972345"/>
              <a:gd name="connsiteX6" fmla="*/ 151846 w 972345"/>
              <a:gd name="connsiteY6" fmla="*/ 621428 h 972345"/>
              <a:gd name="connsiteX7" fmla="*/ 143273 w 972345"/>
              <a:gd name="connsiteY7" fmla="*/ 670958 h 972345"/>
              <a:gd name="connsiteX8" fmla="*/ 174706 w 972345"/>
              <a:gd name="connsiteY8" fmla="*/ 714773 h 972345"/>
              <a:gd name="connsiteX9" fmla="*/ 181373 w 972345"/>
              <a:gd name="connsiteY9" fmla="*/ 715725 h 972345"/>
              <a:gd name="connsiteX10" fmla="*/ 218521 w 972345"/>
              <a:gd name="connsiteY10" fmla="*/ 684293 h 972345"/>
              <a:gd name="connsiteX11" fmla="*/ 225188 w 972345"/>
              <a:gd name="connsiteY11" fmla="*/ 642383 h 972345"/>
              <a:gd name="connsiteX12" fmla="*/ 461408 w 972345"/>
              <a:gd name="connsiteY12" fmla="*/ 669053 h 972345"/>
              <a:gd name="connsiteX13" fmla="*/ 601426 w 972345"/>
              <a:gd name="connsiteY13" fmla="*/ 660481 h 972345"/>
              <a:gd name="connsiteX14" fmla="*/ 614761 w 972345"/>
              <a:gd name="connsiteY14" fmla="*/ 658575 h 972345"/>
              <a:gd name="connsiteX15" fmla="*/ 619523 w 972345"/>
              <a:gd name="connsiteY15" fmla="*/ 685246 h 972345"/>
              <a:gd name="connsiteX16" fmla="*/ 656671 w 972345"/>
              <a:gd name="connsiteY16" fmla="*/ 716678 h 972345"/>
              <a:gd name="connsiteX17" fmla="*/ 663338 w 972345"/>
              <a:gd name="connsiteY17" fmla="*/ 715725 h 972345"/>
              <a:gd name="connsiteX18" fmla="*/ 694771 w 972345"/>
              <a:gd name="connsiteY18" fmla="*/ 671911 h 972345"/>
              <a:gd name="connsiteX19" fmla="*/ 690961 w 972345"/>
              <a:gd name="connsiteY19" fmla="*/ 651908 h 972345"/>
              <a:gd name="connsiteX20" fmla="*/ 832883 w 972345"/>
              <a:gd name="connsiteY20" fmla="*/ 648098 h 972345"/>
              <a:gd name="connsiteX21" fmla="*/ 833836 w 972345"/>
              <a:gd name="connsiteY21" fmla="*/ 648098 h 972345"/>
              <a:gd name="connsiteX22" fmla="*/ 905273 w 972345"/>
              <a:gd name="connsiteY22" fmla="*/ 581423 h 972345"/>
              <a:gd name="connsiteX23" fmla="*/ 833836 w 972345"/>
              <a:gd name="connsiteY23" fmla="*/ 514748 h 972345"/>
              <a:gd name="connsiteX24" fmla="*/ 409974 w 972345"/>
              <a:gd name="connsiteY24" fmla="*/ 257573 h 972345"/>
              <a:gd name="connsiteX25" fmla="*/ 109936 w 972345"/>
              <a:gd name="connsiteY25" fmla="*/ 508081 h 972345"/>
              <a:gd name="connsiteX26" fmla="*/ 462361 w 972345"/>
              <a:gd name="connsiteY26" fmla="*/ 571898 h 972345"/>
              <a:gd name="connsiteX27" fmla="*/ 489031 w 972345"/>
              <a:gd name="connsiteY27" fmla="*/ 571898 h 972345"/>
              <a:gd name="connsiteX28" fmla="*/ 711916 w 972345"/>
              <a:gd name="connsiteY28" fmla="*/ 519511 h 972345"/>
              <a:gd name="connsiteX29" fmla="*/ 409974 w 972345"/>
              <a:gd name="connsiteY29" fmla="*/ 257573 h 972345"/>
              <a:gd name="connsiteX30" fmla="*/ 0 w 972345"/>
              <a:gd name="connsiteY30" fmla="*/ 0 h 972345"/>
              <a:gd name="connsiteX31" fmla="*/ 972345 w 972345"/>
              <a:gd name="connsiteY31" fmla="*/ 0 h 972345"/>
              <a:gd name="connsiteX32" fmla="*/ 972345 w 972345"/>
              <a:gd name="connsiteY32" fmla="*/ 972345 h 972345"/>
              <a:gd name="connsiteX33" fmla="*/ 0 w 972345"/>
              <a:gd name="connsiteY33"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2345" h="972345">
                <a:moveTo>
                  <a:pt x="833836" y="514748"/>
                </a:moveTo>
                <a:cubicBezTo>
                  <a:pt x="812881" y="514748"/>
                  <a:pt x="794783" y="520463"/>
                  <a:pt x="779543" y="528083"/>
                </a:cubicBezTo>
                <a:cubicBezTo>
                  <a:pt x="689056" y="575708"/>
                  <a:pt x="590948" y="607141"/>
                  <a:pt x="489983" y="609046"/>
                </a:cubicBezTo>
                <a:cubicBezTo>
                  <a:pt x="480458" y="609046"/>
                  <a:pt x="471886" y="609046"/>
                  <a:pt x="462361" y="609046"/>
                </a:cubicBezTo>
                <a:cubicBezTo>
                  <a:pt x="312818" y="609998"/>
                  <a:pt x="175658" y="580471"/>
                  <a:pt x="67073" y="530941"/>
                </a:cubicBezTo>
                <a:cubicBezTo>
                  <a:pt x="67073" y="566183"/>
                  <a:pt x="88981" y="598568"/>
                  <a:pt x="122318" y="610950"/>
                </a:cubicBezTo>
                <a:cubicBezTo>
                  <a:pt x="131843" y="614761"/>
                  <a:pt x="142321" y="617618"/>
                  <a:pt x="151846" y="621428"/>
                </a:cubicBezTo>
                <a:lnTo>
                  <a:pt x="143273" y="670958"/>
                </a:lnTo>
                <a:cubicBezTo>
                  <a:pt x="139463" y="691913"/>
                  <a:pt x="153751" y="710963"/>
                  <a:pt x="174706" y="714773"/>
                </a:cubicBezTo>
                <a:cubicBezTo>
                  <a:pt x="176611" y="714773"/>
                  <a:pt x="178516" y="715725"/>
                  <a:pt x="181373" y="715725"/>
                </a:cubicBezTo>
                <a:cubicBezTo>
                  <a:pt x="199471" y="715725"/>
                  <a:pt x="215663" y="702390"/>
                  <a:pt x="218521" y="684293"/>
                </a:cubicBezTo>
                <a:lnTo>
                  <a:pt x="225188" y="642383"/>
                </a:lnTo>
                <a:cubicBezTo>
                  <a:pt x="298531" y="659528"/>
                  <a:pt x="377588" y="669053"/>
                  <a:pt x="461408" y="669053"/>
                </a:cubicBezTo>
                <a:cubicBezTo>
                  <a:pt x="509986" y="669053"/>
                  <a:pt x="556658" y="666196"/>
                  <a:pt x="601426" y="660481"/>
                </a:cubicBezTo>
                <a:cubicBezTo>
                  <a:pt x="606188" y="659528"/>
                  <a:pt x="609998" y="659528"/>
                  <a:pt x="614761" y="658575"/>
                </a:cubicBezTo>
                <a:lnTo>
                  <a:pt x="619523" y="685246"/>
                </a:lnTo>
                <a:cubicBezTo>
                  <a:pt x="622381" y="704296"/>
                  <a:pt x="638573" y="716678"/>
                  <a:pt x="656671" y="716678"/>
                </a:cubicBezTo>
                <a:cubicBezTo>
                  <a:pt x="658576" y="716678"/>
                  <a:pt x="660481" y="716678"/>
                  <a:pt x="663338" y="715725"/>
                </a:cubicBezTo>
                <a:cubicBezTo>
                  <a:pt x="684293" y="711915"/>
                  <a:pt x="698581" y="692865"/>
                  <a:pt x="694771" y="671911"/>
                </a:cubicBezTo>
                <a:lnTo>
                  <a:pt x="690961" y="651908"/>
                </a:lnTo>
                <a:cubicBezTo>
                  <a:pt x="738586" y="648098"/>
                  <a:pt x="786211" y="648098"/>
                  <a:pt x="832883" y="648098"/>
                </a:cubicBezTo>
                <a:cubicBezTo>
                  <a:pt x="832883" y="648098"/>
                  <a:pt x="832883" y="648098"/>
                  <a:pt x="833836" y="648098"/>
                </a:cubicBezTo>
                <a:cubicBezTo>
                  <a:pt x="872888" y="648098"/>
                  <a:pt x="905273" y="618571"/>
                  <a:pt x="905273" y="581423"/>
                </a:cubicBezTo>
                <a:cubicBezTo>
                  <a:pt x="905273" y="544275"/>
                  <a:pt x="872888" y="514748"/>
                  <a:pt x="833836" y="514748"/>
                </a:cubicBezTo>
                <a:close/>
                <a:moveTo>
                  <a:pt x="409974" y="257573"/>
                </a:moveTo>
                <a:cubicBezTo>
                  <a:pt x="260431" y="257573"/>
                  <a:pt x="135653" y="365205"/>
                  <a:pt x="109936" y="508081"/>
                </a:cubicBezTo>
                <a:cubicBezTo>
                  <a:pt x="211854" y="549991"/>
                  <a:pt x="335679" y="571898"/>
                  <a:pt x="462361" y="571898"/>
                </a:cubicBezTo>
                <a:cubicBezTo>
                  <a:pt x="470934" y="571898"/>
                  <a:pt x="480459" y="571898"/>
                  <a:pt x="489031" y="571898"/>
                </a:cubicBezTo>
                <a:cubicBezTo>
                  <a:pt x="561421" y="569993"/>
                  <a:pt x="635716" y="552848"/>
                  <a:pt x="711916" y="519511"/>
                </a:cubicBezTo>
                <a:cubicBezTo>
                  <a:pt x="690009" y="370921"/>
                  <a:pt x="563326" y="257573"/>
                  <a:pt x="409974" y="257573"/>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2" name="Minus Sign 1">
            <a:extLst>
              <a:ext uri="{FF2B5EF4-FFF2-40B4-BE49-F238E27FC236}">
                <a16:creationId xmlns:a16="http://schemas.microsoft.com/office/drawing/2014/main" id="{5923E82B-8B8B-4C7C-8513-57AC64F096ED}"/>
              </a:ext>
            </a:extLst>
          </p:cNvPr>
          <p:cNvSpPr/>
          <p:nvPr/>
        </p:nvSpPr>
        <p:spPr>
          <a:xfrm>
            <a:off x="9472612" y="-1875313"/>
            <a:ext cx="1875313" cy="1875313"/>
          </a:xfrm>
          <a:prstGeom prst="mathMinus">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3048025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2"/>
                                        </p:tgtEl>
                                      </p:cBhvr>
                                    </p:animEffect>
                                    <p:set>
                                      <p:cBhvr>
                                        <p:cTn id="7" dur="1" fill="hold">
                                          <p:stCondLst>
                                            <p:cond delay="2999"/>
                                          </p:stCondLst>
                                        </p:cTn>
                                        <p:tgtEl>
                                          <p:spTgt spid="2"/>
                                        </p:tgtEl>
                                        <p:attrNameLst>
                                          <p:attrName>style.visibility</p:attrName>
                                        </p:attrNameLst>
                                      </p:cBhvr>
                                      <p:to>
                                        <p:strVal val="hidden"/>
                                      </p:to>
                                    </p:set>
                                  </p:childTnLst>
                                </p:cTn>
                              </p:par>
                              <p:par>
                                <p:cTn id="8" presetID="2" presetClass="exit" presetSubtype="4" decel="100000" fill="hold" grpId="1" nodeType="withEffect">
                                  <p:stCondLst>
                                    <p:cond delay="0"/>
                                  </p:stCondLst>
                                  <p:childTnLst>
                                    <p:anim calcmode="lin" valueType="num">
                                      <p:cBhvr additive="base">
                                        <p:cTn id="9" dur="3000"/>
                                        <p:tgtEl>
                                          <p:spTgt spid="2"/>
                                        </p:tgtEl>
                                        <p:attrNameLst>
                                          <p:attrName>ppt_x</p:attrName>
                                        </p:attrNameLst>
                                      </p:cBhvr>
                                      <p:tavLst>
                                        <p:tav tm="0">
                                          <p:val>
                                            <p:strVal val="ppt_x"/>
                                          </p:val>
                                        </p:tav>
                                        <p:tav tm="100000">
                                          <p:val>
                                            <p:strVal val="ppt_x"/>
                                          </p:val>
                                        </p:tav>
                                      </p:tavLst>
                                    </p:anim>
                                    <p:anim calcmode="lin" valueType="num">
                                      <p:cBhvr additive="base">
                                        <p:cTn id="10" dur="3000"/>
                                        <p:tgtEl>
                                          <p:spTgt spid="2"/>
                                        </p:tgtEl>
                                        <p:attrNameLst>
                                          <p:attrName>ppt_y</p:attrName>
                                        </p:attrNameLst>
                                      </p:cBhvr>
                                      <p:tavLst>
                                        <p:tav tm="0">
                                          <p:val>
                                            <p:strVal val="ppt_y"/>
                                          </p:val>
                                        </p:tav>
                                        <p:tav tm="100000">
                                          <p:val>
                                            <p:strVal val="1+ppt_h/2"/>
                                          </p:val>
                                        </p:tav>
                                      </p:tavLst>
                                    </p:anim>
                                    <p:set>
                                      <p:cBhvr>
                                        <p:cTn id="11" dur="1" fill="hold">
                                          <p:stCondLst>
                                            <p:cond delay="2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417F9D-B4DD-410E-9A70-8FD609CC6067}"/>
              </a:ext>
            </a:extLst>
          </p:cNvPr>
          <p:cNvSpPr/>
          <p:nvPr/>
        </p:nvSpPr>
        <p:spPr>
          <a:xfrm>
            <a:off x="2479517" y="2392680"/>
            <a:ext cx="2211546" cy="2211546"/>
          </a:xfrm>
          <a:custGeom>
            <a:avLst/>
            <a:gdLst>
              <a:gd name="connsiteX0" fmla="*/ 0 w 972343"/>
              <a:gd name="connsiteY0" fmla="*/ 0 h 972343"/>
              <a:gd name="connsiteX1" fmla="*/ 972344 w 972343"/>
              <a:gd name="connsiteY1" fmla="*/ 0 h 972343"/>
              <a:gd name="connsiteX2" fmla="*/ 972344 w 972343"/>
              <a:gd name="connsiteY2" fmla="*/ 972344 h 972343"/>
              <a:gd name="connsiteX3" fmla="*/ 0 w 972343"/>
              <a:gd name="connsiteY3" fmla="*/ 972344 h 972343"/>
            </a:gdLst>
            <a:ahLst/>
            <a:cxnLst>
              <a:cxn ang="0">
                <a:pos x="connsiteX0" y="connsiteY0"/>
              </a:cxn>
              <a:cxn ang="0">
                <a:pos x="connsiteX1" y="connsiteY1"/>
              </a:cxn>
              <a:cxn ang="0">
                <a:pos x="connsiteX2" y="connsiteY2"/>
              </a:cxn>
              <a:cxn ang="0">
                <a:pos x="connsiteX3" y="connsiteY3"/>
              </a:cxn>
            </a:cxnLst>
            <a:rect l="l" t="t" r="r" b="b"/>
            <a:pathLst>
              <a:path w="972343" h="972343">
                <a:moveTo>
                  <a:pt x="0" y="0"/>
                </a:moveTo>
                <a:lnTo>
                  <a:pt x="972344" y="0"/>
                </a:lnTo>
                <a:lnTo>
                  <a:pt x="972344" y="972344"/>
                </a:lnTo>
                <a:lnTo>
                  <a:pt x="0" y="972344"/>
                </a:lnTo>
                <a:close/>
              </a:path>
            </a:pathLst>
          </a:custGeom>
          <a:blipFill dpi="0" rotWithShape="1">
            <a:blip r:embed="rId2"/>
            <a:srcRect/>
            <a:tile tx="0" ty="0" sx="50000" sy="50000" flip="none" algn="ctr"/>
          </a:blipFill>
          <a:ln w="6945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DF94C960-1FE3-43F6-9139-DF513EB65834}"/>
              </a:ext>
            </a:extLst>
          </p:cNvPr>
          <p:cNvSpPr/>
          <p:nvPr/>
        </p:nvSpPr>
        <p:spPr>
          <a:xfrm rot="10800000">
            <a:off x="4984750" y="1484313"/>
            <a:ext cx="2222500" cy="4028281"/>
          </a:xfrm>
          <a:custGeom>
            <a:avLst/>
            <a:gdLst>
              <a:gd name="connsiteX0" fmla="*/ 1250156 w 2222500"/>
              <a:gd name="connsiteY0" fmla="*/ 0 h 4028281"/>
              <a:gd name="connsiteX1" fmla="*/ 0 w 2222500"/>
              <a:gd name="connsiteY1" fmla="*/ 0 h 4028281"/>
              <a:gd name="connsiteX2" fmla="*/ 0 w 2222500"/>
              <a:gd name="connsiteY2" fmla="*/ 277813 h 4028281"/>
              <a:gd name="connsiteX3" fmla="*/ 972344 w 2222500"/>
              <a:gd name="connsiteY3" fmla="*/ 277813 h 4028281"/>
              <a:gd name="connsiteX4" fmla="*/ 972344 w 2222500"/>
              <a:gd name="connsiteY4" fmla="*/ 1875234 h 4028281"/>
              <a:gd name="connsiteX5" fmla="*/ 0 w 2222500"/>
              <a:gd name="connsiteY5" fmla="*/ 1875234 h 4028281"/>
              <a:gd name="connsiteX6" fmla="*/ 0 w 2222500"/>
              <a:gd name="connsiteY6" fmla="*/ 2153047 h 4028281"/>
              <a:gd name="connsiteX7" fmla="*/ 972344 w 2222500"/>
              <a:gd name="connsiteY7" fmla="*/ 2153047 h 4028281"/>
              <a:gd name="connsiteX8" fmla="*/ 972344 w 2222500"/>
              <a:gd name="connsiteY8" fmla="*/ 3750469 h 4028281"/>
              <a:gd name="connsiteX9" fmla="*/ 0 w 2222500"/>
              <a:gd name="connsiteY9" fmla="*/ 3750469 h 4028281"/>
              <a:gd name="connsiteX10" fmla="*/ 0 w 2222500"/>
              <a:gd name="connsiteY10" fmla="*/ 4028281 h 4028281"/>
              <a:gd name="connsiteX11" fmla="*/ 1250156 w 2222500"/>
              <a:gd name="connsiteY11" fmla="*/ 4028281 h 4028281"/>
              <a:gd name="connsiteX12" fmla="*/ 1250156 w 2222500"/>
              <a:gd name="connsiteY12" fmla="*/ 2153047 h 4028281"/>
              <a:gd name="connsiteX13" fmla="*/ 2222500 w 2222500"/>
              <a:gd name="connsiteY13" fmla="*/ 2153047 h 4028281"/>
              <a:gd name="connsiteX14" fmla="*/ 2222500 w 2222500"/>
              <a:gd name="connsiteY14" fmla="*/ 1875234 h 4028281"/>
              <a:gd name="connsiteX15" fmla="*/ 1250156 w 2222500"/>
              <a:gd name="connsiteY15" fmla="*/ 1875234 h 4028281"/>
              <a:gd name="connsiteX16" fmla="*/ 1250156 w 2222500"/>
              <a:gd name="connsiteY16" fmla="*/ 0 h 40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2500" h="4028281">
                <a:moveTo>
                  <a:pt x="1250156" y="0"/>
                </a:moveTo>
                <a:lnTo>
                  <a:pt x="0" y="0"/>
                </a:lnTo>
                <a:lnTo>
                  <a:pt x="0" y="277813"/>
                </a:lnTo>
                <a:lnTo>
                  <a:pt x="972344" y="277813"/>
                </a:lnTo>
                <a:lnTo>
                  <a:pt x="972344" y="1875234"/>
                </a:lnTo>
                <a:lnTo>
                  <a:pt x="0" y="1875234"/>
                </a:lnTo>
                <a:lnTo>
                  <a:pt x="0" y="2153047"/>
                </a:lnTo>
                <a:lnTo>
                  <a:pt x="972344" y="2153047"/>
                </a:lnTo>
                <a:lnTo>
                  <a:pt x="972344" y="3750469"/>
                </a:lnTo>
                <a:lnTo>
                  <a:pt x="0" y="3750469"/>
                </a:lnTo>
                <a:lnTo>
                  <a:pt x="0" y="4028281"/>
                </a:lnTo>
                <a:lnTo>
                  <a:pt x="1250156" y="4028281"/>
                </a:lnTo>
                <a:lnTo>
                  <a:pt x="1250156" y="2153047"/>
                </a:lnTo>
                <a:lnTo>
                  <a:pt x="2222500" y="2153047"/>
                </a:lnTo>
                <a:lnTo>
                  <a:pt x="2222500" y="1875234"/>
                </a:lnTo>
                <a:lnTo>
                  <a:pt x="1250156" y="1875234"/>
                </a:lnTo>
                <a:lnTo>
                  <a:pt x="1250156" y="0"/>
                </a:lnTo>
                <a:close/>
              </a:path>
            </a:pathLst>
          </a:custGeom>
          <a:solidFill>
            <a:schemeClr val="accent1"/>
          </a:solidFill>
          <a:ln w="6945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7154F34-3634-4991-B288-DE7A4BE063E2}"/>
              </a:ext>
            </a:extLst>
          </p:cNvPr>
          <p:cNvSpPr/>
          <p:nvPr/>
        </p:nvSpPr>
        <p:spPr>
          <a:xfrm>
            <a:off x="7485061" y="1137046"/>
            <a:ext cx="972345" cy="972345"/>
          </a:xfrm>
          <a:custGeom>
            <a:avLst/>
            <a:gdLst>
              <a:gd name="connsiteX0" fmla="*/ 305198 w 972345"/>
              <a:gd name="connsiteY0" fmla="*/ 543323 h 972345"/>
              <a:gd name="connsiteX1" fmla="*/ 305198 w 972345"/>
              <a:gd name="connsiteY1" fmla="*/ 705248 h 972345"/>
              <a:gd name="connsiteX2" fmla="*/ 333773 w 972345"/>
              <a:gd name="connsiteY2" fmla="*/ 733823 h 972345"/>
              <a:gd name="connsiteX3" fmla="*/ 362348 w 972345"/>
              <a:gd name="connsiteY3" fmla="*/ 705248 h 972345"/>
              <a:gd name="connsiteX4" fmla="*/ 362348 w 972345"/>
              <a:gd name="connsiteY4" fmla="*/ 543323 h 972345"/>
              <a:gd name="connsiteX5" fmla="*/ 719535 w 972345"/>
              <a:gd name="connsiteY5" fmla="*/ 228998 h 972345"/>
              <a:gd name="connsiteX6" fmla="*/ 709058 w 972345"/>
              <a:gd name="connsiteY6" fmla="*/ 289958 h 972345"/>
              <a:gd name="connsiteX7" fmla="*/ 710963 w 972345"/>
              <a:gd name="connsiteY7" fmla="*/ 308055 h 972345"/>
              <a:gd name="connsiteX8" fmla="*/ 731918 w 972345"/>
              <a:gd name="connsiteY8" fmla="*/ 324248 h 972345"/>
              <a:gd name="connsiteX9" fmla="*/ 757635 w 972345"/>
              <a:gd name="connsiteY9" fmla="*/ 315676 h 972345"/>
              <a:gd name="connsiteX10" fmla="*/ 765255 w 972345"/>
              <a:gd name="connsiteY10" fmla="*/ 299483 h 972345"/>
              <a:gd name="connsiteX11" fmla="*/ 771923 w 972345"/>
              <a:gd name="connsiteY11" fmla="*/ 263288 h 972345"/>
              <a:gd name="connsiteX12" fmla="*/ 783353 w 972345"/>
              <a:gd name="connsiteY12" fmla="*/ 255668 h 972345"/>
              <a:gd name="connsiteX13" fmla="*/ 790973 w 972345"/>
              <a:gd name="connsiteY13" fmla="*/ 267098 h 972345"/>
              <a:gd name="connsiteX14" fmla="*/ 785258 w 972345"/>
              <a:gd name="connsiteY14" fmla="*/ 302341 h 972345"/>
              <a:gd name="connsiteX15" fmla="*/ 764303 w 972345"/>
              <a:gd name="connsiteY15" fmla="*/ 335678 h 972345"/>
              <a:gd name="connsiteX16" fmla="*/ 737633 w 972345"/>
              <a:gd name="connsiteY16" fmla="*/ 343298 h 972345"/>
              <a:gd name="connsiteX17" fmla="*/ 729060 w 972345"/>
              <a:gd name="connsiteY17" fmla="*/ 342346 h 972345"/>
              <a:gd name="connsiteX18" fmla="*/ 695723 w 972345"/>
              <a:gd name="connsiteY18" fmla="*/ 319486 h 972345"/>
              <a:gd name="connsiteX19" fmla="*/ 690008 w 972345"/>
              <a:gd name="connsiteY19" fmla="*/ 286148 h 972345"/>
              <a:gd name="connsiteX20" fmla="*/ 698580 w 972345"/>
              <a:gd name="connsiteY20" fmla="*/ 235666 h 972345"/>
              <a:gd name="connsiteX21" fmla="*/ 631905 w 972345"/>
              <a:gd name="connsiteY21" fmla="*/ 309008 h 972345"/>
              <a:gd name="connsiteX22" fmla="*/ 576660 w 972345"/>
              <a:gd name="connsiteY22" fmla="*/ 333773 h 972345"/>
              <a:gd name="connsiteX23" fmla="*/ 305198 w 972345"/>
              <a:gd name="connsiteY23" fmla="*/ 333773 h 972345"/>
              <a:gd name="connsiteX24" fmla="*/ 240428 w 972345"/>
              <a:gd name="connsiteY24" fmla="*/ 359491 h 972345"/>
              <a:gd name="connsiteX25" fmla="*/ 121365 w 972345"/>
              <a:gd name="connsiteY25" fmla="*/ 282338 h 972345"/>
              <a:gd name="connsiteX26" fmla="*/ 83265 w 972345"/>
              <a:gd name="connsiteY26" fmla="*/ 269955 h 972345"/>
              <a:gd name="connsiteX27" fmla="*/ 71835 w 972345"/>
              <a:gd name="connsiteY27" fmla="*/ 309961 h 972345"/>
              <a:gd name="connsiteX28" fmla="*/ 212805 w 972345"/>
              <a:gd name="connsiteY28" fmla="*/ 411878 h 972345"/>
              <a:gd name="connsiteX29" fmla="*/ 209948 w 972345"/>
              <a:gd name="connsiteY29" fmla="*/ 429023 h 972345"/>
              <a:gd name="connsiteX30" fmla="*/ 209948 w 972345"/>
              <a:gd name="connsiteY30" fmla="*/ 713821 h 972345"/>
              <a:gd name="connsiteX31" fmla="*/ 232808 w 972345"/>
              <a:gd name="connsiteY31" fmla="*/ 743348 h 972345"/>
              <a:gd name="connsiteX32" fmla="*/ 267098 w 972345"/>
              <a:gd name="connsiteY32" fmla="*/ 715726 h 972345"/>
              <a:gd name="connsiteX33" fmla="*/ 267098 w 972345"/>
              <a:gd name="connsiteY33" fmla="*/ 533798 h 972345"/>
              <a:gd name="connsiteX34" fmla="*/ 396638 w 972345"/>
              <a:gd name="connsiteY34" fmla="*/ 533798 h 972345"/>
              <a:gd name="connsiteX35" fmla="*/ 495698 w 972345"/>
              <a:gd name="connsiteY35" fmla="*/ 562373 h 972345"/>
              <a:gd name="connsiteX36" fmla="*/ 533798 w 972345"/>
              <a:gd name="connsiteY36" fmla="*/ 562373 h 972345"/>
              <a:gd name="connsiteX37" fmla="*/ 533798 w 972345"/>
              <a:gd name="connsiteY37" fmla="*/ 712868 h 972345"/>
              <a:gd name="connsiteX38" fmla="*/ 560468 w 972345"/>
              <a:gd name="connsiteY38" fmla="*/ 743348 h 972345"/>
              <a:gd name="connsiteX39" fmla="*/ 590948 w 972345"/>
              <a:gd name="connsiteY39" fmla="*/ 714773 h 972345"/>
              <a:gd name="connsiteX40" fmla="*/ 590948 w 972345"/>
              <a:gd name="connsiteY40" fmla="*/ 562373 h 972345"/>
              <a:gd name="connsiteX41" fmla="*/ 629048 w 972345"/>
              <a:gd name="connsiteY41" fmla="*/ 562373 h 972345"/>
              <a:gd name="connsiteX42" fmla="*/ 629048 w 972345"/>
              <a:gd name="connsiteY42" fmla="*/ 713821 h 972345"/>
              <a:gd name="connsiteX43" fmla="*/ 651908 w 972345"/>
              <a:gd name="connsiteY43" fmla="*/ 743348 h 972345"/>
              <a:gd name="connsiteX44" fmla="*/ 686198 w 972345"/>
              <a:gd name="connsiteY44" fmla="*/ 715726 h 972345"/>
              <a:gd name="connsiteX45" fmla="*/ 686198 w 972345"/>
              <a:gd name="connsiteY45" fmla="*/ 538561 h 972345"/>
              <a:gd name="connsiteX46" fmla="*/ 724298 w 972345"/>
              <a:gd name="connsiteY46" fmla="*/ 467123 h 972345"/>
              <a:gd name="connsiteX47" fmla="*/ 762398 w 972345"/>
              <a:gd name="connsiteY47" fmla="*/ 371873 h 972345"/>
              <a:gd name="connsiteX48" fmla="*/ 848123 w 972345"/>
              <a:gd name="connsiteY48" fmla="*/ 371873 h 972345"/>
              <a:gd name="connsiteX49" fmla="*/ 905273 w 972345"/>
              <a:gd name="connsiteY49" fmla="*/ 314723 h 972345"/>
              <a:gd name="connsiteX50" fmla="*/ 846218 w 972345"/>
              <a:gd name="connsiteY50" fmla="*/ 288053 h 972345"/>
              <a:gd name="connsiteX51" fmla="*/ 771923 w 972345"/>
              <a:gd name="connsiteY51" fmla="*/ 228998 h 972345"/>
              <a:gd name="connsiteX52" fmla="*/ 0 w 972345"/>
              <a:gd name="connsiteY52" fmla="*/ 0 h 972345"/>
              <a:gd name="connsiteX53" fmla="*/ 972345 w 972345"/>
              <a:gd name="connsiteY53" fmla="*/ 0 h 972345"/>
              <a:gd name="connsiteX54" fmla="*/ 972345 w 972345"/>
              <a:gd name="connsiteY54" fmla="*/ 972345 h 972345"/>
              <a:gd name="connsiteX55" fmla="*/ 0 w 972345"/>
              <a:gd name="connsiteY55"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72345" h="972345">
                <a:moveTo>
                  <a:pt x="305198" y="543323"/>
                </a:moveTo>
                <a:lnTo>
                  <a:pt x="305198" y="705248"/>
                </a:lnTo>
                <a:cubicBezTo>
                  <a:pt x="305198" y="721440"/>
                  <a:pt x="317580" y="733823"/>
                  <a:pt x="333773" y="733823"/>
                </a:cubicBezTo>
                <a:cubicBezTo>
                  <a:pt x="349966" y="733823"/>
                  <a:pt x="362348" y="721440"/>
                  <a:pt x="362348" y="705248"/>
                </a:cubicBezTo>
                <a:lnTo>
                  <a:pt x="362348" y="543323"/>
                </a:lnTo>
                <a:close/>
                <a:moveTo>
                  <a:pt x="719535" y="228998"/>
                </a:moveTo>
                <a:lnTo>
                  <a:pt x="709058" y="289958"/>
                </a:lnTo>
                <a:cubicBezTo>
                  <a:pt x="708105" y="295673"/>
                  <a:pt x="708105" y="302341"/>
                  <a:pt x="710963" y="308055"/>
                </a:cubicBezTo>
                <a:cubicBezTo>
                  <a:pt x="714773" y="316628"/>
                  <a:pt x="723345" y="322343"/>
                  <a:pt x="731918" y="324248"/>
                </a:cubicBezTo>
                <a:cubicBezTo>
                  <a:pt x="741443" y="326153"/>
                  <a:pt x="750968" y="323296"/>
                  <a:pt x="757635" y="315676"/>
                </a:cubicBezTo>
                <a:cubicBezTo>
                  <a:pt x="761445" y="310913"/>
                  <a:pt x="764303" y="305198"/>
                  <a:pt x="765255" y="299483"/>
                </a:cubicBezTo>
                <a:lnTo>
                  <a:pt x="771923" y="263288"/>
                </a:lnTo>
                <a:cubicBezTo>
                  <a:pt x="772875" y="258526"/>
                  <a:pt x="777638" y="254716"/>
                  <a:pt x="783353" y="255668"/>
                </a:cubicBezTo>
                <a:cubicBezTo>
                  <a:pt x="788115" y="256620"/>
                  <a:pt x="791925" y="261383"/>
                  <a:pt x="790973" y="267098"/>
                </a:cubicBezTo>
                <a:lnTo>
                  <a:pt x="785258" y="302341"/>
                </a:lnTo>
                <a:cubicBezTo>
                  <a:pt x="783353" y="315676"/>
                  <a:pt x="775733" y="328058"/>
                  <a:pt x="764303" y="335678"/>
                </a:cubicBezTo>
                <a:cubicBezTo>
                  <a:pt x="756683" y="341393"/>
                  <a:pt x="747158" y="343298"/>
                  <a:pt x="737633" y="343298"/>
                </a:cubicBezTo>
                <a:cubicBezTo>
                  <a:pt x="734775" y="343298"/>
                  <a:pt x="731918" y="343298"/>
                  <a:pt x="729060" y="342346"/>
                </a:cubicBezTo>
                <a:cubicBezTo>
                  <a:pt x="714773" y="339488"/>
                  <a:pt x="703343" y="331868"/>
                  <a:pt x="695723" y="319486"/>
                </a:cubicBezTo>
                <a:cubicBezTo>
                  <a:pt x="690008" y="309008"/>
                  <a:pt x="688103" y="297578"/>
                  <a:pt x="690008" y="286148"/>
                </a:cubicBezTo>
                <a:lnTo>
                  <a:pt x="698580" y="235666"/>
                </a:lnTo>
                <a:lnTo>
                  <a:pt x="631905" y="309008"/>
                </a:lnTo>
                <a:cubicBezTo>
                  <a:pt x="618570" y="324248"/>
                  <a:pt x="597615" y="333773"/>
                  <a:pt x="576660" y="333773"/>
                </a:cubicBezTo>
                <a:lnTo>
                  <a:pt x="305198" y="333773"/>
                </a:lnTo>
                <a:cubicBezTo>
                  <a:pt x="280433" y="333773"/>
                  <a:pt x="257573" y="343298"/>
                  <a:pt x="240428" y="359491"/>
                </a:cubicBezTo>
                <a:cubicBezTo>
                  <a:pt x="208043" y="353775"/>
                  <a:pt x="153750" y="336630"/>
                  <a:pt x="121365" y="282338"/>
                </a:cubicBezTo>
                <a:cubicBezTo>
                  <a:pt x="113745" y="269003"/>
                  <a:pt x="96600" y="263288"/>
                  <a:pt x="83265" y="269955"/>
                </a:cubicBezTo>
                <a:cubicBezTo>
                  <a:pt x="68025" y="277576"/>
                  <a:pt x="63263" y="295673"/>
                  <a:pt x="71835" y="309961"/>
                </a:cubicBezTo>
                <a:cubicBezTo>
                  <a:pt x="109935" y="374731"/>
                  <a:pt x="168990" y="400448"/>
                  <a:pt x="212805" y="411878"/>
                </a:cubicBezTo>
                <a:cubicBezTo>
                  <a:pt x="210900" y="417593"/>
                  <a:pt x="209948" y="423308"/>
                  <a:pt x="209948" y="429023"/>
                </a:cubicBezTo>
                <a:lnTo>
                  <a:pt x="209948" y="713821"/>
                </a:lnTo>
                <a:cubicBezTo>
                  <a:pt x="209948" y="728108"/>
                  <a:pt x="219473" y="740490"/>
                  <a:pt x="232808" y="743348"/>
                </a:cubicBezTo>
                <a:cubicBezTo>
                  <a:pt x="250905" y="747158"/>
                  <a:pt x="267098" y="732871"/>
                  <a:pt x="267098" y="715726"/>
                </a:cubicBezTo>
                <a:lnTo>
                  <a:pt x="267098" y="533798"/>
                </a:lnTo>
                <a:lnTo>
                  <a:pt x="396638" y="533798"/>
                </a:lnTo>
                <a:cubicBezTo>
                  <a:pt x="416640" y="550943"/>
                  <a:pt x="452835" y="562373"/>
                  <a:pt x="495698" y="562373"/>
                </a:cubicBezTo>
                <a:cubicBezTo>
                  <a:pt x="495698" y="562373"/>
                  <a:pt x="511890" y="562373"/>
                  <a:pt x="533798" y="562373"/>
                </a:cubicBezTo>
                <a:lnTo>
                  <a:pt x="533798" y="712868"/>
                </a:lnTo>
                <a:cubicBezTo>
                  <a:pt x="533798" y="728108"/>
                  <a:pt x="545228" y="742396"/>
                  <a:pt x="560468" y="743348"/>
                </a:cubicBezTo>
                <a:cubicBezTo>
                  <a:pt x="576660" y="744301"/>
                  <a:pt x="590948" y="730965"/>
                  <a:pt x="590948" y="714773"/>
                </a:cubicBezTo>
                <a:lnTo>
                  <a:pt x="590948" y="562373"/>
                </a:lnTo>
                <a:lnTo>
                  <a:pt x="629048" y="562373"/>
                </a:lnTo>
                <a:lnTo>
                  <a:pt x="629048" y="713821"/>
                </a:lnTo>
                <a:cubicBezTo>
                  <a:pt x="629048" y="728108"/>
                  <a:pt x="638573" y="740490"/>
                  <a:pt x="651908" y="743348"/>
                </a:cubicBezTo>
                <a:cubicBezTo>
                  <a:pt x="670005" y="747158"/>
                  <a:pt x="686198" y="732871"/>
                  <a:pt x="686198" y="715726"/>
                </a:cubicBezTo>
                <a:lnTo>
                  <a:pt x="686198" y="538561"/>
                </a:lnTo>
                <a:cubicBezTo>
                  <a:pt x="709058" y="509986"/>
                  <a:pt x="724298" y="467123"/>
                  <a:pt x="724298" y="467123"/>
                </a:cubicBezTo>
                <a:lnTo>
                  <a:pt x="762398" y="371873"/>
                </a:lnTo>
                <a:lnTo>
                  <a:pt x="848123" y="371873"/>
                </a:lnTo>
                <a:cubicBezTo>
                  <a:pt x="879555" y="371873"/>
                  <a:pt x="905273" y="346155"/>
                  <a:pt x="905273" y="314723"/>
                </a:cubicBezTo>
                <a:lnTo>
                  <a:pt x="846218" y="288053"/>
                </a:lnTo>
                <a:cubicBezTo>
                  <a:pt x="838598" y="254716"/>
                  <a:pt x="808118" y="228998"/>
                  <a:pt x="771923" y="228998"/>
                </a:cubicBezTo>
                <a:close/>
                <a:moveTo>
                  <a:pt x="0" y="0"/>
                </a:moveTo>
                <a:lnTo>
                  <a:pt x="972345" y="0"/>
                </a:lnTo>
                <a:lnTo>
                  <a:pt x="972345" y="972345"/>
                </a:lnTo>
                <a:lnTo>
                  <a:pt x="0" y="972345"/>
                </a:lnTo>
                <a:close/>
              </a:path>
            </a:pathLst>
          </a:custGeom>
          <a:solidFill>
            <a:schemeClr val="accent6"/>
          </a:solidFill>
          <a:ln w="9525" cap="flat">
            <a:noFill/>
            <a:prstDash val="solid"/>
            <a:miter/>
          </a:ln>
        </p:spPr>
        <p:txBody>
          <a:bodyPr rtlCol="0" anchor="ctr"/>
          <a:lstStyle/>
          <a:p>
            <a:endParaRPr lang="en-US"/>
          </a:p>
        </p:txBody>
      </p:sp>
      <p:sp>
        <p:nvSpPr>
          <p:cNvPr id="35" name="Freeform: Shape 34" descr="Cat">
            <a:extLst>
              <a:ext uri="{FF2B5EF4-FFF2-40B4-BE49-F238E27FC236}">
                <a16:creationId xmlns:a16="http://schemas.microsoft.com/office/drawing/2014/main" id="{871310DD-60AF-4E55-80B8-1D61B1C4AE15}"/>
              </a:ext>
            </a:extLst>
          </p:cNvPr>
          <p:cNvSpPr/>
          <p:nvPr/>
        </p:nvSpPr>
        <p:spPr>
          <a:xfrm>
            <a:off x="7485061" y="3012280"/>
            <a:ext cx="972345" cy="972345"/>
          </a:xfrm>
          <a:custGeom>
            <a:avLst/>
            <a:gdLst>
              <a:gd name="connsiteX0" fmla="*/ 680245 w 972345"/>
              <a:gd name="connsiteY0" fmla="*/ 100291 h 972345"/>
              <a:gd name="connsiteX1" fmla="*/ 670006 w 972345"/>
              <a:gd name="connsiteY1" fmla="*/ 102315 h 972345"/>
              <a:gd name="connsiteX2" fmla="*/ 538561 w 972345"/>
              <a:gd name="connsiteY2" fmla="*/ 225188 h 972345"/>
              <a:gd name="connsiteX3" fmla="*/ 514748 w 972345"/>
              <a:gd name="connsiteY3" fmla="*/ 280433 h 972345"/>
              <a:gd name="connsiteX4" fmla="*/ 514748 w 972345"/>
              <a:gd name="connsiteY4" fmla="*/ 286148 h 972345"/>
              <a:gd name="connsiteX5" fmla="*/ 295673 w 972345"/>
              <a:gd name="connsiteY5" fmla="*/ 657623 h 972345"/>
              <a:gd name="connsiteX6" fmla="*/ 302341 w 972345"/>
              <a:gd name="connsiteY6" fmla="*/ 746206 h 972345"/>
              <a:gd name="connsiteX7" fmla="*/ 295673 w 972345"/>
              <a:gd name="connsiteY7" fmla="*/ 740490 h 972345"/>
              <a:gd name="connsiteX8" fmla="*/ 248048 w 972345"/>
              <a:gd name="connsiteY8" fmla="*/ 571898 h 972345"/>
              <a:gd name="connsiteX9" fmla="*/ 282338 w 972345"/>
              <a:gd name="connsiteY9" fmla="*/ 466170 h 972345"/>
              <a:gd name="connsiteX10" fmla="*/ 287101 w 972345"/>
              <a:gd name="connsiteY10" fmla="*/ 294720 h 972345"/>
              <a:gd name="connsiteX11" fmla="*/ 247095 w 972345"/>
              <a:gd name="connsiteY11" fmla="*/ 294720 h 972345"/>
              <a:gd name="connsiteX12" fmla="*/ 247095 w 972345"/>
              <a:gd name="connsiteY12" fmla="*/ 334725 h 972345"/>
              <a:gd name="connsiteX13" fmla="*/ 231855 w 972345"/>
              <a:gd name="connsiteY13" fmla="*/ 440453 h 972345"/>
              <a:gd name="connsiteX14" fmla="*/ 190898 w 972345"/>
              <a:gd name="connsiteY14" fmla="*/ 571898 h 972345"/>
              <a:gd name="connsiteX15" fmla="*/ 257573 w 972345"/>
              <a:gd name="connsiteY15" fmla="*/ 783353 h 972345"/>
              <a:gd name="connsiteX16" fmla="*/ 322343 w 972345"/>
              <a:gd name="connsiteY16" fmla="*/ 817643 h 972345"/>
              <a:gd name="connsiteX17" fmla="*/ 371873 w 972345"/>
              <a:gd name="connsiteY17" fmla="*/ 867173 h 972345"/>
              <a:gd name="connsiteX18" fmla="*/ 486173 w 972345"/>
              <a:gd name="connsiteY18" fmla="*/ 867173 h 972345"/>
              <a:gd name="connsiteX19" fmla="*/ 514748 w 972345"/>
              <a:gd name="connsiteY19" fmla="*/ 838598 h 972345"/>
              <a:gd name="connsiteX20" fmla="*/ 489983 w 972345"/>
              <a:gd name="connsiteY20" fmla="*/ 810023 h 972345"/>
              <a:gd name="connsiteX21" fmla="*/ 457598 w 972345"/>
              <a:gd name="connsiteY21" fmla="*/ 810023 h 972345"/>
              <a:gd name="connsiteX22" fmla="*/ 524273 w 972345"/>
              <a:gd name="connsiteY22" fmla="*/ 676673 h 972345"/>
              <a:gd name="connsiteX23" fmla="*/ 469981 w 972345"/>
              <a:gd name="connsiteY23" fmla="*/ 565230 h 972345"/>
              <a:gd name="connsiteX24" fmla="*/ 464266 w 972345"/>
              <a:gd name="connsiteY24" fmla="*/ 546180 h 972345"/>
              <a:gd name="connsiteX25" fmla="*/ 483316 w 972345"/>
              <a:gd name="connsiteY25" fmla="*/ 540465 h 972345"/>
              <a:gd name="connsiteX26" fmla="*/ 552848 w 972345"/>
              <a:gd name="connsiteY26" fmla="*/ 676673 h 972345"/>
              <a:gd name="connsiteX27" fmla="*/ 533798 w 972345"/>
              <a:gd name="connsiteY27" fmla="*/ 767160 h 972345"/>
              <a:gd name="connsiteX28" fmla="*/ 533798 w 972345"/>
              <a:gd name="connsiteY28" fmla="*/ 838598 h 972345"/>
              <a:gd name="connsiteX29" fmla="*/ 562373 w 972345"/>
              <a:gd name="connsiteY29" fmla="*/ 867173 h 972345"/>
              <a:gd name="connsiteX30" fmla="*/ 590948 w 972345"/>
              <a:gd name="connsiteY30" fmla="*/ 838598 h 972345"/>
              <a:gd name="connsiteX31" fmla="*/ 590948 w 972345"/>
              <a:gd name="connsiteY31" fmla="*/ 750968 h 972345"/>
              <a:gd name="connsiteX32" fmla="*/ 609998 w 972345"/>
              <a:gd name="connsiteY32" fmla="*/ 725250 h 972345"/>
              <a:gd name="connsiteX33" fmla="*/ 609998 w 972345"/>
              <a:gd name="connsiteY33" fmla="*/ 838598 h 972345"/>
              <a:gd name="connsiteX34" fmla="*/ 638573 w 972345"/>
              <a:gd name="connsiteY34" fmla="*/ 867173 h 972345"/>
              <a:gd name="connsiteX35" fmla="*/ 667148 w 972345"/>
              <a:gd name="connsiteY35" fmla="*/ 838598 h 972345"/>
              <a:gd name="connsiteX36" fmla="*/ 667148 w 972345"/>
              <a:gd name="connsiteY36" fmla="*/ 585233 h 972345"/>
              <a:gd name="connsiteX37" fmla="*/ 676673 w 972345"/>
              <a:gd name="connsiteY37" fmla="*/ 514748 h 972345"/>
              <a:gd name="connsiteX38" fmla="*/ 657623 w 972345"/>
              <a:gd name="connsiteY38" fmla="*/ 390923 h 972345"/>
              <a:gd name="connsiteX39" fmla="*/ 695723 w 972345"/>
              <a:gd name="connsiteY39" fmla="*/ 352823 h 972345"/>
              <a:gd name="connsiteX40" fmla="*/ 771923 w 972345"/>
              <a:gd name="connsiteY40" fmla="*/ 276623 h 972345"/>
              <a:gd name="connsiteX41" fmla="*/ 766208 w 972345"/>
              <a:gd name="connsiteY41" fmla="*/ 259478 h 972345"/>
              <a:gd name="connsiteX42" fmla="*/ 686198 w 972345"/>
              <a:gd name="connsiteY42" fmla="*/ 143273 h 972345"/>
              <a:gd name="connsiteX43" fmla="*/ 686198 w 972345"/>
              <a:gd name="connsiteY43" fmla="*/ 108983 h 972345"/>
              <a:gd name="connsiteX44" fmla="*/ 680245 w 972345"/>
              <a:gd name="connsiteY44" fmla="*/ 100291 h 972345"/>
              <a:gd name="connsiteX45" fmla="*/ 0 w 972345"/>
              <a:gd name="connsiteY45" fmla="*/ 0 h 972345"/>
              <a:gd name="connsiteX46" fmla="*/ 972345 w 972345"/>
              <a:gd name="connsiteY46" fmla="*/ 0 h 972345"/>
              <a:gd name="connsiteX47" fmla="*/ 972345 w 972345"/>
              <a:gd name="connsiteY47" fmla="*/ 972345 h 972345"/>
              <a:gd name="connsiteX48" fmla="*/ 0 w 972345"/>
              <a:gd name="connsiteY48"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72345" h="972345">
                <a:moveTo>
                  <a:pt x="680245" y="100291"/>
                </a:moveTo>
                <a:cubicBezTo>
                  <a:pt x="676912" y="98981"/>
                  <a:pt x="672864" y="99457"/>
                  <a:pt x="670006" y="102315"/>
                </a:cubicBezTo>
                <a:lnTo>
                  <a:pt x="538561" y="225188"/>
                </a:lnTo>
                <a:cubicBezTo>
                  <a:pt x="523321" y="239475"/>
                  <a:pt x="514748" y="259478"/>
                  <a:pt x="514748" y="280433"/>
                </a:cubicBezTo>
                <a:lnTo>
                  <a:pt x="514748" y="286148"/>
                </a:lnTo>
                <a:cubicBezTo>
                  <a:pt x="514748" y="367110"/>
                  <a:pt x="295673" y="400448"/>
                  <a:pt x="295673" y="657623"/>
                </a:cubicBezTo>
                <a:cubicBezTo>
                  <a:pt x="295673" y="691913"/>
                  <a:pt x="297578" y="721440"/>
                  <a:pt x="302341" y="746206"/>
                </a:cubicBezTo>
                <a:cubicBezTo>
                  <a:pt x="300436" y="744300"/>
                  <a:pt x="298530" y="742395"/>
                  <a:pt x="295673" y="740490"/>
                </a:cubicBezTo>
                <a:cubicBezTo>
                  <a:pt x="273766" y="719535"/>
                  <a:pt x="248048" y="672863"/>
                  <a:pt x="248048" y="571898"/>
                </a:cubicBezTo>
                <a:cubicBezTo>
                  <a:pt x="248048" y="536655"/>
                  <a:pt x="265193" y="500460"/>
                  <a:pt x="282338" y="466170"/>
                </a:cubicBezTo>
                <a:cubicBezTo>
                  <a:pt x="309008" y="410925"/>
                  <a:pt x="339488" y="348060"/>
                  <a:pt x="287101" y="294720"/>
                </a:cubicBezTo>
                <a:cubicBezTo>
                  <a:pt x="275671" y="283290"/>
                  <a:pt x="257573" y="283290"/>
                  <a:pt x="247095" y="294720"/>
                </a:cubicBezTo>
                <a:cubicBezTo>
                  <a:pt x="235666" y="306150"/>
                  <a:pt x="235666" y="324248"/>
                  <a:pt x="247095" y="334725"/>
                </a:cubicBezTo>
                <a:cubicBezTo>
                  <a:pt x="269003" y="356633"/>
                  <a:pt x="259478" y="382350"/>
                  <a:pt x="231855" y="440453"/>
                </a:cubicBezTo>
                <a:cubicBezTo>
                  <a:pt x="211853" y="479505"/>
                  <a:pt x="190898" y="524273"/>
                  <a:pt x="190898" y="571898"/>
                </a:cubicBezTo>
                <a:cubicBezTo>
                  <a:pt x="190898" y="670006"/>
                  <a:pt x="213758" y="741443"/>
                  <a:pt x="257573" y="783353"/>
                </a:cubicBezTo>
                <a:cubicBezTo>
                  <a:pt x="280433" y="805260"/>
                  <a:pt x="305198" y="813833"/>
                  <a:pt x="322343" y="817643"/>
                </a:cubicBezTo>
                <a:cubicBezTo>
                  <a:pt x="340441" y="855743"/>
                  <a:pt x="362348" y="867173"/>
                  <a:pt x="371873" y="867173"/>
                </a:cubicBezTo>
                <a:lnTo>
                  <a:pt x="486173" y="867173"/>
                </a:lnTo>
                <a:cubicBezTo>
                  <a:pt x="502366" y="867173"/>
                  <a:pt x="514748" y="854790"/>
                  <a:pt x="514748" y="838598"/>
                </a:cubicBezTo>
                <a:cubicBezTo>
                  <a:pt x="514748" y="824310"/>
                  <a:pt x="504271" y="811928"/>
                  <a:pt x="489983" y="810023"/>
                </a:cubicBezTo>
                <a:lnTo>
                  <a:pt x="457598" y="810023"/>
                </a:lnTo>
                <a:cubicBezTo>
                  <a:pt x="493793" y="790020"/>
                  <a:pt x="524273" y="749063"/>
                  <a:pt x="524273" y="676673"/>
                </a:cubicBezTo>
                <a:cubicBezTo>
                  <a:pt x="524273" y="613808"/>
                  <a:pt x="511891" y="588090"/>
                  <a:pt x="469981" y="565230"/>
                </a:cubicBezTo>
                <a:cubicBezTo>
                  <a:pt x="463313" y="561420"/>
                  <a:pt x="460456" y="552848"/>
                  <a:pt x="464266" y="546180"/>
                </a:cubicBezTo>
                <a:cubicBezTo>
                  <a:pt x="468076" y="539513"/>
                  <a:pt x="476648" y="536655"/>
                  <a:pt x="483316" y="540465"/>
                </a:cubicBezTo>
                <a:cubicBezTo>
                  <a:pt x="541418" y="570945"/>
                  <a:pt x="552848" y="613808"/>
                  <a:pt x="552848" y="676673"/>
                </a:cubicBezTo>
                <a:cubicBezTo>
                  <a:pt x="552848" y="710963"/>
                  <a:pt x="546181" y="741443"/>
                  <a:pt x="533798" y="767160"/>
                </a:cubicBezTo>
                <a:lnTo>
                  <a:pt x="533798" y="838598"/>
                </a:lnTo>
                <a:cubicBezTo>
                  <a:pt x="533798" y="854790"/>
                  <a:pt x="546181" y="867173"/>
                  <a:pt x="562373" y="867173"/>
                </a:cubicBezTo>
                <a:cubicBezTo>
                  <a:pt x="578566" y="867173"/>
                  <a:pt x="590948" y="854790"/>
                  <a:pt x="590948" y="838598"/>
                </a:cubicBezTo>
                <a:lnTo>
                  <a:pt x="590948" y="750968"/>
                </a:lnTo>
                <a:cubicBezTo>
                  <a:pt x="597616" y="743348"/>
                  <a:pt x="604283" y="734775"/>
                  <a:pt x="609998" y="725250"/>
                </a:cubicBezTo>
                <a:lnTo>
                  <a:pt x="609998" y="838598"/>
                </a:lnTo>
                <a:cubicBezTo>
                  <a:pt x="609998" y="854790"/>
                  <a:pt x="622381" y="867173"/>
                  <a:pt x="638573" y="867173"/>
                </a:cubicBezTo>
                <a:cubicBezTo>
                  <a:pt x="654765" y="867173"/>
                  <a:pt x="667148" y="854790"/>
                  <a:pt x="667148" y="838598"/>
                </a:cubicBezTo>
                <a:lnTo>
                  <a:pt x="667148" y="585233"/>
                </a:lnTo>
                <a:cubicBezTo>
                  <a:pt x="673815" y="556658"/>
                  <a:pt x="676673" y="531893"/>
                  <a:pt x="676673" y="514748"/>
                </a:cubicBezTo>
                <a:cubicBezTo>
                  <a:pt x="676673" y="439500"/>
                  <a:pt x="657623" y="431880"/>
                  <a:pt x="657623" y="390923"/>
                </a:cubicBezTo>
                <a:cubicBezTo>
                  <a:pt x="657623" y="369968"/>
                  <a:pt x="674768" y="352823"/>
                  <a:pt x="695723" y="352823"/>
                </a:cubicBezTo>
                <a:cubicBezTo>
                  <a:pt x="737633" y="352823"/>
                  <a:pt x="771923" y="318533"/>
                  <a:pt x="771923" y="276623"/>
                </a:cubicBezTo>
                <a:cubicBezTo>
                  <a:pt x="771923" y="269955"/>
                  <a:pt x="770018" y="264240"/>
                  <a:pt x="766208" y="259478"/>
                </a:cubicBezTo>
                <a:lnTo>
                  <a:pt x="686198" y="143273"/>
                </a:lnTo>
                <a:lnTo>
                  <a:pt x="686198" y="108983"/>
                </a:lnTo>
                <a:cubicBezTo>
                  <a:pt x="686198" y="104697"/>
                  <a:pt x="683579" y="101601"/>
                  <a:pt x="680245" y="100291"/>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CAE3302-FF0E-4C90-A1F8-AC337D87D13C}"/>
              </a:ext>
            </a:extLst>
          </p:cNvPr>
          <p:cNvSpPr/>
          <p:nvPr/>
        </p:nvSpPr>
        <p:spPr>
          <a:xfrm>
            <a:off x="7485061" y="4887514"/>
            <a:ext cx="972345" cy="972345"/>
          </a:xfrm>
          <a:custGeom>
            <a:avLst/>
            <a:gdLst>
              <a:gd name="connsiteX0" fmla="*/ 833836 w 972345"/>
              <a:gd name="connsiteY0" fmla="*/ 514748 h 972345"/>
              <a:gd name="connsiteX1" fmla="*/ 779543 w 972345"/>
              <a:gd name="connsiteY1" fmla="*/ 528083 h 972345"/>
              <a:gd name="connsiteX2" fmla="*/ 489983 w 972345"/>
              <a:gd name="connsiteY2" fmla="*/ 609046 h 972345"/>
              <a:gd name="connsiteX3" fmla="*/ 462361 w 972345"/>
              <a:gd name="connsiteY3" fmla="*/ 609046 h 972345"/>
              <a:gd name="connsiteX4" fmla="*/ 67073 w 972345"/>
              <a:gd name="connsiteY4" fmla="*/ 530941 h 972345"/>
              <a:gd name="connsiteX5" fmla="*/ 122318 w 972345"/>
              <a:gd name="connsiteY5" fmla="*/ 610950 h 972345"/>
              <a:gd name="connsiteX6" fmla="*/ 151846 w 972345"/>
              <a:gd name="connsiteY6" fmla="*/ 621428 h 972345"/>
              <a:gd name="connsiteX7" fmla="*/ 143273 w 972345"/>
              <a:gd name="connsiteY7" fmla="*/ 670958 h 972345"/>
              <a:gd name="connsiteX8" fmla="*/ 174706 w 972345"/>
              <a:gd name="connsiteY8" fmla="*/ 714773 h 972345"/>
              <a:gd name="connsiteX9" fmla="*/ 181373 w 972345"/>
              <a:gd name="connsiteY9" fmla="*/ 715725 h 972345"/>
              <a:gd name="connsiteX10" fmla="*/ 218521 w 972345"/>
              <a:gd name="connsiteY10" fmla="*/ 684293 h 972345"/>
              <a:gd name="connsiteX11" fmla="*/ 225188 w 972345"/>
              <a:gd name="connsiteY11" fmla="*/ 642383 h 972345"/>
              <a:gd name="connsiteX12" fmla="*/ 461408 w 972345"/>
              <a:gd name="connsiteY12" fmla="*/ 669053 h 972345"/>
              <a:gd name="connsiteX13" fmla="*/ 601426 w 972345"/>
              <a:gd name="connsiteY13" fmla="*/ 660481 h 972345"/>
              <a:gd name="connsiteX14" fmla="*/ 614761 w 972345"/>
              <a:gd name="connsiteY14" fmla="*/ 658575 h 972345"/>
              <a:gd name="connsiteX15" fmla="*/ 619523 w 972345"/>
              <a:gd name="connsiteY15" fmla="*/ 685246 h 972345"/>
              <a:gd name="connsiteX16" fmla="*/ 656671 w 972345"/>
              <a:gd name="connsiteY16" fmla="*/ 716678 h 972345"/>
              <a:gd name="connsiteX17" fmla="*/ 663338 w 972345"/>
              <a:gd name="connsiteY17" fmla="*/ 715725 h 972345"/>
              <a:gd name="connsiteX18" fmla="*/ 694771 w 972345"/>
              <a:gd name="connsiteY18" fmla="*/ 671911 h 972345"/>
              <a:gd name="connsiteX19" fmla="*/ 690961 w 972345"/>
              <a:gd name="connsiteY19" fmla="*/ 651908 h 972345"/>
              <a:gd name="connsiteX20" fmla="*/ 832883 w 972345"/>
              <a:gd name="connsiteY20" fmla="*/ 648098 h 972345"/>
              <a:gd name="connsiteX21" fmla="*/ 833836 w 972345"/>
              <a:gd name="connsiteY21" fmla="*/ 648098 h 972345"/>
              <a:gd name="connsiteX22" fmla="*/ 905273 w 972345"/>
              <a:gd name="connsiteY22" fmla="*/ 581423 h 972345"/>
              <a:gd name="connsiteX23" fmla="*/ 833836 w 972345"/>
              <a:gd name="connsiteY23" fmla="*/ 514748 h 972345"/>
              <a:gd name="connsiteX24" fmla="*/ 409974 w 972345"/>
              <a:gd name="connsiteY24" fmla="*/ 257573 h 972345"/>
              <a:gd name="connsiteX25" fmla="*/ 109936 w 972345"/>
              <a:gd name="connsiteY25" fmla="*/ 508081 h 972345"/>
              <a:gd name="connsiteX26" fmla="*/ 462361 w 972345"/>
              <a:gd name="connsiteY26" fmla="*/ 571898 h 972345"/>
              <a:gd name="connsiteX27" fmla="*/ 489031 w 972345"/>
              <a:gd name="connsiteY27" fmla="*/ 571898 h 972345"/>
              <a:gd name="connsiteX28" fmla="*/ 711916 w 972345"/>
              <a:gd name="connsiteY28" fmla="*/ 519511 h 972345"/>
              <a:gd name="connsiteX29" fmla="*/ 409974 w 972345"/>
              <a:gd name="connsiteY29" fmla="*/ 257573 h 972345"/>
              <a:gd name="connsiteX30" fmla="*/ 0 w 972345"/>
              <a:gd name="connsiteY30" fmla="*/ 0 h 972345"/>
              <a:gd name="connsiteX31" fmla="*/ 972345 w 972345"/>
              <a:gd name="connsiteY31" fmla="*/ 0 h 972345"/>
              <a:gd name="connsiteX32" fmla="*/ 972345 w 972345"/>
              <a:gd name="connsiteY32" fmla="*/ 972345 h 972345"/>
              <a:gd name="connsiteX33" fmla="*/ 0 w 972345"/>
              <a:gd name="connsiteY33" fmla="*/ 972345 h 97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2345" h="972345">
                <a:moveTo>
                  <a:pt x="833836" y="514748"/>
                </a:moveTo>
                <a:cubicBezTo>
                  <a:pt x="812881" y="514748"/>
                  <a:pt x="794783" y="520463"/>
                  <a:pt x="779543" y="528083"/>
                </a:cubicBezTo>
                <a:cubicBezTo>
                  <a:pt x="689056" y="575708"/>
                  <a:pt x="590948" y="607141"/>
                  <a:pt x="489983" y="609046"/>
                </a:cubicBezTo>
                <a:cubicBezTo>
                  <a:pt x="480458" y="609046"/>
                  <a:pt x="471886" y="609046"/>
                  <a:pt x="462361" y="609046"/>
                </a:cubicBezTo>
                <a:cubicBezTo>
                  <a:pt x="312818" y="609998"/>
                  <a:pt x="175658" y="580471"/>
                  <a:pt x="67073" y="530941"/>
                </a:cubicBezTo>
                <a:cubicBezTo>
                  <a:pt x="67073" y="566183"/>
                  <a:pt x="88981" y="598568"/>
                  <a:pt x="122318" y="610950"/>
                </a:cubicBezTo>
                <a:cubicBezTo>
                  <a:pt x="131843" y="614761"/>
                  <a:pt x="142321" y="617618"/>
                  <a:pt x="151846" y="621428"/>
                </a:cubicBezTo>
                <a:lnTo>
                  <a:pt x="143273" y="670958"/>
                </a:lnTo>
                <a:cubicBezTo>
                  <a:pt x="139463" y="691913"/>
                  <a:pt x="153751" y="710963"/>
                  <a:pt x="174706" y="714773"/>
                </a:cubicBezTo>
                <a:cubicBezTo>
                  <a:pt x="176611" y="714773"/>
                  <a:pt x="178516" y="715725"/>
                  <a:pt x="181373" y="715725"/>
                </a:cubicBezTo>
                <a:cubicBezTo>
                  <a:pt x="199471" y="715725"/>
                  <a:pt x="215663" y="702390"/>
                  <a:pt x="218521" y="684293"/>
                </a:cubicBezTo>
                <a:lnTo>
                  <a:pt x="225188" y="642383"/>
                </a:lnTo>
                <a:cubicBezTo>
                  <a:pt x="298531" y="659528"/>
                  <a:pt x="377588" y="669053"/>
                  <a:pt x="461408" y="669053"/>
                </a:cubicBezTo>
                <a:cubicBezTo>
                  <a:pt x="509986" y="669053"/>
                  <a:pt x="556658" y="666196"/>
                  <a:pt x="601426" y="660481"/>
                </a:cubicBezTo>
                <a:cubicBezTo>
                  <a:pt x="606188" y="659528"/>
                  <a:pt x="609998" y="659528"/>
                  <a:pt x="614761" y="658575"/>
                </a:cubicBezTo>
                <a:lnTo>
                  <a:pt x="619523" y="685246"/>
                </a:lnTo>
                <a:cubicBezTo>
                  <a:pt x="622381" y="704296"/>
                  <a:pt x="638573" y="716678"/>
                  <a:pt x="656671" y="716678"/>
                </a:cubicBezTo>
                <a:cubicBezTo>
                  <a:pt x="658576" y="716678"/>
                  <a:pt x="660481" y="716678"/>
                  <a:pt x="663338" y="715725"/>
                </a:cubicBezTo>
                <a:cubicBezTo>
                  <a:pt x="684293" y="711915"/>
                  <a:pt x="698581" y="692865"/>
                  <a:pt x="694771" y="671911"/>
                </a:cubicBezTo>
                <a:lnTo>
                  <a:pt x="690961" y="651908"/>
                </a:lnTo>
                <a:cubicBezTo>
                  <a:pt x="738586" y="648098"/>
                  <a:pt x="786211" y="648098"/>
                  <a:pt x="832883" y="648098"/>
                </a:cubicBezTo>
                <a:cubicBezTo>
                  <a:pt x="832883" y="648098"/>
                  <a:pt x="832883" y="648098"/>
                  <a:pt x="833836" y="648098"/>
                </a:cubicBezTo>
                <a:cubicBezTo>
                  <a:pt x="872888" y="648098"/>
                  <a:pt x="905273" y="618571"/>
                  <a:pt x="905273" y="581423"/>
                </a:cubicBezTo>
                <a:cubicBezTo>
                  <a:pt x="905273" y="544275"/>
                  <a:pt x="872888" y="514748"/>
                  <a:pt x="833836" y="514748"/>
                </a:cubicBezTo>
                <a:close/>
                <a:moveTo>
                  <a:pt x="409974" y="257573"/>
                </a:moveTo>
                <a:cubicBezTo>
                  <a:pt x="260431" y="257573"/>
                  <a:pt x="135653" y="365205"/>
                  <a:pt x="109936" y="508081"/>
                </a:cubicBezTo>
                <a:cubicBezTo>
                  <a:pt x="211854" y="549991"/>
                  <a:pt x="335679" y="571898"/>
                  <a:pt x="462361" y="571898"/>
                </a:cubicBezTo>
                <a:cubicBezTo>
                  <a:pt x="470934" y="571898"/>
                  <a:pt x="480459" y="571898"/>
                  <a:pt x="489031" y="571898"/>
                </a:cubicBezTo>
                <a:cubicBezTo>
                  <a:pt x="561421" y="569993"/>
                  <a:pt x="635716" y="552848"/>
                  <a:pt x="711916" y="519511"/>
                </a:cubicBezTo>
                <a:cubicBezTo>
                  <a:pt x="690009" y="370921"/>
                  <a:pt x="563326" y="257573"/>
                  <a:pt x="409974" y="257573"/>
                </a:cubicBezTo>
                <a:close/>
                <a:moveTo>
                  <a:pt x="0" y="0"/>
                </a:moveTo>
                <a:lnTo>
                  <a:pt x="972345" y="0"/>
                </a:lnTo>
                <a:lnTo>
                  <a:pt x="972345" y="972345"/>
                </a:lnTo>
                <a:lnTo>
                  <a:pt x="0" y="972345"/>
                </a:lnTo>
                <a:close/>
              </a:path>
            </a:pathLst>
          </a:custGeom>
          <a:solidFill>
            <a:schemeClr val="accent1"/>
          </a:solidFill>
          <a:ln w="9525" cap="flat">
            <a:noFill/>
            <a:prstDash val="solid"/>
            <a:miter/>
          </a:ln>
        </p:spPr>
        <p:txBody>
          <a:bodyPr rtlCol="0" anchor="ctr"/>
          <a:lstStyle/>
          <a:p>
            <a:endParaRPr lang="en-US"/>
          </a:p>
        </p:txBody>
      </p:sp>
      <p:sp>
        <p:nvSpPr>
          <p:cNvPr id="2" name="Plus Sign 1">
            <a:extLst>
              <a:ext uri="{FF2B5EF4-FFF2-40B4-BE49-F238E27FC236}">
                <a16:creationId xmlns:a16="http://schemas.microsoft.com/office/drawing/2014/main" id="{5923E82B-8B8B-4C7C-8513-57AC64F096ED}"/>
              </a:ext>
            </a:extLst>
          </p:cNvPr>
          <p:cNvSpPr/>
          <p:nvPr/>
        </p:nvSpPr>
        <p:spPr>
          <a:xfrm>
            <a:off x="9472612" y="6858000"/>
            <a:ext cx="1875313" cy="1875313"/>
          </a:xfrm>
          <a:prstGeom prst="mathPlus">
            <a:avLst/>
          </a:prstGeom>
          <a:solidFill>
            <a:schemeClr val="accent6">
              <a:alpha val="91000"/>
            </a:schemeClr>
          </a:solidFill>
          <a:ln w="12700">
            <a:miter lim="400000"/>
          </a:ln>
        </p:spPr>
        <p:txBody>
          <a:bodyPr lIns="38100" tIns="38100" rIns="38100" bIns="38100" rtlCol="0" anchor="ctr"/>
          <a:lstStyle/>
          <a:p>
            <a:pPr algn="l"/>
            <a:endParaRPr lang="en-US" sz="3000">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353376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2"/>
                                        </p:tgtEl>
                                      </p:cBhvr>
                                    </p:animEffect>
                                    <p:set>
                                      <p:cBhvr>
                                        <p:cTn id="7" dur="1" fill="hold">
                                          <p:stCondLst>
                                            <p:cond delay="2999"/>
                                          </p:stCondLst>
                                        </p:cTn>
                                        <p:tgtEl>
                                          <p:spTgt spid="2"/>
                                        </p:tgtEl>
                                        <p:attrNameLst>
                                          <p:attrName>style.visibility</p:attrName>
                                        </p:attrNameLst>
                                      </p:cBhvr>
                                      <p:to>
                                        <p:strVal val="hidden"/>
                                      </p:to>
                                    </p:set>
                                  </p:childTnLst>
                                </p:cTn>
                              </p:par>
                              <p:par>
                                <p:cTn id="8" presetID="2" presetClass="exit" presetSubtype="1" decel="100000" fill="hold" grpId="1" nodeType="withEffect">
                                  <p:stCondLst>
                                    <p:cond delay="0"/>
                                  </p:stCondLst>
                                  <p:childTnLst>
                                    <p:anim calcmode="lin" valueType="num">
                                      <p:cBhvr additive="base">
                                        <p:cTn id="9" dur="3000"/>
                                        <p:tgtEl>
                                          <p:spTgt spid="2"/>
                                        </p:tgtEl>
                                        <p:attrNameLst>
                                          <p:attrName>ppt_x</p:attrName>
                                        </p:attrNameLst>
                                      </p:cBhvr>
                                      <p:tavLst>
                                        <p:tav tm="0">
                                          <p:val>
                                            <p:strVal val="ppt_x"/>
                                          </p:val>
                                        </p:tav>
                                        <p:tav tm="100000">
                                          <p:val>
                                            <p:strVal val="ppt_x"/>
                                          </p:val>
                                        </p:tav>
                                      </p:tavLst>
                                    </p:anim>
                                    <p:anim calcmode="lin" valueType="num">
                                      <p:cBhvr additive="base">
                                        <p:cTn id="10" dur="3000"/>
                                        <p:tgtEl>
                                          <p:spTgt spid="2"/>
                                        </p:tgtEl>
                                        <p:attrNameLst>
                                          <p:attrName>ppt_y</p:attrName>
                                        </p:attrNameLst>
                                      </p:cBhvr>
                                      <p:tavLst>
                                        <p:tav tm="0">
                                          <p:val>
                                            <p:strVal val="ppt_y"/>
                                          </p:val>
                                        </p:tav>
                                        <p:tav tm="100000">
                                          <p:val>
                                            <p:strVal val="0-ppt_h/2"/>
                                          </p:val>
                                        </p:tav>
                                      </p:tavLst>
                                    </p:anim>
                                    <p:set>
                                      <p:cBhvr>
                                        <p:cTn id="11" dur="1" fill="hold">
                                          <p:stCondLst>
                                            <p:cond delay="2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AF8EFE0-F31E-49F3-8A73-959EFB5FEC23}"/>
              </a:ext>
            </a:extLst>
          </p:cNvPr>
          <p:cNvSpPr>
            <a:spLocks noGrp="1"/>
          </p:cNvSpPr>
          <p:nvPr>
            <p:ph type="title"/>
          </p:nvPr>
        </p:nvSpPr>
        <p:spPr>
          <a:xfrm>
            <a:off x="838200" y="2766219"/>
            <a:ext cx="10515600" cy="1325563"/>
          </a:xfrm>
        </p:spPr>
        <p:txBody>
          <a:bodyPr>
            <a:normAutofit/>
          </a:bodyPr>
          <a:lstStyle/>
          <a:p>
            <a:pPr algn="ctr"/>
            <a:r>
              <a:rPr lang="fr-FR" sz="6000" dirty="0">
                <a:solidFill>
                  <a:schemeClr val="bg1"/>
                </a:solidFill>
              </a:rPr>
              <a:t>GAN</a:t>
            </a:r>
            <a:endParaRPr lang="en-US" sz="6000" dirty="0">
              <a:solidFill>
                <a:schemeClr val="bg1"/>
              </a:solidFill>
            </a:endParaRPr>
          </a:p>
        </p:txBody>
      </p:sp>
    </p:spTree>
    <p:extLst>
      <p:ext uri="{BB962C8B-B14F-4D97-AF65-F5344CB8AC3E}">
        <p14:creationId xmlns:p14="http://schemas.microsoft.com/office/powerpoint/2010/main" val="2360876876"/>
      </p:ext>
    </p:extLst>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aphic 2">
            <a:extLst>
              <a:ext uri="{FF2B5EF4-FFF2-40B4-BE49-F238E27FC236}">
                <a16:creationId xmlns:a16="http://schemas.microsoft.com/office/drawing/2014/main" id="{CB7A1082-88DE-4DC0-9D5E-680D2AEA2FB7}"/>
              </a:ext>
            </a:extLst>
          </p:cNvPr>
          <p:cNvGrpSpPr/>
          <p:nvPr/>
        </p:nvGrpSpPr>
        <p:grpSpPr>
          <a:xfrm>
            <a:off x="8037347" y="2917633"/>
            <a:ext cx="841951" cy="694944"/>
            <a:chOff x="7874667" y="2136915"/>
            <a:chExt cx="765410" cy="631767"/>
          </a:xfrm>
        </p:grpSpPr>
        <p:sp>
          <p:nvSpPr>
            <p:cNvPr id="7" name="Freeform: Shape 6">
              <a:extLst>
                <a:ext uri="{FF2B5EF4-FFF2-40B4-BE49-F238E27FC236}">
                  <a16:creationId xmlns:a16="http://schemas.microsoft.com/office/drawing/2014/main" id="{5C4FFFD4-C0E0-40FB-B6DE-8E500505BB99}"/>
                </a:ext>
              </a:extLst>
            </p:cNvPr>
            <p:cNvSpPr/>
            <p:nvPr/>
          </p:nvSpPr>
          <p:spPr>
            <a:xfrm>
              <a:off x="7874667" y="2774149"/>
              <a:ext cx="765410" cy="6075"/>
            </a:xfrm>
            <a:custGeom>
              <a:avLst/>
              <a:gdLst>
                <a:gd name="connsiteX0" fmla="*/ 768448 w 765410"/>
                <a:gd name="connsiteY0" fmla="*/ 0 h 0"/>
                <a:gd name="connsiteX1" fmla="*/ 0 w 765410"/>
                <a:gd name="connsiteY1" fmla="*/ 0 h 0"/>
              </a:gdLst>
              <a:ahLst/>
              <a:cxnLst>
                <a:cxn ang="0">
                  <a:pos x="connsiteX0" y="connsiteY0"/>
                </a:cxn>
                <a:cxn ang="0">
                  <a:pos x="connsiteX1" y="connsiteY1"/>
                </a:cxn>
              </a:cxnLst>
              <a:rect l="l" t="t" r="r" b="b"/>
              <a:pathLst>
                <a:path w="765410">
                  <a:moveTo>
                    <a:pt x="768448"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CD9A31B-C488-4E9A-895A-5FA3134F90E0}"/>
                </a:ext>
              </a:extLst>
            </p:cNvPr>
            <p:cNvSpPr/>
            <p:nvPr/>
          </p:nvSpPr>
          <p:spPr>
            <a:xfrm>
              <a:off x="8056908" y="2455836"/>
              <a:ext cx="583170" cy="315884"/>
            </a:xfrm>
            <a:custGeom>
              <a:avLst/>
              <a:gdLst>
                <a:gd name="connsiteX0" fmla="*/ 586207 w 583169"/>
                <a:gd name="connsiteY0" fmla="*/ 318313 h 315883"/>
                <a:gd name="connsiteX1" fmla="*/ 0 w 583169"/>
                <a:gd name="connsiteY1" fmla="*/ 0 h 315883"/>
              </a:gdLst>
              <a:ahLst/>
              <a:cxnLst>
                <a:cxn ang="0">
                  <a:pos x="connsiteX0" y="connsiteY0"/>
                </a:cxn>
                <a:cxn ang="0">
                  <a:pos x="connsiteX1" y="connsiteY1"/>
                </a:cxn>
              </a:cxnLst>
              <a:rect l="l" t="t" r="r" b="b"/>
              <a:pathLst>
                <a:path w="583169" h="315883">
                  <a:moveTo>
                    <a:pt x="586207" y="318313"/>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8DD1C79-9962-4521-8E28-32A957DE579B}"/>
                </a:ext>
              </a:extLst>
            </p:cNvPr>
            <p:cNvSpPr/>
            <p:nvPr/>
          </p:nvSpPr>
          <p:spPr>
            <a:xfrm>
              <a:off x="8109757" y="2136915"/>
              <a:ext cx="528497" cy="631767"/>
            </a:xfrm>
            <a:custGeom>
              <a:avLst/>
              <a:gdLst>
                <a:gd name="connsiteX0" fmla="*/ 533357 w 528497"/>
                <a:gd name="connsiteY0" fmla="*/ 637234 h 631767"/>
                <a:gd name="connsiteX1" fmla="*/ 0 w 528497"/>
                <a:gd name="connsiteY1" fmla="*/ 0 h 631767"/>
              </a:gdLst>
              <a:ahLst/>
              <a:cxnLst>
                <a:cxn ang="0">
                  <a:pos x="connsiteX0" y="connsiteY0"/>
                </a:cxn>
                <a:cxn ang="0">
                  <a:pos x="connsiteX1" y="connsiteY1"/>
                </a:cxn>
              </a:cxnLst>
              <a:rect l="l" t="t" r="r" b="b"/>
              <a:pathLst>
                <a:path w="528497" h="631767">
                  <a:moveTo>
                    <a:pt x="533357" y="637234"/>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10" name="Graphic 2">
            <a:extLst>
              <a:ext uri="{FF2B5EF4-FFF2-40B4-BE49-F238E27FC236}">
                <a16:creationId xmlns:a16="http://schemas.microsoft.com/office/drawing/2014/main" id="{CB7A1082-88DE-4DC0-9D5E-680D2AEA2FB7}"/>
              </a:ext>
            </a:extLst>
          </p:cNvPr>
          <p:cNvGrpSpPr/>
          <p:nvPr/>
        </p:nvGrpSpPr>
        <p:grpSpPr>
          <a:xfrm>
            <a:off x="8037347" y="2216676"/>
            <a:ext cx="841951" cy="694944"/>
            <a:chOff x="7874667" y="1499681"/>
            <a:chExt cx="765410" cy="631767"/>
          </a:xfrm>
        </p:grpSpPr>
        <p:sp>
          <p:nvSpPr>
            <p:cNvPr id="11" name="Freeform: Shape 10">
              <a:extLst>
                <a:ext uri="{FF2B5EF4-FFF2-40B4-BE49-F238E27FC236}">
                  <a16:creationId xmlns:a16="http://schemas.microsoft.com/office/drawing/2014/main" id="{278EC25D-78D6-4A90-9B57-C13DE7C85349}"/>
                </a:ext>
              </a:extLst>
            </p:cNvPr>
            <p:cNvSpPr/>
            <p:nvPr/>
          </p:nvSpPr>
          <p:spPr>
            <a:xfrm>
              <a:off x="7874667" y="1499681"/>
              <a:ext cx="765410" cy="6075"/>
            </a:xfrm>
            <a:custGeom>
              <a:avLst/>
              <a:gdLst>
                <a:gd name="connsiteX0" fmla="*/ 768448 w 765410"/>
                <a:gd name="connsiteY0" fmla="*/ 0 h 0"/>
                <a:gd name="connsiteX1" fmla="*/ 0 w 765410"/>
                <a:gd name="connsiteY1" fmla="*/ 0 h 0"/>
              </a:gdLst>
              <a:ahLst/>
              <a:cxnLst>
                <a:cxn ang="0">
                  <a:pos x="connsiteX0" y="connsiteY0"/>
                </a:cxn>
                <a:cxn ang="0">
                  <a:pos x="connsiteX1" y="connsiteY1"/>
                </a:cxn>
              </a:cxnLst>
              <a:rect l="l" t="t" r="r" b="b"/>
              <a:pathLst>
                <a:path w="765410">
                  <a:moveTo>
                    <a:pt x="768448"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B045C80-0FD2-48DB-A331-8E9171568E83}"/>
                </a:ext>
              </a:extLst>
            </p:cNvPr>
            <p:cNvSpPr/>
            <p:nvPr/>
          </p:nvSpPr>
          <p:spPr>
            <a:xfrm>
              <a:off x="8056908" y="1499681"/>
              <a:ext cx="583170" cy="315884"/>
            </a:xfrm>
            <a:custGeom>
              <a:avLst/>
              <a:gdLst>
                <a:gd name="connsiteX0" fmla="*/ 586207 w 583169"/>
                <a:gd name="connsiteY0" fmla="*/ 0 h 315883"/>
                <a:gd name="connsiteX1" fmla="*/ 0 w 583169"/>
                <a:gd name="connsiteY1" fmla="*/ 318921 h 315883"/>
              </a:gdLst>
              <a:ahLst/>
              <a:cxnLst>
                <a:cxn ang="0">
                  <a:pos x="connsiteX0" y="connsiteY0"/>
                </a:cxn>
                <a:cxn ang="0">
                  <a:pos x="connsiteX1" y="connsiteY1"/>
                </a:cxn>
              </a:cxnLst>
              <a:rect l="l" t="t" r="r" b="b"/>
              <a:pathLst>
                <a:path w="583169" h="315883">
                  <a:moveTo>
                    <a:pt x="586207" y="0"/>
                  </a:moveTo>
                  <a:lnTo>
                    <a:pt x="0" y="318921"/>
                  </a:lnTo>
                </a:path>
              </a:pathLst>
            </a:custGeom>
            <a:ln w="60722" cap="sq">
              <a:solidFill>
                <a:schemeClr val="accent3">
                  <a:lumMod val="20000"/>
                  <a:lumOff val="80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CEAC72-DCBE-45EE-8151-129619E7C68D}"/>
                </a:ext>
              </a:extLst>
            </p:cNvPr>
            <p:cNvSpPr/>
            <p:nvPr/>
          </p:nvSpPr>
          <p:spPr>
            <a:xfrm>
              <a:off x="8109757" y="1499681"/>
              <a:ext cx="528497" cy="631767"/>
            </a:xfrm>
            <a:custGeom>
              <a:avLst/>
              <a:gdLst>
                <a:gd name="connsiteX0" fmla="*/ 533357 w 528497"/>
                <a:gd name="connsiteY0" fmla="*/ 0 h 631767"/>
                <a:gd name="connsiteX1" fmla="*/ 0 w 528497"/>
                <a:gd name="connsiteY1" fmla="*/ 637234 h 631767"/>
              </a:gdLst>
              <a:ahLst/>
              <a:cxnLst>
                <a:cxn ang="0">
                  <a:pos x="connsiteX0" y="connsiteY0"/>
                </a:cxn>
                <a:cxn ang="0">
                  <a:pos x="connsiteX1" y="connsiteY1"/>
                </a:cxn>
              </a:cxnLst>
              <a:rect l="l" t="t" r="r" b="b"/>
              <a:pathLst>
                <a:path w="528497" h="631767">
                  <a:moveTo>
                    <a:pt x="533357" y="0"/>
                  </a:moveTo>
                  <a:lnTo>
                    <a:pt x="0" y="637234"/>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14" name="Graphic 2">
            <a:extLst>
              <a:ext uri="{FF2B5EF4-FFF2-40B4-BE49-F238E27FC236}">
                <a16:creationId xmlns:a16="http://schemas.microsoft.com/office/drawing/2014/main" id="{CB7A1082-88DE-4DC0-9D5E-680D2AEA2FB7}"/>
              </a:ext>
            </a:extLst>
          </p:cNvPr>
          <p:cNvGrpSpPr/>
          <p:nvPr/>
        </p:nvGrpSpPr>
        <p:grpSpPr>
          <a:xfrm>
            <a:off x="8237812" y="2567489"/>
            <a:ext cx="641487" cy="694944"/>
            <a:chOff x="8056908" y="1818602"/>
            <a:chExt cx="583170" cy="631767"/>
          </a:xfrm>
        </p:grpSpPr>
        <p:sp>
          <p:nvSpPr>
            <p:cNvPr id="15" name="Freeform: Shape 14">
              <a:extLst>
                <a:ext uri="{FF2B5EF4-FFF2-40B4-BE49-F238E27FC236}">
                  <a16:creationId xmlns:a16="http://schemas.microsoft.com/office/drawing/2014/main" id="{968BE49E-3ABF-4D2C-A300-2C6CDC8D1557}"/>
                </a:ext>
              </a:extLst>
            </p:cNvPr>
            <p:cNvSpPr/>
            <p:nvPr/>
          </p:nvSpPr>
          <p:spPr>
            <a:xfrm>
              <a:off x="8109757" y="2136915"/>
              <a:ext cx="528497" cy="6075"/>
            </a:xfrm>
            <a:custGeom>
              <a:avLst/>
              <a:gdLst>
                <a:gd name="connsiteX0" fmla="*/ 533357 w 528497"/>
                <a:gd name="connsiteY0" fmla="*/ 0 h 0"/>
                <a:gd name="connsiteX1" fmla="*/ 0 w 528497"/>
                <a:gd name="connsiteY1" fmla="*/ 0 h 0"/>
              </a:gdLst>
              <a:ahLst/>
              <a:cxnLst>
                <a:cxn ang="0">
                  <a:pos x="connsiteX0" y="connsiteY0"/>
                </a:cxn>
                <a:cxn ang="0">
                  <a:pos x="connsiteX1" y="connsiteY1"/>
                </a:cxn>
              </a:cxnLst>
              <a:rect l="l" t="t" r="r" b="b"/>
              <a:pathLst>
                <a:path w="528497">
                  <a:moveTo>
                    <a:pt x="533357"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B86CBC-4463-4193-BCDD-20A6DBC2BA97}"/>
                </a:ext>
              </a:extLst>
            </p:cNvPr>
            <p:cNvSpPr/>
            <p:nvPr/>
          </p:nvSpPr>
          <p:spPr>
            <a:xfrm>
              <a:off x="8056908" y="1818602"/>
              <a:ext cx="583170" cy="315884"/>
            </a:xfrm>
            <a:custGeom>
              <a:avLst/>
              <a:gdLst>
                <a:gd name="connsiteX0" fmla="*/ 586207 w 583169"/>
                <a:gd name="connsiteY0" fmla="*/ 318313 h 315883"/>
                <a:gd name="connsiteX1" fmla="*/ 0 w 583169"/>
                <a:gd name="connsiteY1" fmla="*/ 0 h 315883"/>
              </a:gdLst>
              <a:ahLst/>
              <a:cxnLst>
                <a:cxn ang="0">
                  <a:pos x="connsiteX0" y="connsiteY0"/>
                </a:cxn>
                <a:cxn ang="0">
                  <a:pos x="connsiteX1" y="connsiteY1"/>
                </a:cxn>
              </a:cxnLst>
              <a:rect l="l" t="t" r="r" b="b"/>
              <a:pathLst>
                <a:path w="583169" h="315883">
                  <a:moveTo>
                    <a:pt x="586207" y="318313"/>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8BBEB48-4EA2-473A-AE50-8C577CB74527}"/>
                </a:ext>
              </a:extLst>
            </p:cNvPr>
            <p:cNvSpPr/>
            <p:nvPr/>
          </p:nvSpPr>
          <p:spPr>
            <a:xfrm>
              <a:off x="8056908" y="2136915"/>
              <a:ext cx="583170" cy="315884"/>
            </a:xfrm>
            <a:custGeom>
              <a:avLst/>
              <a:gdLst>
                <a:gd name="connsiteX0" fmla="*/ 586207 w 583169"/>
                <a:gd name="connsiteY0" fmla="*/ 0 h 315883"/>
                <a:gd name="connsiteX1" fmla="*/ 0 w 583169"/>
                <a:gd name="connsiteY1" fmla="*/ 318921 h 315883"/>
              </a:gdLst>
              <a:ahLst/>
              <a:cxnLst>
                <a:cxn ang="0">
                  <a:pos x="connsiteX0" y="connsiteY0"/>
                </a:cxn>
                <a:cxn ang="0">
                  <a:pos x="connsiteX1" y="connsiteY1"/>
                </a:cxn>
              </a:cxnLst>
              <a:rect l="l" t="t" r="r" b="b"/>
              <a:pathLst>
                <a:path w="583169" h="315883">
                  <a:moveTo>
                    <a:pt x="586207" y="0"/>
                  </a:moveTo>
                  <a:lnTo>
                    <a:pt x="0" y="318921"/>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18" name="Graphic 2">
            <a:extLst>
              <a:ext uri="{FF2B5EF4-FFF2-40B4-BE49-F238E27FC236}">
                <a16:creationId xmlns:a16="http://schemas.microsoft.com/office/drawing/2014/main" id="{CB7A1082-88DE-4DC0-9D5E-680D2AEA2FB7}"/>
              </a:ext>
            </a:extLst>
          </p:cNvPr>
          <p:cNvGrpSpPr/>
          <p:nvPr/>
        </p:nvGrpSpPr>
        <p:grpSpPr>
          <a:xfrm>
            <a:off x="9390482" y="2216676"/>
            <a:ext cx="841951" cy="694944"/>
            <a:chOff x="9104790" y="1499681"/>
            <a:chExt cx="765410" cy="631767"/>
          </a:xfrm>
        </p:grpSpPr>
        <p:sp>
          <p:nvSpPr>
            <p:cNvPr id="19" name="Freeform: Shape 18">
              <a:extLst>
                <a:ext uri="{FF2B5EF4-FFF2-40B4-BE49-F238E27FC236}">
                  <a16:creationId xmlns:a16="http://schemas.microsoft.com/office/drawing/2014/main" id="{79C8FDE3-1388-46F3-9500-A1D5E9211551}"/>
                </a:ext>
              </a:extLst>
            </p:cNvPr>
            <p:cNvSpPr/>
            <p:nvPr/>
          </p:nvSpPr>
          <p:spPr>
            <a:xfrm>
              <a:off x="9104790" y="1499681"/>
              <a:ext cx="765410" cy="6075"/>
            </a:xfrm>
            <a:custGeom>
              <a:avLst/>
              <a:gdLst>
                <a:gd name="connsiteX0" fmla="*/ 0 w 765410"/>
                <a:gd name="connsiteY0" fmla="*/ 0 h 0"/>
                <a:gd name="connsiteX1" fmla="*/ 768448 w 765410"/>
                <a:gd name="connsiteY1" fmla="*/ 0 h 0"/>
              </a:gdLst>
              <a:ahLst/>
              <a:cxnLst>
                <a:cxn ang="0">
                  <a:pos x="connsiteX0" y="connsiteY0"/>
                </a:cxn>
                <a:cxn ang="0">
                  <a:pos x="connsiteX1" y="connsiteY1"/>
                </a:cxn>
              </a:cxnLst>
              <a:rect l="l" t="t" r="r" b="b"/>
              <a:pathLst>
                <a:path w="765410">
                  <a:moveTo>
                    <a:pt x="0" y="0"/>
                  </a:moveTo>
                  <a:lnTo>
                    <a:pt x="768448"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F21B320-436A-4760-882D-C44DF16C3220}"/>
                </a:ext>
              </a:extLst>
            </p:cNvPr>
            <p:cNvSpPr/>
            <p:nvPr/>
          </p:nvSpPr>
          <p:spPr>
            <a:xfrm>
              <a:off x="9104790" y="1499681"/>
              <a:ext cx="583170" cy="315884"/>
            </a:xfrm>
            <a:custGeom>
              <a:avLst/>
              <a:gdLst>
                <a:gd name="connsiteX0" fmla="*/ 0 w 583169"/>
                <a:gd name="connsiteY0" fmla="*/ 0 h 315883"/>
                <a:gd name="connsiteX1" fmla="*/ 586207 w 583169"/>
                <a:gd name="connsiteY1" fmla="*/ 318921 h 315883"/>
              </a:gdLst>
              <a:ahLst/>
              <a:cxnLst>
                <a:cxn ang="0">
                  <a:pos x="connsiteX0" y="connsiteY0"/>
                </a:cxn>
                <a:cxn ang="0">
                  <a:pos x="connsiteX1" y="connsiteY1"/>
                </a:cxn>
              </a:cxnLst>
              <a:rect l="l" t="t" r="r" b="b"/>
              <a:pathLst>
                <a:path w="583169" h="315883">
                  <a:moveTo>
                    <a:pt x="0" y="0"/>
                  </a:moveTo>
                  <a:lnTo>
                    <a:pt x="586207" y="318921"/>
                  </a:lnTo>
                </a:path>
              </a:pathLst>
            </a:custGeom>
            <a:ln w="60722" cap="sq">
              <a:solidFill>
                <a:schemeClr val="accent3">
                  <a:lumMod val="20000"/>
                  <a:lumOff val="80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56CC123-4834-47BD-9791-D5C68A30245C}"/>
                </a:ext>
              </a:extLst>
            </p:cNvPr>
            <p:cNvSpPr/>
            <p:nvPr/>
          </p:nvSpPr>
          <p:spPr>
            <a:xfrm>
              <a:off x="9104790" y="1499681"/>
              <a:ext cx="528497" cy="631767"/>
            </a:xfrm>
            <a:custGeom>
              <a:avLst/>
              <a:gdLst>
                <a:gd name="connsiteX0" fmla="*/ 0 w 528497"/>
                <a:gd name="connsiteY0" fmla="*/ 0 h 631767"/>
                <a:gd name="connsiteX1" fmla="*/ 533357 w 528497"/>
                <a:gd name="connsiteY1" fmla="*/ 637234 h 631767"/>
              </a:gdLst>
              <a:ahLst/>
              <a:cxnLst>
                <a:cxn ang="0">
                  <a:pos x="connsiteX0" y="connsiteY0"/>
                </a:cxn>
                <a:cxn ang="0">
                  <a:pos x="connsiteX1" y="connsiteY1"/>
                </a:cxn>
              </a:cxnLst>
              <a:rect l="l" t="t" r="r" b="b"/>
              <a:pathLst>
                <a:path w="528497" h="631767">
                  <a:moveTo>
                    <a:pt x="0" y="0"/>
                  </a:moveTo>
                  <a:lnTo>
                    <a:pt x="533357" y="637234"/>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22" name="Graphic 2">
            <a:extLst>
              <a:ext uri="{FF2B5EF4-FFF2-40B4-BE49-F238E27FC236}">
                <a16:creationId xmlns:a16="http://schemas.microsoft.com/office/drawing/2014/main" id="{CB7A1082-88DE-4DC0-9D5E-680D2AEA2FB7}"/>
              </a:ext>
            </a:extLst>
          </p:cNvPr>
          <p:cNvGrpSpPr/>
          <p:nvPr/>
        </p:nvGrpSpPr>
        <p:grpSpPr>
          <a:xfrm>
            <a:off x="9390482" y="2917633"/>
            <a:ext cx="841951" cy="694944"/>
            <a:chOff x="9104790" y="2136915"/>
            <a:chExt cx="765410" cy="631767"/>
          </a:xfrm>
        </p:grpSpPr>
        <p:sp>
          <p:nvSpPr>
            <p:cNvPr id="23" name="Freeform: Shape 22">
              <a:extLst>
                <a:ext uri="{FF2B5EF4-FFF2-40B4-BE49-F238E27FC236}">
                  <a16:creationId xmlns:a16="http://schemas.microsoft.com/office/drawing/2014/main" id="{CD52827C-FC31-4953-BC34-3A99EC54B021}"/>
                </a:ext>
              </a:extLst>
            </p:cNvPr>
            <p:cNvSpPr/>
            <p:nvPr/>
          </p:nvSpPr>
          <p:spPr>
            <a:xfrm>
              <a:off x="9104790" y="2774149"/>
              <a:ext cx="765410" cy="6075"/>
            </a:xfrm>
            <a:custGeom>
              <a:avLst/>
              <a:gdLst>
                <a:gd name="connsiteX0" fmla="*/ 0 w 765410"/>
                <a:gd name="connsiteY0" fmla="*/ 0 h 0"/>
                <a:gd name="connsiteX1" fmla="*/ 768448 w 765410"/>
                <a:gd name="connsiteY1" fmla="*/ 0 h 0"/>
              </a:gdLst>
              <a:ahLst/>
              <a:cxnLst>
                <a:cxn ang="0">
                  <a:pos x="connsiteX0" y="connsiteY0"/>
                </a:cxn>
                <a:cxn ang="0">
                  <a:pos x="connsiteX1" y="connsiteY1"/>
                </a:cxn>
              </a:cxnLst>
              <a:rect l="l" t="t" r="r" b="b"/>
              <a:pathLst>
                <a:path w="765410">
                  <a:moveTo>
                    <a:pt x="0" y="0"/>
                  </a:moveTo>
                  <a:lnTo>
                    <a:pt x="768448"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B89BF6B-D373-42B0-AFB1-72FD01E86115}"/>
                </a:ext>
              </a:extLst>
            </p:cNvPr>
            <p:cNvSpPr/>
            <p:nvPr/>
          </p:nvSpPr>
          <p:spPr>
            <a:xfrm>
              <a:off x="9104790" y="2455836"/>
              <a:ext cx="583170" cy="315884"/>
            </a:xfrm>
            <a:custGeom>
              <a:avLst/>
              <a:gdLst>
                <a:gd name="connsiteX0" fmla="*/ 0 w 583169"/>
                <a:gd name="connsiteY0" fmla="*/ 318313 h 315883"/>
                <a:gd name="connsiteX1" fmla="*/ 586207 w 583169"/>
                <a:gd name="connsiteY1" fmla="*/ 0 h 315883"/>
              </a:gdLst>
              <a:ahLst/>
              <a:cxnLst>
                <a:cxn ang="0">
                  <a:pos x="connsiteX0" y="connsiteY0"/>
                </a:cxn>
                <a:cxn ang="0">
                  <a:pos x="connsiteX1" y="connsiteY1"/>
                </a:cxn>
              </a:cxnLst>
              <a:rect l="l" t="t" r="r" b="b"/>
              <a:pathLst>
                <a:path w="583169" h="315883">
                  <a:moveTo>
                    <a:pt x="0" y="318313"/>
                  </a:moveTo>
                  <a:lnTo>
                    <a:pt x="586207"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79186AA-2342-4612-8BAC-39B5B5523302}"/>
                </a:ext>
              </a:extLst>
            </p:cNvPr>
            <p:cNvSpPr/>
            <p:nvPr/>
          </p:nvSpPr>
          <p:spPr>
            <a:xfrm>
              <a:off x="9104790" y="2136915"/>
              <a:ext cx="528497" cy="631767"/>
            </a:xfrm>
            <a:custGeom>
              <a:avLst/>
              <a:gdLst>
                <a:gd name="connsiteX0" fmla="*/ 0 w 528497"/>
                <a:gd name="connsiteY0" fmla="*/ 637234 h 631767"/>
                <a:gd name="connsiteX1" fmla="*/ 533357 w 528497"/>
                <a:gd name="connsiteY1" fmla="*/ 0 h 631767"/>
              </a:gdLst>
              <a:ahLst/>
              <a:cxnLst>
                <a:cxn ang="0">
                  <a:pos x="connsiteX0" y="connsiteY0"/>
                </a:cxn>
                <a:cxn ang="0">
                  <a:pos x="connsiteX1" y="connsiteY1"/>
                </a:cxn>
              </a:cxnLst>
              <a:rect l="l" t="t" r="r" b="b"/>
              <a:pathLst>
                <a:path w="528497" h="631767">
                  <a:moveTo>
                    <a:pt x="0" y="637234"/>
                  </a:moveTo>
                  <a:lnTo>
                    <a:pt x="533357" y="0"/>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26" name="Graphic 2">
            <a:extLst>
              <a:ext uri="{FF2B5EF4-FFF2-40B4-BE49-F238E27FC236}">
                <a16:creationId xmlns:a16="http://schemas.microsoft.com/office/drawing/2014/main" id="{CB7A1082-88DE-4DC0-9D5E-680D2AEA2FB7}"/>
              </a:ext>
            </a:extLst>
          </p:cNvPr>
          <p:cNvGrpSpPr/>
          <p:nvPr/>
        </p:nvGrpSpPr>
        <p:grpSpPr>
          <a:xfrm>
            <a:off x="9390482" y="2567489"/>
            <a:ext cx="641487" cy="694944"/>
            <a:chOff x="9104790" y="1818602"/>
            <a:chExt cx="583170" cy="631767"/>
          </a:xfrm>
        </p:grpSpPr>
        <p:sp>
          <p:nvSpPr>
            <p:cNvPr id="27" name="Freeform: Shape 26">
              <a:extLst>
                <a:ext uri="{FF2B5EF4-FFF2-40B4-BE49-F238E27FC236}">
                  <a16:creationId xmlns:a16="http://schemas.microsoft.com/office/drawing/2014/main" id="{14629FE2-194A-42B7-90D1-D8584B2F9009}"/>
                </a:ext>
              </a:extLst>
            </p:cNvPr>
            <p:cNvSpPr/>
            <p:nvPr/>
          </p:nvSpPr>
          <p:spPr>
            <a:xfrm>
              <a:off x="9104790" y="2136915"/>
              <a:ext cx="528497" cy="6075"/>
            </a:xfrm>
            <a:custGeom>
              <a:avLst/>
              <a:gdLst>
                <a:gd name="connsiteX0" fmla="*/ 0 w 528497"/>
                <a:gd name="connsiteY0" fmla="*/ 0 h 0"/>
                <a:gd name="connsiteX1" fmla="*/ 533357 w 528497"/>
                <a:gd name="connsiteY1" fmla="*/ 0 h 0"/>
              </a:gdLst>
              <a:ahLst/>
              <a:cxnLst>
                <a:cxn ang="0">
                  <a:pos x="connsiteX0" y="connsiteY0"/>
                </a:cxn>
                <a:cxn ang="0">
                  <a:pos x="connsiteX1" y="connsiteY1"/>
                </a:cxn>
              </a:cxnLst>
              <a:rect l="l" t="t" r="r" b="b"/>
              <a:pathLst>
                <a:path w="528497">
                  <a:moveTo>
                    <a:pt x="0" y="0"/>
                  </a:moveTo>
                  <a:lnTo>
                    <a:pt x="533357"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90627F2-70FA-4C24-8FED-1CAA353A5017}"/>
                </a:ext>
              </a:extLst>
            </p:cNvPr>
            <p:cNvSpPr/>
            <p:nvPr/>
          </p:nvSpPr>
          <p:spPr>
            <a:xfrm>
              <a:off x="9104790" y="2136915"/>
              <a:ext cx="583170" cy="315884"/>
            </a:xfrm>
            <a:custGeom>
              <a:avLst/>
              <a:gdLst>
                <a:gd name="connsiteX0" fmla="*/ 0 w 583169"/>
                <a:gd name="connsiteY0" fmla="*/ 0 h 315883"/>
                <a:gd name="connsiteX1" fmla="*/ 586207 w 583169"/>
                <a:gd name="connsiteY1" fmla="*/ 318921 h 315883"/>
              </a:gdLst>
              <a:ahLst/>
              <a:cxnLst>
                <a:cxn ang="0">
                  <a:pos x="connsiteX0" y="connsiteY0"/>
                </a:cxn>
                <a:cxn ang="0">
                  <a:pos x="connsiteX1" y="connsiteY1"/>
                </a:cxn>
              </a:cxnLst>
              <a:rect l="l" t="t" r="r" b="b"/>
              <a:pathLst>
                <a:path w="583169" h="315883">
                  <a:moveTo>
                    <a:pt x="0" y="0"/>
                  </a:moveTo>
                  <a:lnTo>
                    <a:pt x="586207" y="318921"/>
                  </a:lnTo>
                </a:path>
              </a:pathLst>
            </a:custGeom>
            <a:ln w="60722" cap="sq">
              <a:solidFill>
                <a:schemeClr val="accent3">
                  <a:lumMod val="20000"/>
                  <a:lumOff val="80000"/>
                </a:schemeClr>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94EED1B-038A-4529-95D2-FE708FDDEDB7}"/>
                </a:ext>
              </a:extLst>
            </p:cNvPr>
            <p:cNvSpPr/>
            <p:nvPr/>
          </p:nvSpPr>
          <p:spPr>
            <a:xfrm>
              <a:off x="9104790" y="1818602"/>
              <a:ext cx="583170" cy="315884"/>
            </a:xfrm>
            <a:custGeom>
              <a:avLst/>
              <a:gdLst>
                <a:gd name="connsiteX0" fmla="*/ 0 w 583169"/>
                <a:gd name="connsiteY0" fmla="*/ 318313 h 315883"/>
                <a:gd name="connsiteX1" fmla="*/ 586207 w 583169"/>
                <a:gd name="connsiteY1" fmla="*/ 0 h 315883"/>
              </a:gdLst>
              <a:ahLst/>
              <a:cxnLst>
                <a:cxn ang="0">
                  <a:pos x="connsiteX0" y="connsiteY0"/>
                </a:cxn>
                <a:cxn ang="0">
                  <a:pos x="connsiteX1" y="connsiteY1"/>
                </a:cxn>
              </a:cxnLst>
              <a:rect l="l" t="t" r="r" b="b"/>
              <a:pathLst>
                <a:path w="583169" h="315883">
                  <a:moveTo>
                    <a:pt x="0" y="318313"/>
                  </a:moveTo>
                  <a:lnTo>
                    <a:pt x="586207" y="0"/>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31" name="Graphic 2">
            <a:extLst>
              <a:ext uri="{FF2B5EF4-FFF2-40B4-BE49-F238E27FC236}">
                <a16:creationId xmlns:a16="http://schemas.microsoft.com/office/drawing/2014/main" id="{CB7A1082-88DE-4DC0-9D5E-680D2AEA2FB7}"/>
              </a:ext>
            </a:extLst>
          </p:cNvPr>
          <p:cNvGrpSpPr/>
          <p:nvPr/>
        </p:nvGrpSpPr>
        <p:grpSpPr>
          <a:xfrm>
            <a:off x="2259959" y="4086341"/>
            <a:ext cx="841951" cy="694944"/>
            <a:chOff x="2622496" y="3199377"/>
            <a:chExt cx="765410" cy="631767"/>
          </a:xfrm>
        </p:grpSpPr>
        <p:sp>
          <p:nvSpPr>
            <p:cNvPr id="32" name="Freeform: Shape 31">
              <a:extLst>
                <a:ext uri="{FF2B5EF4-FFF2-40B4-BE49-F238E27FC236}">
                  <a16:creationId xmlns:a16="http://schemas.microsoft.com/office/drawing/2014/main" id="{BE54B575-AF4F-4721-B535-ECB087DBCB14}"/>
                </a:ext>
              </a:extLst>
            </p:cNvPr>
            <p:cNvSpPr/>
            <p:nvPr/>
          </p:nvSpPr>
          <p:spPr>
            <a:xfrm>
              <a:off x="2622496" y="3836611"/>
              <a:ext cx="765410" cy="6075"/>
            </a:xfrm>
            <a:custGeom>
              <a:avLst/>
              <a:gdLst>
                <a:gd name="connsiteX0" fmla="*/ 768448 w 765410"/>
                <a:gd name="connsiteY0" fmla="*/ 0 h 0"/>
                <a:gd name="connsiteX1" fmla="*/ 0 w 765410"/>
                <a:gd name="connsiteY1" fmla="*/ 0 h 0"/>
              </a:gdLst>
              <a:ahLst/>
              <a:cxnLst>
                <a:cxn ang="0">
                  <a:pos x="connsiteX0" y="connsiteY0"/>
                </a:cxn>
                <a:cxn ang="0">
                  <a:pos x="connsiteX1" y="connsiteY1"/>
                </a:cxn>
              </a:cxnLst>
              <a:rect l="l" t="t" r="r" b="b"/>
              <a:pathLst>
                <a:path w="765410">
                  <a:moveTo>
                    <a:pt x="768448"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091968-C4FC-4770-AC60-3B231B98F8DC}"/>
                </a:ext>
              </a:extLst>
            </p:cNvPr>
            <p:cNvSpPr/>
            <p:nvPr/>
          </p:nvSpPr>
          <p:spPr>
            <a:xfrm>
              <a:off x="2804737" y="3517690"/>
              <a:ext cx="583170" cy="315884"/>
            </a:xfrm>
            <a:custGeom>
              <a:avLst/>
              <a:gdLst>
                <a:gd name="connsiteX0" fmla="*/ 586207 w 583169"/>
                <a:gd name="connsiteY0" fmla="*/ 318921 h 315883"/>
                <a:gd name="connsiteX1" fmla="*/ 0 w 583169"/>
                <a:gd name="connsiteY1" fmla="*/ 0 h 315883"/>
              </a:gdLst>
              <a:ahLst/>
              <a:cxnLst>
                <a:cxn ang="0">
                  <a:pos x="connsiteX0" y="connsiteY0"/>
                </a:cxn>
                <a:cxn ang="0">
                  <a:pos x="connsiteX1" y="connsiteY1"/>
                </a:cxn>
              </a:cxnLst>
              <a:rect l="l" t="t" r="r" b="b"/>
              <a:pathLst>
                <a:path w="583169" h="315883">
                  <a:moveTo>
                    <a:pt x="586207" y="318921"/>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6276F7-7C2E-4E08-A5CB-86680F10ECD6}"/>
                </a:ext>
              </a:extLst>
            </p:cNvPr>
            <p:cNvSpPr/>
            <p:nvPr/>
          </p:nvSpPr>
          <p:spPr>
            <a:xfrm>
              <a:off x="2857586" y="3199377"/>
              <a:ext cx="528497" cy="631767"/>
            </a:xfrm>
            <a:custGeom>
              <a:avLst/>
              <a:gdLst>
                <a:gd name="connsiteX0" fmla="*/ 533357 w 528497"/>
                <a:gd name="connsiteY0" fmla="*/ 637234 h 631767"/>
                <a:gd name="connsiteX1" fmla="*/ 0 w 528497"/>
                <a:gd name="connsiteY1" fmla="*/ 0 h 631767"/>
              </a:gdLst>
              <a:ahLst/>
              <a:cxnLst>
                <a:cxn ang="0">
                  <a:pos x="connsiteX0" y="connsiteY0"/>
                </a:cxn>
                <a:cxn ang="0">
                  <a:pos x="connsiteX1" y="connsiteY1"/>
                </a:cxn>
              </a:cxnLst>
              <a:rect l="l" t="t" r="r" b="b"/>
              <a:pathLst>
                <a:path w="528497" h="631767">
                  <a:moveTo>
                    <a:pt x="533357" y="637234"/>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35" name="Graphic 2">
            <a:extLst>
              <a:ext uri="{FF2B5EF4-FFF2-40B4-BE49-F238E27FC236}">
                <a16:creationId xmlns:a16="http://schemas.microsoft.com/office/drawing/2014/main" id="{CB7A1082-88DE-4DC0-9D5E-680D2AEA2FB7}"/>
              </a:ext>
            </a:extLst>
          </p:cNvPr>
          <p:cNvGrpSpPr/>
          <p:nvPr/>
        </p:nvGrpSpPr>
        <p:grpSpPr>
          <a:xfrm>
            <a:off x="2259959" y="3385384"/>
            <a:ext cx="841951" cy="694944"/>
            <a:chOff x="2622496" y="2562143"/>
            <a:chExt cx="765410" cy="631767"/>
          </a:xfrm>
        </p:grpSpPr>
        <p:sp>
          <p:nvSpPr>
            <p:cNvPr id="36" name="Freeform: Shape 35">
              <a:extLst>
                <a:ext uri="{FF2B5EF4-FFF2-40B4-BE49-F238E27FC236}">
                  <a16:creationId xmlns:a16="http://schemas.microsoft.com/office/drawing/2014/main" id="{7B29F39F-CEC8-4CC0-AB1F-6F8C96028458}"/>
                </a:ext>
              </a:extLst>
            </p:cNvPr>
            <p:cNvSpPr/>
            <p:nvPr/>
          </p:nvSpPr>
          <p:spPr>
            <a:xfrm>
              <a:off x="2622496" y="2562143"/>
              <a:ext cx="765410" cy="6075"/>
            </a:xfrm>
            <a:custGeom>
              <a:avLst/>
              <a:gdLst>
                <a:gd name="connsiteX0" fmla="*/ 768448 w 765410"/>
                <a:gd name="connsiteY0" fmla="*/ 0 h 0"/>
                <a:gd name="connsiteX1" fmla="*/ 0 w 765410"/>
                <a:gd name="connsiteY1" fmla="*/ 0 h 0"/>
              </a:gdLst>
              <a:ahLst/>
              <a:cxnLst>
                <a:cxn ang="0">
                  <a:pos x="connsiteX0" y="connsiteY0"/>
                </a:cxn>
                <a:cxn ang="0">
                  <a:pos x="connsiteX1" y="connsiteY1"/>
                </a:cxn>
              </a:cxnLst>
              <a:rect l="l" t="t" r="r" b="b"/>
              <a:pathLst>
                <a:path w="765410">
                  <a:moveTo>
                    <a:pt x="768448"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47EC6E2-D3FF-44E2-88DB-10FFC7C3DC5D}"/>
                </a:ext>
              </a:extLst>
            </p:cNvPr>
            <p:cNvSpPr/>
            <p:nvPr/>
          </p:nvSpPr>
          <p:spPr>
            <a:xfrm>
              <a:off x="2804737" y="2562143"/>
              <a:ext cx="583170" cy="315884"/>
            </a:xfrm>
            <a:custGeom>
              <a:avLst/>
              <a:gdLst>
                <a:gd name="connsiteX0" fmla="*/ 586207 w 583169"/>
                <a:gd name="connsiteY0" fmla="*/ 0 h 315883"/>
                <a:gd name="connsiteX1" fmla="*/ 0 w 583169"/>
                <a:gd name="connsiteY1" fmla="*/ 318313 h 315883"/>
              </a:gdLst>
              <a:ahLst/>
              <a:cxnLst>
                <a:cxn ang="0">
                  <a:pos x="connsiteX0" y="connsiteY0"/>
                </a:cxn>
                <a:cxn ang="0">
                  <a:pos x="connsiteX1" y="connsiteY1"/>
                </a:cxn>
              </a:cxnLst>
              <a:rect l="l" t="t" r="r" b="b"/>
              <a:pathLst>
                <a:path w="583169" h="315883">
                  <a:moveTo>
                    <a:pt x="586207" y="0"/>
                  </a:moveTo>
                  <a:lnTo>
                    <a:pt x="0" y="318313"/>
                  </a:lnTo>
                </a:path>
              </a:pathLst>
            </a:custGeom>
            <a:ln w="60722" cap="sq">
              <a:solidFill>
                <a:schemeClr val="accent3">
                  <a:lumMod val="20000"/>
                  <a:lumOff val="80000"/>
                </a:schemeClr>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AC1045B-C312-4AAA-A2A6-8402BED88901}"/>
                </a:ext>
              </a:extLst>
            </p:cNvPr>
            <p:cNvSpPr/>
            <p:nvPr/>
          </p:nvSpPr>
          <p:spPr>
            <a:xfrm>
              <a:off x="2857586" y="2562143"/>
              <a:ext cx="528497" cy="631767"/>
            </a:xfrm>
            <a:custGeom>
              <a:avLst/>
              <a:gdLst>
                <a:gd name="connsiteX0" fmla="*/ 533357 w 528497"/>
                <a:gd name="connsiteY0" fmla="*/ 0 h 631767"/>
                <a:gd name="connsiteX1" fmla="*/ 0 w 528497"/>
                <a:gd name="connsiteY1" fmla="*/ 637234 h 631767"/>
              </a:gdLst>
              <a:ahLst/>
              <a:cxnLst>
                <a:cxn ang="0">
                  <a:pos x="connsiteX0" y="connsiteY0"/>
                </a:cxn>
                <a:cxn ang="0">
                  <a:pos x="connsiteX1" y="connsiteY1"/>
                </a:cxn>
              </a:cxnLst>
              <a:rect l="l" t="t" r="r" b="b"/>
              <a:pathLst>
                <a:path w="528497" h="631767">
                  <a:moveTo>
                    <a:pt x="533357" y="0"/>
                  </a:moveTo>
                  <a:lnTo>
                    <a:pt x="0" y="637234"/>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39" name="Graphic 2">
            <a:extLst>
              <a:ext uri="{FF2B5EF4-FFF2-40B4-BE49-F238E27FC236}">
                <a16:creationId xmlns:a16="http://schemas.microsoft.com/office/drawing/2014/main" id="{CB7A1082-88DE-4DC0-9D5E-680D2AEA2FB7}"/>
              </a:ext>
            </a:extLst>
          </p:cNvPr>
          <p:cNvGrpSpPr/>
          <p:nvPr/>
        </p:nvGrpSpPr>
        <p:grpSpPr>
          <a:xfrm>
            <a:off x="2460424" y="3735528"/>
            <a:ext cx="641487" cy="694944"/>
            <a:chOff x="2804737" y="2880456"/>
            <a:chExt cx="583170" cy="631767"/>
          </a:xfrm>
        </p:grpSpPr>
        <p:sp>
          <p:nvSpPr>
            <p:cNvPr id="40" name="Freeform: Shape 39">
              <a:extLst>
                <a:ext uri="{FF2B5EF4-FFF2-40B4-BE49-F238E27FC236}">
                  <a16:creationId xmlns:a16="http://schemas.microsoft.com/office/drawing/2014/main" id="{31478A5A-FA31-49E2-BB27-807DF809EE58}"/>
                </a:ext>
              </a:extLst>
            </p:cNvPr>
            <p:cNvSpPr/>
            <p:nvPr/>
          </p:nvSpPr>
          <p:spPr>
            <a:xfrm>
              <a:off x="2857586" y="3199377"/>
              <a:ext cx="528497" cy="6075"/>
            </a:xfrm>
            <a:custGeom>
              <a:avLst/>
              <a:gdLst>
                <a:gd name="connsiteX0" fmla="*/ 533357 w 528497"/>
                <a:gd name="connsiteY0" fmla="*/ 0 h 0"/>
                <a:gd name="connsiteX1" fmla="*/ 0 w 528497"/>
                <a:gd name="connsiteY1" fmla="*/ 0 h 0"/>
              </a:gdLst>
              <a:ahLst/>
              <a:cxnLst>
                <a:cxn ang="0">
                  <a:pos x="connsiteX0" y="connsiteY0"/>
                </a:cxn>
                <a:cxn ang="0">
                  <a:pos x="connsiteX1" y="connsiteY1"/>
                </a:cxn>
              </a:cxnLst>
              <a:rect l="l" t="t" r="r" b="b"/>
              <a:pathLst>
                <a:path w="528497">
                  <a:moveTo>
                    <a:pt x="533357" y="0"/>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C9DB83A-E40A-4245-A904-E4D5668314D2}"/>
                </a:ext>
              </a:extLst>
            </p:cNvPr>
            <p:cNvSpPr/>
            <p:nvPr/>
          </p:nvSpPr>
          <p:spPr>
            <a:xfrm>
              <a:off x="2804737" y="2880456"/>
              <a:ext cx="583170" cy="315884"/>
            </a:xfrm>
            <a:custGeom>
              <a:avLst/>
              <a:gdLst>
                <a:gd name="connsiteX0" fmla="*/ 586207 w 583169"/>
                <a:gd name="connsiteY0" fmla="*/ 318921 h 315883"/>
                <a:gd name="connsiteX1" fmla="*/ 0 w 583169"/>
                <a:gd name="connsiteY1" fmla="*/ 0 h 315883"/>
              </a:gdLst>
              <a:ahLst/>
              <a:cxnLst>
                <a:cxn ang="0">
                  <a:pos x="connsiteX0" y="connsiteY0"/>
                </a:cxn>
                <a:cxn ang="0">
                  <a:pos x="connsiteX1" y="connsiteY1"/>
                </a:cxn>
              </a:cxnLst>
              <a:rect l="l" t="t" r="r" b="b"/>
              <a:pathLst>
                <a:path w="583169" h="315883">
                  <a:moveTo>
                    <a:pt x="586207" y="318921"/>
                  </a:moveTo>
                  <a:lnTo>
                    <a:pt x="0" y="0"/>
                  </a:lnTo>
                </a:path>
              </a:pathLst>
            </a:custGeom>
            <a:ln w="60722" cap="sq">
              <a:solidFill>
                <a:schemeClr val="accent3">
                  <a:lumMod val="20000"/>
                  <a:lumOff val="80000"/>
                </a:schemeClr>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A9C1505-F832-4376-8372-78D65E011609}"/>
                </a:ext>
              </a:extLst>
            </p:cNvPr>
            <p:cNvSpPr/>
            <p:nvPr/>
          </p:nvSpPr>
          <p:spPr>
            <a:xfrm>
              <a:off x="2804737" y="3199377"/>
              <a:ext cx="583170" cy="315884"/>
            </a:xfrm>
            <a:custGeom>
              <a:avLst/>
              <a:gdLst>
                <a:gd name="connsiteX0" fmla="*/ 586207 w 583169"/>
                <a:gd name="connsiteY0" fmla="*/ 0 h 315883"/>
                <a:gd name="connsiteX1" fmla="*/ 0 w 583169"/>
                <a:gd name="connsiteY1" fmla="*/ 318313 h 315883"/>
              </a:gdLst>
              <a:ahLst/>
              <a:cxnLst>
                <a:cxn ang="0">
                  <a:pos x="connsiteX0" y="connsiteY0"/>
                </a:cxn>
                <a:cxn ang="0">
                  <a:pos x="connsiteX1" y="connsiteY1"/>
                </a:cxn>
              </a:cxnLst>
              <a:rect l="l" t="t" r="r" b="b"/>
              <a:pathLst>
                <a:path w="583169" h="315883">
                  <a:moveTo>
                    <a:pt x="586207" y="0"/>
                  </a:moveTo>
                  <a:lnTo>
                    <a:pt x="0" y="318313"/>
                  </a:lnTo>
                </a:path>
              </a:pathLst>
            </a:custGeom>
            <a:ln w="60722" cap="sq">
              <a:solidFill>
                <a:schemeClr val="accent3">
                  <a:lumMod val="20000"/>
                  <a:lumOff val="80000"/>
                </a:schemeClr>
              </a:solidFill>
              <a:prstDash val="solid"/>
              <a:miter/>
            </a:ln>
          </p:spPr>
          <p:txBody>
            <a:bodyPr rtlCol="0" anchor="ctr"/>
            <a:lstStyle/>
            <a:p>
              <a:endParaRPr lang="en-US"/>
            </a:p>
          </p:txBody>
        </p:sp>
      </p:grpSp>
      <p:grpSp>
        <p:nvGrpSpPr>
          <p:cNvPr id="43" name="Graphic 2">
            <a:extLst>
              <a:ext uri="{FF2B5EF4-FFF2-40B4-BE49-F238E27FC236}">
                <a16:creationId xmlns:a16="http://schemas.microsoft.com/office/drawing/2014/main" id="{CB7A1082-88DE-4DC0-9D5E-680D2AEA2FB7}"/>
              </a:ext>
            </a:extLst>
          </p:cNvPr>
          <p:cNvGrpSpPr/>
          <p:nvPr/>
        </p:nvGrpSpPr>
        <p:grpSpPr>
          <a:xfrm>
            <a:off x="3613095" y="2897420"/>
            <a:ext cx="2539218" cy="2353620"/>
            <a:chOff x="3852620" y="2118539"/>
            <a:chExt cx="2308380" cy="2139655"/>
          </a:xfrm>
          <a:solidFill>
            <a:srgbClr val="00AEEF"/>
          </a:solidFill>
        </p:grpSpPr>
        <p:grpSp>
          <p:nvGrpSpPr>
            <p:cNvPr id="44" name="Graphic 2">
              <a:extLst>
                <a:ext uri="{FF2B5EF4-FFF2-40B4-BE49-F238E27FC236}">
                  <a16:creationId xmlns:a16="http://schemas.microsoft.com/office/drawing/2014/main" id="{CB7A1082-88DE-4DC0-9D5E-680D2AEA2FB7}"/>
                </a:ext>
              </a:extLst>
            </p:cNvPr>
            <p:cNvGrpSpPr/>
            <p:nvPr/>
          </p:nvGrpSpPr>
          <p:grpSpPr>
            <a:xfrm>
              <a:off x="3852620" y="3717547"/>
              <a:ext cx="2308380" cy="540647"/>
              <a:chOff x="3852620" y="3717547"/>
              <a:chExt cx="2308380" cy="540647"/>
            </a:xfrm>
            <a:solidFill>
              <a:srgbClr val="00AEEF"/>
            </a:solidFill>
          </p:grpSpPr>
          <p:sp>
            <p:nvSpPr>
              <p:cNvPr id="45" name="Freeform: Shape 44">
                <a:extLst>
                  <a:ext uri="{FF2B5EF4-FFF2-40B4-BE49-F238E27FC236}">
                    <a16:creationId xmlns:a16="http://schemas.microsoft.com/office/drawing/2014/main" id="{6B45E3D1-8E80-40EA-B072-40F1DFD79DBE}"/>
                  </a:ext>
                </a:extLst>
              </p:cNvPr>
              <p:cNvSpPr/>
              <p:nvPr/>
            </p:nvSpPr>
            <p:spPr>
              <a:xfrm>
                <a:off x="4091355" y="3829322"/>
                <a:ext cx="2071467" cy="431302"/>
              </a:xfrm>
              <a:custGeom>
                <a:avLst/>
                <a:gdLst>
                  <a:gd name="connsiteX0" fmla="*/ 2072682 w 2071466"/>
                  <a:gd name="connsiteY0" fmla="*/ 396676 h 431302"/>
                  <a:gd name="connsiteX1" fmla="*/ 1812686 w 2071466"/>
                  <a:gd name="connsiteY1" fmla="*/ 421583 h 431302"/>
                  <a:gd name="connsiteX2" fmla="*/ 1747079 w 2071466"/>
                  <a:gd name="connsiteY2" fmla="*/ 425835 h 431302"/>
                  <a:gd name="connsiteX3" fmla="*/ 1681472 w 2071466"/>
                  <a:gd name="connsiteY3" fmla="*/ 428872 h 431302"/>
                  <a:gd name="connsiteX4" fmla="*/ 1550259 w 2071466"/>
                  <a:gd name="connsiteY4" fmla="*/ 432517 h 431302"/>
                  <a:gd name="connsiteX5" fmla="*/ 1484653 w 2071466"/>
                  <a:gd name="connsiteY5" fmla="*/ 433124 h 431302"/>
                  <a:gd name="connsiteX6" fmla="*/ 1419046 w 2071466"/>
                  <a:gd name="connsiteY6" fmla="*/ 433124 h 431302"/>
                  <a:gd name="connsiteX7" fmla="*/ 1353439 w 2071466"/>
                  <a:gd name="connsiteY7" fmla="*/ 431303 h 431302"/>
                  <a:gd name="connsiteX8" fmla="*/ 1287833 w 2071466"/>
                  <a:gd name="connsiteY8" fmla="*/ 429480 h 431302"/>
                  <a:gd name="connsiteX9" fmla="*/ 1025406 w 2071466"/>
                  <a:gd name="connsiteY9" fmla="*/ 410648 h 431302"/>
                  <a:gd name="connsiteX10" fmla="*/ 504199 w 2071466"/>
                  <a:gd name="connsiteY10" fmla="*/ 319528 h 431302"/>
                  <a:gd name="connsiteX11" fmla="*/ 439807 w 2071466"/>
                  <a:gd name="connsiteY11" fmla="*/ 301911 h 431302"/>
                  <a:gd name="connsiteX12" fmla="*/ 407611 w 2071466"/>
                  <a:gd name="connsiteY12" fmla="*/ 293407 h 431302"/>
                  <a:gd name="connsiteX13" fmla="*/ 375415 w 2071466"/>
                  <a:gd name="connsiteY13" fmla="*/ 284295 h 431302"/>
                  <a:gd name="connsiteX14" fmla="*/ 248455 w 2071466"/>
                  <a:gd name="connsiteY14" fmla="*/ 242380 h 431302"/>
                  <a:gd name="connsiteX15" fmla="*/ 0 w 2071466"/>
                  <a:gd name="connsiteY15" fmla="*/ 138502 h 431302"/>
                  <a:gd name="connsiteX16" fmla="*/ 74111 w 2071466"/>
                  <a:gd name="connsiteY16" fmla="*/ 0 h 431302"/>
                  <a:gd name="connsiteX17" fmla="*/ 299482 w 2071466"/>
                  <a:gd name="connsiteY17" fmla="*/ 114812 h 431302"/>
                  <a:gd name="connsiteX18" fmla="*/ 417331 w 2071466"/>
                  <a:gd name="connsiteY18" fmla="*/ 163409 h 431302"/>
                  <a:gd name="connsiteX19" fmla="*/ 447097 w 2071466"/>
                  <a:gd name="connsiteY19" fmla="*/ 174343 h 431302"/>
                  <a:gd name="connsiteX20" fmla="*/ 477470 w 2071466"/>
                  <a:gd name="connsiteY20" fmla="*/ 185278 h 431302"/>
                  <a:gd name="connsiteX21" fmla="*/ 537609 w 2071466"/>
                  <a:gd name="connsiteY21" fmla="*/ 206539 h 431302"/>
                  <a:gd name="connsiteX22" fmla="*/ 1036341 w 2071466"/>
                  <a:gd name="connsiteY22" fmla="*/ 332892 h 431302"/>
                  <a:gd name="connsiteX23" fmla="*/ 1292693 w 2071466"/>
                  <a:gd name="connsiteY23" fmla="*/ 371163 h 431302"/>
                  <a:gd name="connsiteX24" fmla="*/ 1357084 w 2071466"/>
                  <a:gd name="connsiteY24" fmla="*/ 377845 h 431302"/>
                  <a:gd name="connsiteX25" fmla="*/ 1421476 w 2071466"/>
                  <a:gd name="connsiteY25" fmla="*/ 384527 h 431302"/>
                  <a:gd name="connsiteX26" fmla="*/ 1486475 w 2071466"/>
                  <a:gd name="connsiteY26" fmla="*/ 389387 h 431302"/>
                  <a:gd name="connsiteX27" fmla="*/ 1551474 w 2071466"/>
                  <a:gd name="connsiteY27" fmla="*/ 393639 h 431302"/>
                  <a:gd name="connsiteX28" fmla="*/ 1681472 w 2071466"/>
                  <a:gd name="connsiteY28" fmla="*/ 399714 h 431302"/>
                  <a:gd name="connsiteX29" fmla="*/ 1746471 w 2071466"/>
                  <a:gd name="connsiteY29" fmla="*/ 401536 h 431302"/>
                  <a:gd name="connsiteX30" fmla="*/ 1811471 w 2071466"/>
                  <a:gd name="connsiteY30" fmla="*/ 402751 h 431302"/>
                  <a:gd name="connsiteX31" fmla="*/ 2072682 w 2071466"/>
                  <a:gd name="connsiteY31" fmla="*/ 396676 h 43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1466" h="431302">
                    <a:moveTo>
                      <a:pt x="2072682" y="396676"/>
                    </a:moveTo>
                    <a:cubicBezTo>
                      <a:pt x="1986421" y="407611"/>
                      <a:pt x="1899554" y="415508"/>
                      <a:pt x="1812686" y="421583"/>
                    </a:cubicBezTo>
                    <a:lnTo>
                      <a:pt x="1747079" y="425835"/>
                    </a:lnTo>
                    <a:cubicBezTo>
                      <a:pt x="1725210" y="427050"/>
                      <a:pt x="1703341" y="427658"/>
                      <a:pt x="1681472" y="428872"/>
                    </a:cubicBezTo>
                    <a:cubicBezTo>
                      <a:pt x="1637734" y="431303"/>
                      <a:pt x="1593997" y="431910"/>
                      <a:pt x="1550259" y="432517"/>
                    </a:cubicBezTo>
                    <a:cubicBezTo>
                      <a:pt x="1528390" y="433124"/>
                      <a:pt x="1506521" y="432517"/>
                      <a:pt x="1484653" y="433124"/>
                    </a:cubicBezTo>
                    <a:lnTo>
                      <a:pt x="1419046" y="433124"/>
                    </a:lnTo>
                    <a:lnTo>
                      <a:pt x="1353439" y="431303"/>
                    </a:lnTo>
                    <a:cubicBezTo>
                      <a:pt x="1331571" y="430695"/>
                      <a:pt x="1309702" y="430695"/>
                      <a:pt x="1287833" y="429480"/>
                    </a:cubicBezTo>
                    <a:cubicBezTo>
                      <a:pt x="1200357" y="425835"/>
                      <a:pt x="1112882" y="419760"/>
                      <a:pt x="1025406" y="410648"/>
                    </a:cubicBezTo>
                    <a:cubicBezTo>
                      <a:pt x="850456" y="392424"/>
                      <a:pt x="676112" y="363266"/>
                      <a:pt x="504199" y="319528"/>
                    </a:cubicBezTo>
                    <a:lnTo>
                      <a:pt x="439807" y="301911"/>
                    </a:lnTo>
                    <a:lnTo>
                      <a:pt x="407611" y="293407"/>
                    </a:lnTo>
                    <a:cubicBezTo>
                      <a:pt x="396677" y="290369"/>
                      <a:pt x="386350" y="287332"/>
                      <a:pt x="375415" y="284295"/>
                    </a:cubicBezTo>
                    <a:cubicBezTo>
                      <a:pt x="332893" y="271538"/>
                      <a:pt x="290370" y="257567"/>
                      <a:pt x="248455" y="242380"/>
                    </a:cubicBezTo>
                    <a:cubicBezTo>
                      <a:pt x="164624" y="212007"/>
                      <a:pt x="81401" y="177988"/>
                      <a:pt x="0" y="138502"/>
                    </a:cubicBezTo>
                    <a:lnTo>
                      <a:pt x="74111" y="0"/>
                    </a:lnTo>
                    <a:cubicBezTo>
                      <a:pt x="146400" y="42523"/>
                      <a:pt x="221726" y="80793"/>
                      <a:pt x="299482" y="114812"/>
                    </a:cubicBezTo>
                    <a:cubicBezTo>
                      <a:pt x="338360" y="131820"/>
                      <a:pt x="377238" y="148222"/>
                      <a:pt x="417331" y="163409"/>
                    </a:cubicBezTo>
                    <a:cubicBezTo>
                      <a:pt x="427050" y="167661"/>
                      <a:pt x="437377" y="170698"/>
                      <a:pt x="447097" y="174343"/>
                    </a:cubicBezTo>
                    <a:lnTo>
                      <a:pt x="477470" y="185278"/>
                    </a:lnTo>
                    <a:lnTo>
                      <a:pt x="537609" y="206539"/>
                    </a:lnTo>
                    <a:cubicBezTo>
                      <a:pt x="699196" y="261211"/>
                      <a:pt x="866857" y="302519"/>
                      <a:pt x="1036341" y="332892"/>
                    </a:cubicBezTo>
                    <a:cubicBezTo>
                      <a:pt x="1121386" y="348079"/>
                      <a:pt x="1206432" y="360836"/>
                      <a:pt x="1292693" y="371163"/>
                    </a:cubicBezTo>
                    <a:cubicBezTo>
                      <a:pt x="1313954" y="374200"/>
                      <a:pt x="1335823" y="376023"/>
                      <a:pt x="1357084" y="377845"/>
                    </a:cubicBezTo>
                    <a:lnTo>
                      <a:pt x="1421476" y="384527"/>
                    </a:lnTo>
                    <a:lnTo>
                      <a:pt x="1486475" y="389387"/>
                    </a:lnTo>
                    <a:cubicBezTo>
                      <a:pt x="1508344" y="390602"/>
                      <a:pt x="1529605" y="393032"/>
                      <a:pt x="1551474" y="393639"/>
                    </a:cubicBezTo>
                    <a:cubicBezTo>
                      <a:pt x="1594604" y="396069"/>
                      <a:pt x="1638342" y="398499"/>
                      <a:pt x="1681472" y="399714"/>
                    </a:cubicBezTo>
                    <a:cubicBezTo>
                      <a:pt x="1703341" y="400322"/>
                      <a:pt x="1724603" y="401536"/>
                      <a:pt x="1746471" y="401536"/>
                    </a:cubicBezTo>
                    <a:lnTo>
                      <a:pt x="1811471" y="402751"/>
                    </a:lnTo>
                    <a:cubicBezTo>
                      <a:pt x="1898339" y="402751"/>
                      <a:pt x="1985206" y="400929"/>
                      <a:pt x="2072682" y="396676"/>
                    </a:cubicBezTo>
                    <a:close/>
                  </a:path>
                </a:pathLst>
              </a:custGeom>
              <a:solidFill>
                <a:schemeClr val="accent2">
                  <a:lumMod val="60000"/>
                  <a:lumOff val="40000"/>
                </a:schemeClr>
              </a:solidFill>
              <a:ln w="607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9041D2-E5DC-4266-8382-5CC3644BADF5}"/>
                  </a:ext>
                </a:extLst>
              </p:cNvPr>
              <p:cNvSpPr/>
              <p:nvPr/>
            </p:nvSpPr>
            <p:spPr>
              <a:xfrm>
                <a:off x="3852620" y="3717547"/>
                <a:ext cx="528497" cy="467751"/>
              </a:xfrm>
              <a:custGeom>
                <a:avLst/>
                <a:gdLst>
                  <a:gd name="connsiteX0" fmla="*/ 0 w 528497"/>
                  <a:gd name="connsiteY0" fmla="*/ 0 h 467750"/>
                  <a:gd name="connsiteX1" fmla="*/ 533964 w 528497"/>
                  <a:gd name="connsiteY1" fmla="*/ 32196 h 467750"/>
                  <a:gd name="connsiteX2" fmla="*/ 314669 w 528497"/>
                  <a:gd name="connsiteY2" fmla="*/ 201072 h 467750"/>
                  <a:gd name="connsiteX3" fmla="*/ 253922 w 528497"/>
                  <a:gd name="connsiteY3" fmla="*/ 470788 h 467750"/>
                  <a:gd name="connsiteX4" fmla="*/ 0 w 528497"/>
                  <a:gd name="connsiteY4" fmla="*/ 0 h 46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7" h="467750">
                    <a:moveTo>
                      <a:pt x="0" y="0"/>
                    </a:moveTo>
                    <a:cubicBezTo>
                      <a:pt x="161586" y="35233"/>
                      <a:pt x="377238" y="55887"/>
                      <a:pt x="533964" y="32196"/>
                    </a:cubicBezTo>
                    <a:lnTo>
                      <a:pt x="314669" y="201072"/>
                    </a:lnTo>
                    <a:lnTo>
                      <a:pt x="253922" y="470788"/>
                    </a:lnTo>
                    <a:cubicBezTo>
                      <a:pt x="209577" y="318314"/>
                      <a:pt x="99625" y="131820"/>
                      <a:pt x="0" y="0"/>
                    </a:cubicBezTo>
                    <a:close/>
                  </a:path>
                </a:pathLst>
              </a:custGeom>
              <a:solidFill>
                <a:schemeClr val="accent2">
                  <a:lumMod val="60000"/>
                  <a:lumOff val="40000"/>
                </a:schemeClr>
              </a:solidFill>
              <a:ln w="6072" cap="flat">
                <a:noFill/>
                <a:prstDash val="solid"/>
                <a:miter/>
              </a:ln>
            </p:spPr>
            <p:txBody>
              <a:bodyPr rtlCol="0" anchor="ctr"/>
              <a:lstStyle/>
              <a:p>
                <a:endParaRPr lang="en-US"/>
              </a:p>
            </p:txBody>
          </p:sp>
        </p:grpSp>
        <p:grpSp>
          <p:nvGrpSpPr>
            <p:cNvPr id="47" name="Graphic 2">
              <a:extLst>
                <a:ext uri="{FF2B5EF4-FFF2-40B4-BE49-F238E27FC236}">
                  <a16:creationId xmlns:a16="http://schemas.microsoft.com/office/drawing/2014/main" id="{CB7A1082-88DE-4DC0-9D5E-680D2AEA2FB7}"/>
                </a:ext>
              </a:extLst>
            </p:cNvPr>
            <p:cNvGrpSpPr/>
            <p:nvPr/>
          </p:nvGrpSpPr>
          <p:grpSpPr>
            <a:xfrm>
              <a:off x="3852620" y="2118539"/>
              <a:ext cx="2308380" cy="540647"/>
              <a:chOff x="3852620" y="2118539"/>
              <a:chExt cx="2308380" cy="540647"/>
            </a:xfrm>
            <a:solidFill>
              <a:srgbClr val="00AEEF"/>
            </a:solidFill>
          </p:grpSpPr>
          <p:sp>
            <p:nvSpPr>
              <p:cNvPr id="48" name="Freeform: Shape 47">
                <a:extLst>
                  <a:ext uri="{FF2B5EF4-FFF2-40B4-BE49-F238E27FC236}">
                    <a16:creationId xmlns:a16="http://schemas.microsoft.com/office/drawing/2014/main" id="{96906343-770F-4584-99DB-673637DA51BA}"/>
                  </a:ext>
                </a:extLst>
              </p:cNvPr>
              <p:cNvSpPr/>
              <p:nvPr/>
            </p:nvSpPr>
            <p:spPr>
              <a:xfrm>
                <a:off x="4091962" y="2118539"/>
                <a:ext cx="2071467" cy="431302"/>
              </a:xfrm>
              <a:custGeom>
                <a:avLst/>
                <a:gdLst>
                  <a:gd name="connsiteX0" fmla="*/ 2072075 w 2071466"/>
                  <a:gd name="connsiteY0" fmla="*/ 35993 h 431302"/>
                  <a:gd name="connsiteX1" fmla="*/ 1811471 w 2071466"/>
                  <a:gd name="connsiteY1" fmla="*/ 30525 h 431302"/>
                  <a:gd name="connsiteX2" fmla="*/ 1746471 w 2071466"/>
                  <a:gd name="connsiteY2" fmla="*/ 31740 h 431302"/>
                  <a:gd name="connsiteX3" fmla="*/ 1681473 w 2071466"/>
                  <a:gd name="connsiteY3" fmla="*/ 33563 h 431302"/>
                  <a:gd name="connsiteX4" fmla="*/ 1551474 w 2071466"/>
                  <a:gd name="connsiteY4" fmla="*/ 39637 h 431302"/>
                  <a:gd name="connsiteX5" fmla="*/ 1486475 w 2071466"/>
                  <a:gd name="connsiteY5" fmla="*/ 43890 h 431302"/>
                  <a:gd name="connsiteX6" fmla="*/ 1421476 w 2071466"/>
                  <a:gd name="connsiteY6" fmla="*/ 48749 h 431302"/>
                  <a:gd name="connsiteX7" fmla="*/ 1357084 w 2071466"/>
                  <a:gd name="connsiteY7" fmla="*/ 55432 h 431302"/>
                  <a:gd name="connsiteX8" fmla="*/ 1292693 w 2071466"/>
                  <a:gd name="connsiteY8" fmla="*/ 62114 h 431302"/>
                  <a:gd name="connsiteX9" fmla="*/ 1036341 w 2071466"/>
                  <a:gd name="connsiteY9" fmla="*/ 100384 h 431302"/>
                  <a:gd name="connsiteX10" fmla="*/ 537609 w 2071466"/>
                  <a:gd name="connsiteY10" fmla="*/ 226737 h 431302"/>
                  <a:gd name="connsiteX11" fmla="*/ 477470 w 2071466"/>
                  <a:gd name="connsiteY11" fmla="*/ 247999 h 431302"/>
                  <a:gd name="connsiteX12" fmla="*/ 447097 w 2071466"/>
                  <a:gd name="connsiteY12" fmla="*/ 258934 h 431302"/>
                  <a:gd name="connsiteX13" fmla="*/ 417331 w 2071466"/>
                  <a:gd name="connsiteY13" fmla="*/ 269868 h 431302"/>
                  <a:gd name="connsiteX14" fmla="*/ 299482 w 2071466"/>
                  <a:gd name="connsiteY14" fmla="*/ 318465 h 431302"/>
                  <a:gd name="connsiteX15" fmla="*/ 74111 w 2071466"/>
                  <a:gd name="connsiteY15" fmla="*/ 433277 h 431302"/>
                  <a:gd name="connsiteX16" fmla="*/ 0 w 2071466"/>
                  <a:gd name="connsiteY16" fmla="*/ 294774 h 431302"/>
                  <a:gd name="connsiteX17" fmla="*/ 248455 w 2071466"/>
                  <a:gd name="connsiteY17" fmla="*/ 190897 h 431302"/>
                  <a:gd name="connsiteX18" fmla="*/ 375416 w 2071466"/>
                  <a:gd name="connsiteY18" fmla="*/ 148982 h 431302"/>
                  <a:gd name="connsiteX19" fmla="*/ 407611 w 2071466"/>
                  <a:gd name="connsiteY19" fmla="*/ 139870 h 431302"/>
                  <a:gd name="connsiteX20" fmla="*/ 439807 w 2071466"/>
                  <a:gd name="connsiteY20" fmla="*/ 131365 h 431302"/>
                  <a:gd name="connsiteX21" fmla="*/ 503591 w 2071466"/>
                  <a:gd name="connsiteY21" fmla="*/ 113748 h 431302"/>
                  <a:gd name="connsiteX22" fmla="*/ 1024799 w 2071466"/>
                  <a:gd name="connsiteY22" fmla="*/ 22628 h 431302"/>
                  <a:gd name="connsiteX23" fmla="*/ 1287226 w 2071466"/>
                  <a:gd name="connsiteY23" fmla="*/ 3797 h 431302"/>
                  <a:gd name="connsiteX24" fmla="*/ 1352832 w 2071466"/>
                  <a:gd name="connsiteY24" fmla="*/ 1974 h 431302"/>
                  <a:gd name="connsiteX25" fmla="*/ 1418439 w 2071466"/>
                  <a:gd name="connsiteY25" fmla="*/ 152 h 431302"/>
                  <a:gd name="connsiteX26" fmla="*/ 1484045 w 2071466"/>
                  <a:gd name="connsiteY26" fmla="*/ 152 h 431302"/>
                  <a:gd name="connsiteX27" fmla="*/ 1549652 w 2071466"/>
                  <a:gd name="connsiteY27" fmla="*/ 759 h 431302"/>
                  <a:gd name="connsiteX28" fmla="*/ 1680865 w 2071466"/>
                  <a:gd name="connsiteY28" fmla="*/ 4404 h 431302"/>
                  <a:gd name="connsiteX29" fmla="*/ 1746471 w 2071466"/>
                  <a:gd name="connsiteY29" fmla="*/ 7441 h 431302"/>
                  <a:gd name="connsiteX30" fmla="*/ 1812078 w 2071466"/>
                  <a:gd name="connsiteY30" fmla="*/ 11694 h 431302"/>
                  <a:gd name="connsiteX31" fmla="*/ 2072075 w 2071466"/>
                  <a:gd name="connsiteY31" fmla="*/ 35993 h 43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1466" h="431302">
                    <a:moveTo>
                      <a:pt x="2072075" y="35993"/>
                    </a:moveTo>
                    <a:cubicBezTo>
                      <a:pt x="1985207" y="31740"/>
                      <a:pt x="1898339" y="29918"/>
                      <a:pt x="1811471" y="30525"/>
                    </a:cubicBezTo>
                    <a:lnTo>
                      <a:pt x="1746471" y="31740"/>
                    </a:lnTo>
                    <a:cubicBezTo>
                      <a:pt x="1724603" y="31740"/>
                      <a:pt x="1703341" y="32955"/>
                      <a:pt x="1681473" y="33563"/>
                    </a:cubicBezTo>
                    <a:cubicBezTo>
                      <a:pt x="1638342" y="34778"/>
                      <a:pt x="1594604" y="37208"/>
                      <a:pt x="1551474" y="39637"/>
                    </a:cubicBezTo>
                    <a:cubicBezTo>
                      <a:pt x="1529606" y="40852"/>
                      <a:pt x="1508344" y="42675"/>
                      <a:pt x="1486475" y="43890"/>
                    </a:cubicBezTo>
                    <a:lnTo>
                      <a:pt x="1421476" y="48749"/>
                    </a:lnTo>
                    <a:lnTo>
                      <a:pt x="1357084" y="55432"/>
                    </a:lnTo>
                    <a:cubicBezTo>
                      <a:pt x="1335823" y="57861"/>
                      <a:pt x="1313954" y="59076"/>
                      <a:pt x="1292693" y="62114"/>
                    </a:cubicBezTo>
                    <a:cubicBezTo>
                      <a:pt x="1207040" y="72441"/>
                      <a:pt x="1121387" y="84590"/>
                      <a:pt x="1036341" y="100384"/>
                    </a:cubicBezTo>
                    <a:cubicBezTo>
                      <a:pt x="866857" y="130757"/>
                      <a:pt x="699196" y="172065"/>
                      <a:pt x="537609" y="226737"/>
                    </a:cubicBezTo>
                    <a:lnTo>
                      <a:pt x="477470" y="247999"/>
                    </a:lnTo>
                    <a:lnTo>
                      <a:pt x="447097" y="258934"/>
                    </a:lnTo>
                    <a:cubicBezTo>
                      <a:pt x="436770" y="262578"/>
                      <a:pt x="427051" y="266223"/>
                      <a:pt x="417331" y="269868"/>
                    </a:cubicBezTo>
                    <a:cubicBezTo>
                      <a:pt x="377845" y="285055"/>
                      <a:pt x="338360" y="301456"/>
                      <a:pt x="299482" y="318465"/>
                    </a:cubicBezTo>
                    <a:cubicBezTo>
                      <a:pt x="222334" y="353091"/>
                      <a:pt x="146400" y="391362"/>
                      <a:pt x="74111" y="433277"/>
                    </a:cubicBezTo>
                    <a:lnTo>
                      <a:pt x="0" y="294774"/>
                    </a:lnTo>
                    <a:cubicBezTo>
                      <a:pt x="81401" y="255288"/>
                      <a:pt x="164016" y="220663"/>
                      <a:pt x="248455" y="190897"/>
                    </a:cubicBezTo>
                    <a:cubicBezTo>
                      <a:pt x="290370" y="175710"/>
                      <a:pt x="332893" y="161739"/>
                      <a:pt x="375416" y="148982"/>
                    </a:cubicBezTo>
                    <a:cubicBezTo>
                      <a:pt x="385742" y="145337"/>
                      <a:pt x="396677" y="142907"/>
                      <a:pt x="407611" y="139870"/>
                    </a:cubicBezTo>
                    <a:lnTo>
                      <a:pt x="439807" y="131365"/>
                    </a:lnTo>
                    <a:lnTo>
                      <a:pt x="503591" y="113748"/>
                    </a:lnTo>
                    <a:cubicBezTo>
                      <a:pt x="675505" y="70011"/>
                      <a:pt x="849848" y="40852"/>
                      <a:pt x="1024799" y="22628"/>
                    </a:cubicBezTo>
                    <a:cubicBezTo>
                      <a:pt x="1112275" y="13516"/>
                      <a:pt x="1199750" y="7441"/>
                      <a:pt x="1287226" y="3797"/>
                    </a:cubicBezTo>
                    <a:cubicBezTo>
                      <a:pt x="1309094" y="2582"/>
                      <a:pt x="1330963" y="2582"/>
                      <a:pt x="1352832" y="1974"/>
                    </a:cubicBezTo>
                    <a:lnTo>
                      <a:pt x="1418439" y="152"/>
                    </a:lnTo>
                    <a:lnTo>
                      <a:pt x="1484045" y="152"/>
                    </a:lnTo>
                    <a:cubicBezTo>
                      <a:pt x="1505914" y="152"/>
                      <a:pt x="1527783" y="-456"/>
                      <a:pt x="1549652" y="759"/>
                    </a:cubicBezTo>
                    <a:cubicBezTo>
                      <a:pt x="1593390" y="1974"/>
                      <a:pt x="1637127" y="2582"/>
                      <a:pt x="1680865" y="4404"/>
                    </a:cubicBezTo>
                    <a:cubicBezTo>
                      <a:pt x="1702734" y="5619"/>
                      <a:pt x="1724603" y="6226"/>
                      <a:pt x="1746471" y="7441"/>
                    </a:cubicBezTo>
                    <a:lnTo>
                      <a:pt x="1812078" y="11694"/>
                    </a:lnTo>
                    <a:cubicBezTo>
                      <a:pt x="1898946" y="17161"/>
                      <a:pt x="1985207" y="25058"/>
                      <a:pt x="2072075" y="35993"/>
                    </a:cubicBezTo>
                    <a:close/>
                  </a:path>
                </a:pathLst>
              </a:custGeom>
              <a:solidFill>
                <a:schemeClr val="accent2">
                  <a:lumMod val="60000"/>
                  <a:lumOff val="40000"/>
                </a:schemeClr>
              </a:solidFill>
              <a:ln w="607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FD6D774-CBAE-4C4B-922F-98269B614352}"/>
                  </a:ext>
                </a:extLst>
              </p:cNvPr>
              <p:cNvSpPr/>
              <p:nvPr/>
            </p:nvSpPr>
            <p:spPr>
              <a:xfrm>
                <a:off x="3852620" y="2192195"/>
                <a:ext cx="528497" cy="467751"/>
              </a:xfrm>
              <a:custGeom>
                <a:avLst/>
                <a:gdLst>
                  <a:gd name="connsiteX0" fmla="*/ 0 w 528497"/>
                  <a:gd name="connsiteY0" fmla="*/ 470788 h 467750"/>
                  <a:gd name="connsiteX1" fmla="*/ 253922 w 528497"/>
                  <a:gd name="connsiteY1" fmla="*/ 0 h 467750"/>
                  <a:gd name="connsiteX2" fmla="*/ 314669 w 528497"/>
                  <a:gd name="connsiteY2" fmla="*/ 269716 h 467750"/>
                  <a:gd name="connsiteX3" fmla="*/ 533964 w 528497"/>
                  <a:gd name="connsiteY3" fmla="*/ 437985 h 467750"/>
                  <a:gd name="connsiteX4" fmla="*/ 0 w 528497"/>
                  <a:gd name="connsiteY4" fmla="*/ 470788 h 46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97" h="467750">
                    <a:moveTo>
                      <a:pt x="0" y="470788"/>
                    </a:moveTo>
                    <a:cubicBezTo>
                      <a:pt x="99625" y="338967"/>
                      <a:pt x="209577" y="152474"/>
                      <a:pt x="253922" y="0"/>
                    </a:cubicBezTo>
                    <a:lnTo>
                      <a:pt x="314669" y="269716"/>
                    </a:lnTo>
                    <a:lnTo>
                      <a:pt x="533964" y="437985"/>
                    </a:lnTo>
                    <a:cubicBezTo>
                      <a:pt x="377238" y="414901"/>
                      <a:pt x="161586" y="436162"/>
                      <a:pt x="0" y="470788"/>
                    </a:cubicBezTo>
                    <a:close/>
                  </a:path>
                </a:pathLst>
              </a:custGeom>
              <a:solidFill>
                <a:schemeClr val="accent2">
                  <a:lumMod val="60000"/>
                  <a:lumOff val="40000"/>
                </a:schemeClr>
              </a:solidFill>
              <a:ln w="6072" cap="flat">
                <a:noFill/>
                <a:prstDash val="solid"/>
                <a:miter/>
              </a:ln>
            </p:spPr>
            <p:txBody>
              <a:bodyPr rtlCol="0" anchor="ctr"/>
              <a:lstStyle/>
              <a:p>
                <a:endParaRPr lang="en-US"/>
              </a:p>
            </p:txBody>
          </p:sp>
        </p:grpSp>
      </p:grpSp>
      <p:sp>
        <p:nvSpPr>
          <p:cNvPr id="52" name="Freeform: Shape 51">
            <a:extLst>
              <a:ext uri="{FF2B5EF4-FFF2-40B4-BE49-F238E27FC236}">
                <a16:creationId xmlns:a16="http://schemas.microsoft.com/office/drawing/2014/main" id="{E8D72D1D-86FF-4127-8D8B-F4EDEF6F5FBD}"/>
              </a:ext>
            </a:extLst>
          </p:cNvPr>
          <p:cNvSpPr/>
          <p:nvPr/>
        </p:nvSpPr>
        <p:spPr>
          <a:xfrm>
            <a:off x="8882640" y="2663712"/>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7" y="461676"/>
                  <a:pt x="230838" y="461676"/>
                </a:cubicBezTo>
                <a:cubicBezTo>
                  <a:pt x="103350" y="461676"/>
                  <a:pt x="0" y="358326"/>
                  <a:pt x="0" y="230838"/>
                </a:cubicBezTo>
                <a:cubicBezTo>
                  <a:pt x="0" y="103350"/>
                  <a:pt x="103350" y="0"/>
                  <a:pt x="230838" y="0"/>
                </a:cubicBezTo>
                <a:cubicBezTo>
                  <a:pt x="358327" y="0"/>
                  <a:pt x="461676" y="103350"/>
                  <a:pt x="461676" y="230838"/>
                </a:cubicBezTo>
                <a:close/>
              </a:path>
            </a:pathLst>
          </a:custGeom>
          <a:solidFill>
            <a:schemeClr val="accent1"/>
          </a:solidFill>
          <a:ln w="607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EFD860F-1E2A-48B1-9FC5-FE18C8A3E358}"/>
              </a:ext>
            </a:extLst>
          </p:cNvPr>
          <p:cNvSpPr/>
          <p:nvPr/>
        </p:nvSpPr>
        <p:spPr>
          <a:xfrm>
            <a:off x="8882640" y="3364669"/>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7" y="461676"/>
                  <a:pt x="230838" y="461676"/>
                </a:cubicBezTo>
                <a:cubicBezTo>
                  <a:pt x="103350" y="461676"/>
                  <a:pt x="0" y="358326"/>
                  <a:pt x="0" y="230838"/>
                </a:cubicBezTo>
                <a:cubicBezTo>
                  <a:pt x="0" y="103350"/>
                  <a:pt x="103350" y="0"/>
                  <a:pt x="230838" y="0"/>
                </a:cubicBezTo>
                <a:cubicBezTo>
                  <a:pt x="358327" y="0"/>
                  <a:pt x="461676" y="103350"/>
                  <a:pt x="461676" y="230838"/>
                </a:cubicBezTo>
                <a:close/>
              </a:path>
            </a:pathLst>
          </a:custGeom>
          <a:solidFill>
            <a:schemeClr val="accent1"/>
          </a:solidFill>
          <a:ln w="607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241BD-7CD6-49C9-A49A-DFA92E3B0725}"/>
              </a:ext>
            </a:extLst>
          </p:cNvPr>
          <p:cNvSpPr/>
          <p:nvPr/>
        </p:nvSpPr>
        <p:spPr>
          <a:xfrm>
            <a:off x="8882640" y="1962754"/>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7" y="461676"/>
                  <a:pt x="230838" y="461676"/>
                </a:cubicBezTo>
                <a:cubicBezTo>
                  <a:pt x="103350" y="461676"/>
                  <a:pt x="0" y="358326"/>
                  <a:pt x="0" y="230838"/>
                </a:cubicBezTo>
                <a:cubicBezTo>
                  <a:pt x="0" y="103350"/>
                  <a:pt x="103350" y="0"/>
                  <a:pt x="230838" y="0"/>
                </a:cubicBezTo>
                <a:cubicBezTo>
                  <a:pt x="358327" y="0"/>
                  <a:pt x="461676" y="103350"/>
                  <a:pt x="461676" y="230838"/>
                </a:cubicBezTo>
                <a:close/>
              </a:path>
            </a:pathLst>
          </a:custGeom>
          <a:solidFill>
            <a:schemeClr val="accent1"/>
          </a:solidFill>
          <a:ln w="60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60BFC3A-3533-4AEB-9C85-EBF0DCB69BEB}"/>
              </a:ext>
            </a:extLst>
          </p:cNvPr>
          <p:cNvSpPr/>
          <p:nvPr/>
        </p:nvSpPr>
        <p:spPr>
          <a:xfrm>
            <a:off x="3105252" y="3832420"/>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6" y="461676"/>
                  <a:pt x="230838" y="461676"/>
                </a:cubicBezTo>
                <a:cubicBezTo>
                  <a:pt x="103350" y="461676"/>
                  <a:pt x="0" y="358326"/>
                  <a:pt x="0" y="230838"/>
                </a:cubicBezTo>
                <a:cubicBezTo>
                  <a:pt x="0" y="103350"/>
                  <a:pt x="103350" y="0"/>
                  <a:pt x="230838" y="0"/>
                </a:cubicBezTo>
                <a:cubicBezTo>
                  <a:pt x="358326" y="0"/>
                  <a:pt x="461676" y="103350"/>
                  <a:pt x="461676" y="230838"/>
                </a:cubicBezTo>
                <a:close/>
              </a:path>
            </a:pathLst>
          </a:custGeom>
          <a:solidFill>
            <a:schemeClr val="accent1"/>
          </a:solidFill>
          <a:ln w="607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F1D026C-4DF2-4B68-A6AA-313A24C6DB2B}"/>
              </a:ext>
            </a:extLst>
          </p:cNvPr>
          <p:cNvSpPr/>
          <p:nvPr/>
        </p:nvSpPr>
        <p:spPr>
          <a:xfrm>
            <a:off x="3105252" y="4533377"/>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6" y="461676"/>
                  <a:pt x="230838" y="461676"/>
                </a:cubicBezTo>
                <a:cubicBezTo>
                  <a:pt x="103350" y="461676"/>
                  <a:pt x="0" y="358326"/>
                  <a:pt x="0" y="230838"/>
                </a:cubicBezTo>
                <a:cubicBezTo>
                  <a:pt x="0" y="103350"/>
                  <a:pt x="103350" y="0"/>
                  <a:pt x="230838" y="0"/>
                </a:cubicBezTo>
                <a:cubicBezTo>
                  <a:pt x="358326" y="0"/>
                  <a:pt x="461676" y="103350"/>
                  <a:pt x="461676" y="230838"/>
                </a:cubicBezTo>
                <a:close/>
              </a:path>
            </a:pathLst>
          </a:custGeom>
          <a:solidFill>
            <a:schemeClr val="accent1"/>
          </a:solidFill>
          <a:ln w="607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0766AE5-A0A1-4C32-B7BA-8A15F94C9BF1}"/>
              </a:ext>
            </a:extLst>
          </p:cNvPr>
          <p:cNvSpPr/>
          <p:nvPr/>
        </p:nvSpPr>
        <p:spPr>
          <a:xfrm>
            <a:off x="3105252" y="3131462"/>
            <a:ext cx="507844" cy="507844"/>
          </a:xfrm>
          <a:custGeom>
            <a:avLst/>
            <a:gdLst>
              <a:gd name="connsiteX0" fmla="*/ 461676 w 461675"/>
              <a:gd name="connsiteY0" fmla="*/ 230838 h 461675"/>
              <a:gd name="connsiteX1" fmla="*/ 230838 w 461675"/>
              <a:gd name="connsiteY1" fmla="*/ 461676 h 461675"/>
              <a:gd name="connsiteX2" fmla="*/ 0 w 461675"/>
              <a:gd name="connsiteY2" fmla="*/ 230838 h 461675"/>
              <a:gd name="connsiteX3" fmla="*/ 230838 w 461675"/>
              <a:gd name="connsiteY3" fmla="*/ 0 h 461675"/>
              <a:gd name="connsiteX4" fmla="*/ 461676 w 461675"/>
              <a:gd name="connsiteY4" fmla="*/ 230838 h 46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75" h="461675">
                <a:moveTo>
                  <a:pt x="461676" y="230838"/>
                </a:moveTo>
                <a:cubicBezTo>
                  <a:pt x="461676" y="358326"/>
                  <a:pt x="358326" y="461676"/>
                  <a:pt x="230838" y="461676"/>
                </a:cubicBezTo>
                <a:cubicBezTo>
                  <a:pt x="103350" y="461676"/>
                  <a:pt x="0" y="358326"/>
                  <a:pt x="0" y="230838"/>
                </a:cubicBezTo>
                <a:cubicBezTo>
                  <a:pt x="0" y="103350"/>
                  <a:pt x="103350" y="0"/>
                  <a:pt x="230838" y="0"/>
                </a:cubicBezTo>
                <a:cubicBezTo>
                  <a:pt x="358326" y="0"/>
                  <a:pt x="461676" y="103350"/>
                  <a:pt x="461676" y="230838"/>
                </a:cubicBezTo>
                <a:close/>
              </a:path>
            </a:pathLst>
          </a:custGeom>
          <a:solidFill>
            <a:schemeClr val="accent1"/>
          </a:solidFill>
          <a:ln w="6072" cap="flat">
            <a:noFill/>
            <a:prstDash val="solid"/>
            <a:miter/>
          </a:ln>
        </p:spPr>
        <p:txBody>
          <a:bodyPr rtlCol="0" anchor="ctr"/>
          <a:lstStyle/>
          <a:p>
            <a:endParaRPr lang="en-US"/>
          </a:p>
        </p:txBody>
      </p:sp>
      <p:grpSp>
        <p:nvGrpSpPr>
          <p:cNvPr id="60" name="Graphic 2">
            <a:extLst>
              <a:ext uri="{FF2B5EF4-FFF2-40B4-BE49-F238E27FC236}">
                <a16:creationId xmlns:a16="http://schemas.microsoft.com/office/drawing/2014/main" id="{CB7A1082-88DE-4DC0-9D5E-680D2AEA2FB7}"/>
              </a:ext>
            </a:extLst>
          </p:cNvPr>
          <p:cNvGrpSpPr/>
          <p:nvPr/>
        </p:nvGrpSpPr>
        <p:grpSpPr>
          <a:xfrm>
            <a:off x="363565" y="3010515"/>
            <a:ext cx="2151653" cy="2144970"/>
            <a:chOff x="898501" y="2221353"/>
            <a:chExt cx="1956048" cy="1949973"/>
          </a:xfrm>
          <a:solidFill>
            <a:schemeClr val="bg1"/>
          </a:solidFill>
        </p:grpSpPr>
        <p:sp>
          <p:nvSpPr>
            <p:cNvPr id="61" name="Freeform: Shape 60">
              <a:extLst>
                <a:ext uri="{FF2B5EF4-FFF2-40B4-BE49-F238E27FC236}">
                  <a16:creationId xmlns:a16="http://schemas.microsoft.com/office/drawing/2014/main" id="{5C333444-EA76-4D94-B2F0-D50313343AD4}"/>
                </a:ext>
              </a:extLst>
            </p:cNvPr>
            <p:cNvSpPr/>
            <p:nvPr/>
          </p:nvSpPr>
          <p:spPr>
            <a:xfrm>
              <a:off x="2502218" y="3153209"/>
              <a:ext cx="60747" cy="66822"/>
            </a:xfrm>
            <a:custGeom>
              <a:avLst/>
              <a:gdLst>
                <a:gd name="connsiteX0" fmla="*/ 47383 w 60746"/>
                <a:gd name="connsiteY0" fmla="*/ 4252 h 66821"/>
                <a:gd name="connsiteX1" fmla="*/ 31588 w 60746"/>
                <a:gd name="connsiteY1" fmla="*/ 0 h 66821"/>
                <a:gd name="connsiteX2" fmla="*/ 15794 w 60746"/>
                <a:gd name="connsiteY2" fmla="*/ 4252 h 66821"/>
                <a:gd name="connsiteX3" fmla="*/ 4252 w 60746"/>
                <a:gd name="connsiteY3" fmla="*/ 16402 h 66821"/>
                <a:gd name="connsiteX4" fmla="*/ 0 w 60746"/>
                <a:gd name="connsiteY4" fmla="*/ 35233 h 66821"/>
                <a:gd name="connsiteX5" fmla="*/ 4252 w 60746"/>
                <a:gd name="connsiteY5" fmla="*/ 54065 h 66821"/>
                <a:gd name="connsiteX6" fmla="*/ 15794 w 60746"/>
                <a:gd name="connsiteY6" fmla="*/ 66214 h 66821"/>
                <a:gd name="connsiteX7" fmla="*/ 31588 w 60746"/>
                <a:gd name="connsiteY7" fmla="*/ 70467 h 66821"/>
                <a:gd name="connsiteX8" fmla="*/ 47383 w 60746"/>
                <a:gd name="connsiteY8" fmla="*/ 66214 h 66821"/>
                <a:gd name="connsiteX9" fmla="*/ 58925 w 60746"/>
                <a:gd name="connsiteY9" fmla="*/ 54065 h 66821"/>
                <a:gd name="connsiteX10" fmla="*/ 63177 w 60746"/>
                <a:gd name="connsiteY10" fmla="*/ 35233 h 66821"/>
                <a:gd name="connsiteX11" fmla="*/ 58925 w 60746"/>
                <a:gd name="connsiteY11" fmla="*/ 16402 h 66821"/>
                <a:gd name="connsiteX12" fmla="*/ 47383 w 60746"/>
                <a:gd name="connsiteY12" fmla="*/ 4252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6" h="66821">
                  <a:moveTo>
                    <a:pt x="47383" y="4252"/>
                  </a:moveTo>
                  <a:cubicBezTo>
                    <a:pt x="42523" y="1215"/>
                    <a:pt x="37056" y="0"/>
                    <a:pt x="31588" y="0"/>
                  </a:cubicBezTo>
                  <a:cubicBezTo>
                    <a:pt x="25514" y="0"/>
                    <a:pt x="20654" y="1215"/>
                    <a:pt x="15794" y="4252"/>
                  </a:cubicBezTo>
                  <a:cubicBezTo>
                    <a:pt x="10935" y="7290"/>
                    <a:pt x="7290" y="10935"/>
                    <a:pt x="4252" y="16402"/>
                  </a:cubicBezTo>
                  <a:cubicBezTo>
                    <a:pt x="1215" y="21869"/>
                    <a:pt x="0" y="27944"/>
                    <a:pt x="0" y="35233"/>
                  </a:cubicBezTo>
                  <a:cubicBezTo>
                    <a:pt x="0" y="42523"/>
                    <a:pt x="1215" y="48597"/>
                    <a:pt x="4252" y="54065"/>
                  </a:cubicBezTo>
                  <a:cubicBezTo>
                    <a:pt x="7290" y="59532"/>
                    <a:pt x="10935" y="63177"/>
                    <a:pt x="15794" y="66214"/>
                  </a:cubicBezTo>
                  <a:cubicBezTo>
                    <a:pt x="20654" y="69252"/>
                    <a:pt x="26121" y="70467"/>
                    <a:pt x="31588" y="70467"/>
                  </a:cubicBezTo>
                  <a:cubicBezTo>
                    <a:pt x="37663" y="70467"/>
                    <a:pt x="42523" y="69252"/>
                    <a:pt x="47383" y="66214"/>
                  </a:cubicBezTo>
                  <a:cubicBezTo>
                    <a:pt x="52242" y="63177"/>
                    <a:pt x="55887" y="59532"/>
                    <a:pt x="58925" y="54065"/>
                  </a:cubicBezTo>
                  <a:cubicBezTo>
                    <a:pt x="61962" y="48597"/>
                    <a:pt x="63177" y="42523"/>
                    <a:pt x="63177" y="35233"/>
                  </a:cubicBezTo>
                  <a:cubicBezTo>
                    <a:pt x="63177" y="27944"/>
                    <a:pt x="61962" y="21869"/>
                    <a:pt x="58925" y="16402"/>
                  </a:cubicBezTo>
                  <a:cubicBezTo>
                    <a:pt x="55887" y="10935"/>
                    <a:pt x="52242" y="6682"/>
                    <a:pt x="47383" y="4252"/>
                  </a:cubicBezTo>
                  <a:close/>
                </a:path>
              </a:pathLst>
            </a:custGeom>
            <a:grpFill/>
            <a:ln w="60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BEA0905-5876-46B5-BCA8-1AA93CEB378F}"/>
                </a:ext>
              </a:extLst>
            </p:cNvPr>
            <p:cNvSpPr/>
            <p:nvPr/>
          </p:nvSpPr>
          <p:spPr>
            <a:xfrm>
              <a:off x="1314617" y="3164144"/>
              <a:ext cx="24299" cy="30373"/>
            </a:xfrm>
            <a:custGeom>
              <a:avLst/>
              <a:gdLst>
                <a:gd name="connsiteX0" fmla="*/ 0 w 24298"/>
                <a:gd name="connsiteY0" fmla="*/ 35840 h 30373"/>
                <a:gd name="connsiteX1" fmla="*/ 27336 w 24298"/>
                <a:gd name="connsiteY1" fmla="*/ 35840 h 30373"/>
                <a:gd name="connsiteX2" fmla="*/ 13972 w 24298"/>
                <a:gd name="connsiteY2" fmla="*/ 0 h 30373"/>
              </a:gdLst>
              <a:ahLst/>
              <a:cxnLst>
                <a:cxn ang="0">
                  <a:pos x="connsiteX0" y="connsiteY0"/>
                </a:cxn>
                <a:cxn ang="0">
                  <a:pos x="connsiteX1" y="connsiteY1"/>
                </a:cxn>
                <a:cxn ang="0">
                  <a:pos x="connsiteX2" y="connsiteY2"/>
                </a:cxn>
              </a:cxnLst>
              <a:rect l="l" t="t" r="r" b="b"/>
              <a:pathLst>
                <a:path w="24298" h="30373">
                  <a:moveTo>
                    <a:pt x="0" y="35840"/>
                  </a:moveTo>
                  <a:lnTo>
                    <a:pt x="27336" y="35840"/>
                  </a:lnTo>
                  <a:lnTo>
                    <a:pt x="13972" y="0"/>
                  </a:lnTo>
                  <a:close/>
                </a:path>
              </a:pathLst>
            </a:custGeom>
            <a:grpFill/>
            <a:ln w="607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1596CDB-6B8E-49A0-97C3-51439F7881FC}"/>
                </a:ext>
              </a:extLst>
            </p:cNvPr>
            <p:cNvSpPr/>
            <p:nvPr/>
          </p:nvSpPr>
          <p:spPr>
            <a:xfrm>
              <a:off x="2158390" y="3164144"/>
              <a:ext cx="24299" cy="30373"/>
            </a:xfrm>
            <a:custGeom>
              <a:avLst/>
              <a:gdLst>
                <a:gd name="connsiteX0" fmla="*/ 0 w 24298"/>
                <a:gd name="connsiteY0" fmla="*/ 35840 h 30373"/>
                <a:gd name="connsiteX1" fmla="*/ 27336 w 24298"/>
                <a:gd name="connsiteY1" fmla="*/ 35840 h 30373"/>
                <a:gd name="connsiteX2" fmla="*/ 13972 w 24298"/>
                <a:gd name="connsiteY2" fmla="*/ 0 h 30373"/>
              </a:gdLst>
              <a:ahLst/>
              <a:cxnLst>
                <a:cxn ang="0">
                  <a:pos x="connsiteX0" y="connsiteY0"/>
                </a:cxn>
                <a:cxn ang="0">
                  <a:pos x="connsiteX1" y="connsiteY1"/>
                </a:cxn>
                <a:cxn ang="0">
                  <a:pos x="connsiteX2" y="connsiteY2"/>
                </a:cxn>
              </a:cxnLst>
              <a:rect l="l" t="t" r="r" b="b"/>
              <a:pathLst>
                <a:path w="24298" h="30373">
                  <a:moveTo>
                    <a:pt x="0" y="35840"/>
                  </a:moveTo>
                  <a:lnTo>
                    <a:pt x="27336" y="35840"/>
                  </a:lnTo>
                  <a:lnTo>
                    <a:pt x="13972" y="0"/>
                  </a:lnTo>
                  <a:close/>
                </a:path>
              </a:pathLst>
            </a:custGeom>
            <a:grpFill/>
            <a:ln w="6072"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B00CB057-3E1C-4D4B-9025-90A28F4B0C84}"/>
                </a:ext>
              </a:extLst>
            </p:cNvPr>
            <p:cNvSpPr/>
            <p:nvPr/>
          </p:nvSpPr>
          <p:spPr>
            <a:xfrm>
              <a:off x="898501" y="2221353"/>
              <a:ext cx="1956048" cy="1949973"/>
            </a:xfrm>
            <a:custGeom>
              <a:avLst/>
              <a:gdLst>
                <a:gd name="connsiteX0" fmla="*/ 978024 w 1956047"/>
                <a:gd name="connsiteY0" fmla="*/ 0 h 1949973"/>
                <a:gd name="connsiteX1" fmla="*/ 0 w 1956047"/>
                <a:gd name="connsiteY1" fmla="*/ 978024 h 1949973"/>
                <a:gd name="connsiteX2" fmla="*/ 978024 w 1956047"/>
                <a:gd name="connsiteY2" fmla="*/ 1956048 h 1949973"/>
                <a:gd name="connsiteX3" fmla="*/ 1956048 w 1956047"/>
                <a:gd name="connsiteY3" fmla="*/ 978024 h 1949973"/>
                <a:gd name="connsiteX4" fmla="*/ 978024 w 1956047"/>
                <a:gd name="connsiteY4" fmla="*/ 0 h 1949973"/>
                <a:gd name="connsiteX5" fmla="*/ 136680 w 1956047"/>
                <a:gd name="connsiteY5" fmla="*/ 992603 h 1949973"/>
                <a:gd name="connsiteX6" fmla="*/ 160372 w 1956047"/>
                <a:gd name="connsiteY6" fmla="*/ 1002323 h 1949973"/>
                <a:gd name="connsiteX7" fmla="*/ 191353 w 1956047"/>
                <a:gd name="connsiteY7" fmla="*/ 985921 h 1949973"/>
                <a:gd name="connsiteX8" fmla="*/ 221119 w 1956047"/>
                <a:gd name="connsiteY8" fmla="*/ 1012650 h 1949973"/>
                <a:gd name="connsiteX9" fmla="*/ 194390 w 1956047"/>
                <a:gd name="connsiteY9" fmla="*/ 1033303 h 1949973"/>
                <a:gd name="connsiteX10" fmla="*/ 157942 w 1956047"/>
                <a:gd name="connsiteY10" fmla="*/ 1040593 h 1949973"/>
                <a:gd name="connsiteX11" fmla="*/ 117849 w 1956047"/>
                <a:gd name="connsiteY11" fmla="*/ 1031481 h 1949973"/>
                <a:gd name="connsiteX12" fmla="*/ 89905 w 1956047"/>
                <a:gd name="connsiteY12" fmla="*/ 1005360 h 1949973"/>
                <a:gd name="connsiteX13" fmla="*/ 79578 w 1956047"/>
                <a:gd name="connsiteY13" fmla="*/ 967090 h 1949973"/>
                <a:gd name="connsiteX14" fmla="*/ 89905 w 1956047"/>
                <a:gd name="connsiteY14" fmla="*/ 928819 h 1949973"/>
                <a:gd name="connsiteX15" fmla="*/ 117849 w 1956047"/>
                <a:gd name="connsiteY15" fmla="*/ 902698 h 1949973"/>
                <a:gd name="connsiteX16" fmla="*/ 157942 w 1956047"/>
                <a:gd name="connsiteY16" fmla="*/ 893586 h 1949973"/>
                <a:gd name="connsiteX17" fmla="*/ 194390 w 1956047"/>
                <a:gd name="connsiteY17" fmla="*/ 900875 h 1949973"/>
                <a:gd name="connsiteX18" fmla="*/ 221119 w 1956047"/>
                <a:gd name="connsiteY18" fmla="*/ 921530 h 1949973"/>
                <a:gd name="connsiteX19" fmla="*/ 191353 w 1956047"/>
                <a:gd name="connsiteY19" fmla="*/ 948258 h 1949973"/>
                <a:gd name="connsiteX20" fmla="*/ 160372 w 1956047"/>
                <a:gd name="connsiteY20" fmla="*/ 931856 h 1949973"/>
                <a:gd name="connsiteX21" fmla="*/ 136680 w 1956047"/>
                <a:gd name="connsiteY21" fmla="*/ 941576 h 1949973"/>
                <a:gd name="connsiteX22" fmla="*/ 127568 w 1956047"/>
                <a:gd name="connsiteY22" fmla="*/ 967090 h 1949973"/>
                <a:gd name="connsiteX23" fmla="*/ 136680 w 1956047"/>
                <a:gd name="connsiteY23" fmla="*/ 992603 h 1949973"/>
                <a:gd name="connsiteX24" fmla="*/ 465928 w 1956047"/>
                <a:gd name="connsiteY24" fmla="*/ 1036948 h 1949973"/>
                <a:gd name="connsiteX25" fmla="*/ 456209 w 1956047"/>
                <a:gd name="connsiteY25" fmla="*/ 1012650 h 1949973"/>
                <a:gd name="connsiteX26" fmla="*/ 402752 w 1956047"/>
                <a:gd name="connsiteY26" fmla="*/ 1012650 h 1949973"/>
                <a:gd name="connsiteX27" fmla="*/ 393032 w 1956047"/>
                <a:gd name="connsiteY27" fmla="*/ 1036948 h 1949973"/>
                <a:gd name="connsiteX28" fmla="*/ 345042 w 1956047"/>
                <a:gd name="connsiteY28" fmla="*/ 1036948 h 1949973"/>
                <a:gd name="connsiteX29" fmla="*/ 345042 w 1956047"/>
                <a:gd name="connsiteY29" fmla="*/ 1036948 h 1949973"/>
                <a:gd name="connsiteX30" fmla="*/ 234483 w 1956047"/>
                <a:gd name="connsiteY30" fmla="*/ 1036948 h 1949973"/>
                <a:gd name="connsiteX31" fmla="*/ 234483 w 1956047"/>
                <a:gd name="connsiteY31" fmla="*/ 896016 h 1949973"/>
                <a:gd name="connsiteX32" fmla="*/ 281865 w 1956047"/>
                <a:gd name="connsiteY32" fmla="*/ 896016 h 1949973"/>
                <a:gd name="connsiteX33" fmla="*/ 281865 w 1956047"/>
                <a:gd name="connsiteY33" fmla="*/ 999893 h 1949973"/>
                <a:gd name="connsiteX34" fmla="*/ 345650 w 1956047"/>
                <a:gd name="connsiteY34" fmla="*/ 999893 h 1949973"/>
                <a:gd name="connsiteX35" fmla="*/ 345650 w 1956047"/>
                <a:gd name="connsiteY35" fmla="*/ 1036341 h 1949973"/>
                <a:gd name="connsiteX36" fmla="*/ 407004 w 1956047"/>
                <a:gd name="connsiteY36" fmla="*/ 896016 h 1949973"/>
                <a:gd name="connsiteX37" fmla="*/ 453779 w 1956047"/>
                <a:gd name="connsiteY37" fmla="*/ 896016 h 1949973"/>
                <a:gd name="connsiteX38" fmla="*/ 515133 w 1956047"/>
                <a:gd name="connsiteY38" fmla="*/ 1036948 h 1949973"/>
                <a:gd name="connsiteX39" fmla="*/ 465928 w 1956047"/>
                <a:gd name="connsiteY39" fmla="*/ 1036948 h 1949973"/>
                <a:gd name="connsiteX40" fmla="*/ 633589 w 1956047"/>
                <a:gd name="connsiteY40" fmla="*/ 1016902 h 1949973"/>
                <a:gd name="connsiteX41" fmla="*/ 611113 w 1956047"/>
                <a:gd name="connsiteY41" fmla="*/ 1033911 h 1949973"/>
                <a:gd name="connsiteX42" fmla="*/ 575273 w 1956047"/>
                <a:gd name="connsiteY42" fmla="*/ 1039986 h 1949973"/>
                <a:gd name="connsiteX43" fmla="*/ 541254 w 1956047"/>
                <a:gd name="connsiteY43" fmla="*/ 1036341 h 1949973"/>
                <a:gd name="connsiteX44" fmla="*/ 513918 w 1956047"/>
                <a:gd name="connsiteY44" fmla="*/ 1026014 h 1949973"/>
                <a:gd name="connsiteX45" fmla="*/ 529105 w 1956047"/>
                <a:gd name="connsiteY45" fmla="*/ 991388 h 1949973"/>
                <a:gd name="connsiteX46" fmla="*/ 551581 w 1956047"/>
                <a:gd name="connsiteY46" fmla="*/ 1000500 h 1949973"/>
                <a:gd name="connsiteX47" fmla="*/ 575273 w 1956047"/>
                <a:gd name="connsiteY47" fmla="*/ 1004145 h 1949973"/>
                <a:gd name="connsiteX48" fmla="*/ 589244 w 1956047"/>
                <a:gd name="connsiteY48" fmla="*/ 1002323 h 1949973"/>
                <a:gd name="connsiteX49" fmla="*/ 593497 w 1956047"/>
                <a:gd name="connsiteY49" fmla="*/ 996855 h 1949973"/>
                <a:gd name="connsiteX50" fmla="*/ 588029 w 1956047"/>
                <a:gd name="connsiteY50" fmla="*/ 990173 h 1949973"/>
                <a:gd name="connsiteX51" fmla="*/ 569805 w 1956047"/>
                <a:gd name="connsiteY51" fmla="*/ 985314 h 1949973"/>
                <a:gd name="connsiteX52" fmla="*/ 542469 w 1956047"/>
                <a:gd name="connsiteY52" fmla="*/ 978024 h 1949973"/>
                <a:gd name="connsiteX53" fmla="*/ 523638 w 1956047"/>
                <a:gd name="connsiteY53" fmla="*/ 965267 h 1949973"/>
                <a:gd name="connsiteX54" fmla="*/ 515741 w 1956047"/>
                <a:gd name="connsiteY54" fmla="*/ 940968 h 1949973"/>
                <a:gd name="connsiteX55" fmla="*/ 523030 w 1956047"/>
                <a:gd name="connsiteY55" fmla="*/ 916669 h 1949973"/>
                <a:gd name="connsiteX56" fmla="*/ 545507 w 1956047"/>
                <a:gd name="connsiteY56" fmla="*/ 899660 h 1949973"/>
                <a:gd name="connsiteX57" fmla="*/ 581347 w 1956047"/>
                <a:gd name="connsiteY57" fmla="*/ 893586 h 1949973"/>
                <a:gd name="connsiteX58" fmla="*/ 609898 w 1956047"/>
                <a:gd name="connsiteY58" fmla="*/ 896623 h 1949973"/>
                <a:gd name="connsiteX59" fmla="*/ 634804 w 1956047"/>
                <a:gd name="connsiteY59" fmla="*/ 905735 h 1949973"/>
                <a:gd name="connsiteX60" fmla="*/ 620833 w 1956047"/>
                <a:gd name="connsiteY60" fmla="*/ 940361 h 1949973"/>
                <a:gd name="connsiteX61" fmla="*/ 581347 w 1956047"/>
                <a:gd name="connsiteY61" fmla="*/ 930034 h 1949973"/>
                <a:gd name="connsiteX62" fmla="*/ 563123 w 1956047"/>
                <a:gd name="connsiteY62" fmla="*/ 939146 h 1949973"/>
                <a:gd name="connsiteX63" fmla="*/ 568590 w 1956047"/>
                <a:gd name="connsiteY63" fmla="*/ 945221 h 1949973"/>
                <a:gd name="connsiteX64" fmla="*/ 586207 w 1956047"/>
                <a:gd name="connsiteY64" fmla="*/ 949473 h 1949973"/>
                <a:gd name="connsiteX65" fmla="*/ 613543 w 1956047"/>
                <a:gd name="connsiteY65" fmla="*/ 956155 h 1949973"/>
                <a:gd name="connsiteX66" fmla="*/ 632982 w 1956047"/>
                <a:gd name="connsiteY66" fmla="*/ 968912 h 1949973"/>
                <a:gd name="connsiteX67" fmla="*/ 640879 w 1956047"/>
                <a:gd name="connsiteY67" fmla="*/ 993211 h 1949973"/>
                <a:gd name="connsiteX68" fmla="*/ 633589 w 1956047"/>
                <a:gd name="connsiteY68" fmla="*/ 1016902 h 1949973"/>
                <a:gd name="connsiteX69" fmla="*/ 765410 w 1956047"/>
                <a:gd name="connsiteY69" fmla="*/ 1016902 h 1949973"/>
                <a:gd name="connsiteX70" fmla="*/ 742934 w 1956047"/>
                <a:gd name="connsiteY70" fmla="*/ 1033911 h 1949973"/>
                <a:gd name="connsiteX71" fmla="*/ 707093 w 1956047"/>
                <a:gd name="connsiteY71" fmla="*/ 1039986 h 1949973"/>
                <a:gd name="connsiteX72" fmla="*/ 673075 w 1956047"/>
                <a:gd name="connsiteY72" fmla="*/ 1036341 h 1949973"/>
                <a:gd name="connsiteX73" fmla="*/ 645739 w 1956047"/>
                <a:gd name="connsiteY73" fmla="*/ 1026014 h 1949973"/>
                <a:gd name="connsiteX74" fmla="*/ 660926 w 1956047"/>
                <a:gd name="connsiteY74" fmla="*/ 991388 h 1949973"/>
                <a:gd name="connsiteX75" fmla="*/ 683402 w 1956047"/>
                <a:gd name="connsiteY75" fmla="*/ 1000500 h 1949973"/>
                <a:gd name="connsiteX76" fmla="*/ 707093 w 1956047"/>
                <a:gd name="connsiteY76" fmla="*/ 1004145 h 1949973"/>
                <a:gd name="connsiteX77" fmla="*/ 721065 w 1956047"/>
                <a:gd name="connsiteY77" fmla="*/ 1002323 h 1949973"/>
                <a:gd name="connsiteX78" fmla="*/ 725317 w 1956047"/>
                <a:gd name="connsiteY78" fmla="*/ 996855 h 1949973"/>
                <a:gd name="connsiteX79" fmla="*/ 719850 w 1956047"/>
                <a:gd name="connsiteY79" fmla="*/ 990173 h 1949973"/>
                <a:gd name="connsiteX80" fmla="*/ 701626 w 1956047"/>
                <a:gd name="connsiteY80" fmla="*/ 985314 h 1949973"/>
                <a:gd name="connsiteX81" fmla="*/ 674290 w 1956047"/>
                <a:gd name="connsiteY81" fmla="*/ 978024 h 1949973"/>
                <a:gd name="connsiteX82" fmla="*/ 655458 w 1956047"/>
                <a:gd name="connsiteY82" fmla="*/ 965267 h 1949973"/>
                <a:gd name="connsiteX83" fmla="*/ 647561 w 1956047"/>
                <a:gd name="connsiteY83" fmla="*/ 940968 h 1949973"/>
                <a:gd name="connsiteX84" fmla="*/ 654851 w 1956047"/>
                <a:gd name="connsiteY84" fmla="*/ 916669 h 1949973"/>
                <a:gd name="connsiteX85" fmla="*/ 677327 w 1956047"/>
                <a:gd name="connsiteY85" fmla="*/ 899660 h 1949973"/>
                <a:gd name="connsiteX86" fmla="*/ 713168 w 1956047"/>
                <a:gd name="connsiteY86" fmla="*/ 893586 h 1949973"/>
                <a:gd name="connsiteX87" fmla="*/ 741719 w 1956047"/>
                <a:gd name="connsiteY87" fmla="*/ 896623 h 1949973"/>
                <a:gd name="connsiteX88" fmla="*/ 766625 w 1956047"/>
                <a:gd name="connsiteY88" fmla="*/ 905735 h 1949973"/>
                <a:gd name="connsiteX89" fmla="*/ 752653 w 1956047"/>
                <a:gd name="connsiteY89" fmla="*/ 940361 h 1949973"/>
                <a:gd name="connsiteX90" fmla="*/ 713168 w 1956047"/>
                <a:gd name="connsiteY90" fmla="*/ 930034 h 1949973"/>
                <a:gd name="connsiteX91" fmla="*/ 694944 w 1956047"/>
                <a:gd name="connsiteY91" fmla="*/ 939146 h 1949973"/>
                <a:gd name="connsiteX92" fmla="*/ 700411 w 1956047"/>
                <a:gd name="connsiteY92" fmla="*/ 945221 h 1949973"/>
                <a:gd name="connsiteX93" fmla="*/ 718028 w 1956047"/>
                <a:gd name="connsiteY93" fmla="*/ 949473 h 1949973"/>
                <a:gd name="connsiteX94" fmla="*/ 745364 w 1956047"/>
                <a:gd name="connsiteY94" fmla="*/ 956155 h 1949973"/>
                <a:gd name="connsiteX95" fmla="*/ 764803 w 1956047"/>
                <a:gd name="connsiteY95" fmla="*/ 968912 h 1949973"/>
                <a:gd name="connsiteX96" fmla="*/ 772700 w 1956047"/>
                <a:gd name="connsiteY96" fmla="*/ 993211 h 1949973"/>
                <a:gd name="connsiteX97" fmla="*/ 765410 w 1956047"/>
                <a:gd name="connsiteY97" fmla="*/ 1016902 h 1949973"/>
                <a:gd name="connsiteX98" fmla="*/ 834054 w 1956047"/>
                <a:gd name="connsiteY98" fmla="*/ 1036948 h 1949973"/>
                <a:gd name="connsiteX99" fmla="*/ 786671 w 1956047"/>
                <a:gd name="connsiteY99" fmla="*/ 1036948 h 1949973"/>
                <a:gd name="connsiteX100" fmla="*/ 786671 w 1956047"/>
                <a:gd name="connsiteY100" fmla="*/ 896016 h 1949973"/>
                <a:gd name="connsiteX101" fmla="*/ 834054 w 1956047"/>
                <a:gd name="connsiteY101" fmla="*/ 896016 h 1949973"/>
                <a:gd name="connsiteX102" fmla="*/ 834054 w 1956047"/>
                <a:gd name="connsiteY102" fmla="*/ 1036948 h 1949973"/>
                <a:gd name="connsiteX103" fmla="*/ 971342 w 1956047"/>
                <a:gd name="connsiteY103" fmla="*/ 932464 h 1949973"/>
                <a:gd name="connsiteX104" fmla="*/ 904520 w 1956047"/>
                <a:gd name="connsiteY104" fmla="*/ 932464 h 1949973"/>
                <a:gd name="connsiteX105" fmla="*/ 904520 w 1956047"/>
                <a:gd name="connsiteY105" fmla="*/ 956763 h 1949973"/>
                <a:gd name="connsiteX106" fmla="*/ 963445 w 1956047"/>
                <a:gd name="connsiteY106" fmla="*/ 956763 h 1949973"/>
                <a:gd name="connsiteX107" fmla="*/ 963445 w 1956047"/>
                <a:gd name="connsiteY107" fmla="*/ 992603 h 1949973"/>
                <a:gd name="connsiteX108" fmla="*/ 904520 w 1956047"/>
                <a:gd name="connsiteY108" fmla="*/ 992603 h 1949973"/>
                <a:gd name="connsiteX109" fmla="*/ 904520 w 1956047"/>
                <a:gd name="connsiteY109" fmla="*/ 1037556 h 1949973"/>
                <a:gd name="connsiteX110" fmla="*/ 857138 w 1956047"/>
                <a:gd name="connsiteY110" fmla="*/ 1037556 h 1949973"/>
                <a:gd name="connsiteX111" fmla="*/ 857138 w 1956047"/>
                <a:gd name="connsiteY111" fmla="*/ 896623 h 1949973"/>
                <a:gd name="connsiteX112" fmla="*/ 971342 w 1956047"/>
                <a:gd name="connsiteY112" fmla="*/ 896623 h 1949973"/>
                <a:gd name="connsiteX113" fmla="*/ 971342 w 1956047"/>
                <a:gd name="connsiteY113" fmla="*/ 932464 h 1949973"/>
                <a:gd name="connsiteX114" fmla="*/ 1033911 w 1956047"/>
                <a:gd name="connsiteY114" fmla="*/ 1036948 h 1949973"/>
                <a:gd name="connsiteX115" fmla="*/ 986529 w 1956047"/>
                <a:gd name="connsiteY115" fmla="*/ 1036948 h 1949973"/>
                <a:gd name="connsiteX116" fmla="*/ 986529 w 1956047"/>
                <a:gd name="connsiteY116" fmla="*/ 896016 h 1949973"/>
                <a:gd name="connsiteX117" fmla="*/ 1033911 w 1956047"/>
                <a:gd name="connsiteY117" fmla="*/ 896016 h 1949973"/>
                <a:gd name="connsiteX118" fmla="*/ 1033911 w 1956047"/>
                <a:gd name="connsiteY118" fmla="*/ 1036948 h 1949973"/>
                <a:gd name="connsiteX119" fmla="*/ 1166339 w 1956047"/>
                <a:gd name="connsiteY119" fmla="*/ 1033303 h 1949973"/>
                <a:gd name="connsiteX120" fmla="*/ 1129891 w 1956047"/>
                <a:gd name="connsiteY120" fmla="*/ 1040593 h 1949973"/>
                <a:gd name="connsiteX121" fmla="*/ 1089798 w 1956047"/>
                <a:gd name="connsiteY121" fmla="*/ 1031481 h 1949973"/>
                <a:gd name="connsiteX122" fmla="*/ 1061855 w 1956047"/>
                <a:gd name="connsiteY122" fmla="*/ 1005360 h 1949973"/>
                <a:gd name="connsiteX123" fmla="*/ 1051528 w 1956047"/>
                <a:gd name="connsiteY123" fmla="*/ 967090 h 1949973"/>
                <a:gd name="connsiteX124" fmla="*/ 1061855 w 1956047"/>
                <a:gd name="connsiteY124" fmla="*/ 928819 h 1949973"/>
                <a:gd name="connsiteX125" fmla="*/ 1089798 w 1956047"/>
                <a:gd name="connsiteY125" fmla="*/ 902698 h 1949973"/>
                <a:gd name="connsiteX126" fmla="*/ 1129891 w 1956047"/>
                <a:gd name="connsiteY126" fmla="*/ 893586 h 1949973"/>
                <a:gd name="connsiteX127" fmla="*/ 1166339 w 1956047"/>
                <a:gd name="connsiteY127" fmla="*/ 900875 h 1949973"/>
                <a:gd name="connsiteX128" fmla="*/ 1193068 w 1956047"/>
                <a:gd name="connsiteY128" fmla="*/ 921530 h 1949973"/>
                <a:gd name="connsiteX129" fmla="*/ 1163302 w 1956047"/>
                <a:gd name="connsiteY129" fmla="*/ 948258 h 1949973"/>
                <a:gd name="connsiteX130" fmla="*/ 1132321 w 1956047"/>
                <a:gd name="connsiteY130" fmla="*/ 931856 h 1949973"/>
                <a:gd name="connsiteX131" fmla="*/ 1108630 w 1956047"/>
                <a:gd name="connsiteY131" fmla="*/ 941576 h 1949973"/>
                <a:gd name="connsiteX132" fmla="*/ 1099518 w 1956047"/>
                <a:gd name="connsiteY132" fmla="*/ 967090 h 1949973"/>
                <a:gd name="connsiteX133" fmla="*/ 1108630 w 1956047"/>
                <a:gd name="connsiteY133" fmla="*/ 992603 h 1949973"/>
                <a:gd name="connsiteX134" fmla="*/ 1132321 w 1956047"/>
                <a:gd name="connsiteY134" fmla="*/ 1002323 h 1949973"/>
                <a:gd name="connsiteX135" fmla="*/ 1163302 w 1956047"/>
                <a:gd name="connsiteY135" fmla="*/ 985921 h 1949973"/>
                <a:gd name="connsiteX136" fmla="*/ 1193068 w 1956047"/>
                <a:gd name="connsiteY136" fmla="*/ 1012650 h 1949973"/>
                <a:gd name="connsiteX137" fmla="*/ 1166339 w 1956047"/>
                <a:gd name="connsiteY137" fmla="*/ 1033303 h 1949973"/>
                <a:gd name="connsiteX138" fmla="*/ 1309702 w 1956047"/>
                <a:gd name="connsiteY138" fmla="*/ 1036948 h 1949973"/>
                <a:gd name="connsiteX139" fmla="*/ 1299982 w 1956047"/>
                <a:gd name="connsiteY139" fmla="*/ 1012650 h 1949973"/>
                <a:gd name="connsiteX140" fmla="*/ 1246525 w 1956047"/>
                <a:gd name="connsiteY140" fmla="*/ 1012650 h 1949973"/>
                <a:gd name="connsiteX141" fmla="*/ 1236806 w 1956047"/>
                <a:gd name="connsiteY141" fmla="*/ 1036948 h 1949973"/>
                <a:gd name="connsiteX142" fmla="*/ 1188816 w 1956047"/>
                <a:gd name="connsiteY142" fmla="*/ 1036948 h 1949973"/>
                <a:gd name="connsiteX143" fmla="*/ 1250170 w 1956047"/>
                <a:gd name="connsiteY143" fmla="*/ 896016 h 1949973"/>
                <a:gd name="connsiteX144" fmla="*/ 1296945 w 1956047"/>
                <a:gd name="connsiteY144" fmla="*/ 896016 h 1949973"/>
                <a:gd name="connsiteX145" fmla="*/ 1358299 w 1956047"/>
                <a:gd name="connsiteY145" fmla="*/ 1036948 h 1949973"/>
                <a:gd name="connsiteX146" fmla="*/ 1309702 w 1956047"/>
                <a:gd name="connsiteY146" fmla="*/ 1036948 h 1949973"/>
                <a:gd name="connsiteX147" fmla="*/ 1478578 w 1956047"/>
                <a:gd name="connsiteY147" fmla="*/ 933071 h 1949973"/>
                <a:gd name="connsiteX148" fmla="*/ 1437270 w 1956047"/>
                <a:gd name="connsiteY148" fmla="*/ 933071 h 1949973"/>
                <a:gd name="connsiteX149" fmla="*/ 1437270 w 1956047"/>
                <a:gd name="connsiteY149" fmla="*/ 1036948 h 1949973"/>
                <a:gd name="connsiteX150" fmla="*/ 1389888 w 1956047"/>
                <a:gd name="connsiteY150" fmla="*/ 1036948 h 1949973"/>
                <a:gd name="connsiteX151" fmla="*/ 1389888 w 1956047"/>
                <a:gd name="connsiteY151" fmla="*/ 933071 h 1949973"/>
                <a:gd name="connsiteX152" fmla="*/ 1348580 w 1956047"/>
                <a:gd name="connsiteY152" fmla="*/ 933071 h 1949973"/>
                <a:gd name="connsiteX153" fmla="*/ 1348580 w 1956047"/>
                <a:gd name="connsiteY153" fmla="*/ 896016 h 1949973"/>
                <a:gd name="connsiteX154" fmla="*/ 1478578 w 1956047"/>
                <a:gd name="connsiteY154" fmla="*/ 896016 h 1949973"/>
                <a:gd name="connsiteX155" fmla="*/ 1478578 w 1956047"/>
                <a:gd name="connsiteY155" fmla="*/ 933071 h 1949973"/>
                <a:gd name="connsiteX156" fmla="*/ 1538717 w 1956047"/>
                <a:gd name="connsiteY156" fmla="*/ 1036948 h 1949973"/>
                <a:gd name="connsiteX157" fmla="*/ 1491335 w 1956047"/>
                <a:gd name="connsiteY157" fmla="*/ 1036948 h 1949973"/>
                <a:gd name="connsiteX158" fmla="*/ 1491335 w 1956047"/>
                <a:gd name="connsiteY158" fmla="*/ 896016 h 1949973"/>
                <a:gd name="connsiteX159" fmla="*/ 1538717 w 1956047"/>
                <a:gd name="connsiteY159" fmla="*/ 896016 h 1949973"/>
                <a:gd name="connsiteX160" fmla="*/ 1538717 w 1956047"/>
                <a:gd name="connsiteY160" fmla="*/ 1036948 h 1949973"/>
                <a:gd name="connsiteX161" fmla="*/ 1704556 w 1956047"/>
                <a:gd name="connsiteY161" fmla="*/ 1004752 h 1949973"/>
                <a:gd name="connsiteX162" fmla="*/ 1676005 w 1956047"/>
                <a:gd name="connsiteY162" fmla="*/ 1030874 h 1949973"/>
                <a:gd name="connsiteX163" fmla="*/ 1635305 w 1956047"/>
                <a:gd name="connsiteY163" fmla="*/ 1040593 h 1949973"/>
                <a:gd name="connsiteX164" fmla="*/ 1594604 w 1956047"/>
                <a:gd name="connsiteY164" fmla="*/ 1030874 h 1949973"/>
                <a:gd name="connsiteX165" fmla="*/ 1566053 w 1956047"/>
                <a:gd name="connsiteY165" fmla="*/ 1004752 h 1949973"/>
                <a:gd name="connsiteX166" fmla="*/ 1555726 w 1956047"/>
                <a:gd name="connsiteY166" fmla="*/ 967090 h 1949973"/>
                <a:gd name="connsiteX167" fmla="*/ 1566053 w 1956047"/>
                <a:gd name="connsiteY167" fmla="*/ 929427 h 1949973"/>
                <a:gd name="connsiteX168" fmla="*/ 1594604 w 1956047"/>
                <a:gd name="connsiteY168" fmla="*/ 903305 h 1949973"/>
                <a:gd name="connsiteX169" fmla="*/ 1635305 w 1956047"/>
                <a:gd name="connsiteY169" fmla="*/ 893586 h 1949973"/>
                <a:gd name="connsiteX170" fmla="*/ 1676005 w 1956047"/>
                <a:gd name="connsiteY170" fmla="*/ 903305 h 1949973"/>
                <a:gd name="connsiteX171" fmla="*/ 1704556 w 1956047"/>
                <a:gd name="connsiteY171" fmla="*/ 929427 h 1949973"/>
                <a:gd name="connsiteX172" fmla="*/ 1714883 w 1956047"/>
                <a:gd name="connsiteY172" fmla="*/ 967090 h 1949973"/>
                <a:gd name="connsiteX173" fmla="*/ 1704556 w 1956047"/>
                <a:gd name="connsiteY173" fmla="*/ 1004752 h 1949973"/>
                <a:gd name="connsiteX174" fmla="*/ 1831517 w 1956047"/>
                <a:gd name="connsiteY174" fmla="*/ 1036948 h 1949973"/>
                <a:gd name="connsiteX175" fmla="*/ 1778060 w 1956047"/>
                <a:gd name="connsiteY175" fmla="*/ 973164 h 1949973"/>
                <a:gd name="connsiteX176" fmla="*/ 1778060 w 1956047"/>
                <a:gd name="connsiteY176" fmla="*/ 1036948 h 1949973"/>
                <a:gd name="connsiteX177" fmla="*/ 1731892 w 1956047"/>
                <a:gd name="connsiteY177" fmla="*/ 1036948 h 1949973"/>
                <a:gd name="connsiteX178" fmla="*/ 1731892 w 1956047"/>
                <a:gd name="connsiteY178" fmla="*/ 896016 h 1949973"/>
                <a:gd name="connsiteX179" fmla="*/ 1770770 w 1956047"/>
                <a:gd name="connsiteY179" fmla="*/ 896016 h 1949973"/>
                <a:gd name="connsiteX180" fmla="*/ 1824227 w 1956047"/>
                <a:gd name="connsiteY180" fmla="*/ 959800 h 1949973"/>
                <a:gd name="connsiteX181" fmla="*/ 1824227 w 1956047"/>
                <a:gd name="connsiteY181" fmla="*/ 896016 h 1949973"/>
                <a:gd name="connsiteX182" fmla="*/ 1870395 w 1956047"/>
                <a:gd name="connsiteY182" fmla="*/ 896016 h 1949973"/>
                <a:gd name="connsiteX183" fmla="*/ 1870395 w 1956047"/>
                <a:gd name="connsiteY183" fmla="*/ 1036948 h 1949973"/>
                <a:gd name="connsiteX184" fmla="*/ 1831517 w 1956047"/>
                <a:gd name="connsiteY184" fmla="*/ 1036948 h 194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1956047" h="1949973">
                  <a:moveTo>
                    <a:pt x="978024" y="0"/>
                  </a:moveTo>
                  <a:cubicBezTo>
                    <a:pt x="438592" y="0"/>
                    <a:pt x="0" y="438592"/>
                    <a:pt x="0" y="978024"/>
                  </a:cubicBezTo>
                  <a:cubicBezTo>
                    <a:pt x="0" y="1517456"/>
                    <a:pt x="438592" y="1956048"/>
                    <a:pt x="978024" y="1956048"/>
                  </a:cubicBezTo>
                  <a:cubicBezTo>
                    <a:pt x="1517456" y="1956048"/>
                    <a:pt x="1956048" y="1517456"/>
                    <a:pt x="1956048" y="978024"/>
                  </a:cubicBezTo>
                  <a:cubicBezTo>
                    <a:pt x="1956048" y="438592"/>
                    <a:pt x="1517456" y="0"/>
                    <a:pt x="978024" y="0"/>
                  </a:cubicBezTo>
                  <a:close/>
                  <a:moveTo>
                    <a:pt x="136680" y="992603"/>
                  </a:moveTo>
                  <a:cubicBezTo>
                    <a:pt x="142755" y="998678"/>
                    <a:pt x="150652" y="1002323"/>
                    <a:pt x="160372" y="1002323"/>
                  </a:cubicBezTo>
                  <a:cubicBezTo>
                    <a:pt x="171914" y="1002323"/>
                    <a:pt x="182240" y="996855"/>
                    <a:pt x="191353" y="985921"/>
                  </a:cubicBezTo>
                  <a:lnTo>
                    <a:pt x="221119" y="1012650"/>
                  </a:lnTo>
                  <a:cubicBezTo>
                    <a:pt x="214436" y="1021762"/>
                    <a:pt x="205324" y="1028444"/>
                    <a:pt x="194390" y="1033303"/>
                  </a:cubicBezTo>
                  <a:cubicBezTo>
                    <a:pt x="183456" y="1038163"/>
                    <a:pt x="171306" y="1040593"/>
                    <a:pt x="157942" y="1040593"/>
                  </a:cubicBezTo>
                  <a:cubicBezTo>
                    <a:pt x="143363" y="1040593"/>
                    <a:pt x="129391" y="1037556"/>
                    <a:pt x="117849" y="1031481"/>
                  </a:cubicBezTo>
                  <a:cubicBezTo>
                    <a:pt x="105700" y="1025406"/>
                    <a:pt x="96588" y="1016294"/>
                    <a:pt x="89905" y="1005360"/>
                  </a:cubicBezTo>
                  <a:cubicBezTo>
                    <a:pt x="83223" y="994426"/>
                    <a:pt x="79578" y="981669"/>
                    <a:pt x="79578" y="967090"/>
                  </a:cubicBezTo>
                  <a:cubicBezTo>
                    <a:pt x="79578" y="953118"/>
                    <a:pt x="83223" y="940361"/>
                    <a:pt x="89905" y="928819"/>
                  </a:cubicBezTo>
                  <a:cubicBezTo>
                    <a:pt x="96588" y="917884"/>
                    <a:pt x="106307" y="908772"/>
                    <a:pt x="117849" y="902698"/>
                  </a:cubicBezTo>
                  <a:cubicBezTo>
                    <a:pt x="129998" y="896623"/>
                    <a:pt x="143363" y="893586"/>
                    <a:pt x="157942" y="893586"/>
                  </a:cubicBezTo>
                  <a:cubicBezTo>
                    <a:pt x="171914" y="893586"/>
                    <a:pt x="184063" y="896016"/>
                    <a:pt x="194390" y="900875"/>
                  </a:cubicBezTo>
                  <a:cubicBezTo>
                    <a:pt x="205324" y="905735"/>
                    <a:pt x="213829" y="912417"/>
                    <a:pt x="221119" y="921530"/>
                  </a:cubicBezTo>
                  <a:lnTo>
                    <a:pt x="191353" y="948258"/>
                  </a:lnTo>
                  <a:cubicBezTo>
                    <a:pt x="182848" y="937324"/>
                    <a:pt x="172521" y="931856"/>
                    <a:pt x="160372" y="931856"/>
                  </a:cubicBezTo>
                  <a:cubicBezTo>
                    <a:pt x="150652" y="931856"/>
                    <a:pt x="142755" y="934894"/>
                    <a:pt x="136680" y="941576"/>
                  </a:cubicBezTo>
                  <a:cubicBezTo>
                    <a:pt x="130606" y="948258"/>
                    <a:pt x="127568" y="956763"/>
                    <a:pt x="127568" y="967090"/>
                  </a:cubicBezTo>
                  <a:cubicBezTo>
                    <a:pt x="127568" y="977416"/>
                    <a:pt x="130606" y="985921"/>
                    <a:pt x="136680" y="992603"/>
                  </a:cubicBezTo>
                  <a:close/>
                  <a:moveTo>
                    <a:pt x="465928" y="1036948"/>
                  </a:moveTo>
                  <a:lnTo>
                    <a:pt x="456209" y="1012650"/>
                  </a:lnTo>
                  <a:lnTo>
                    <a:pt x="402752" y="1012650"/>
                  </a:lnTo>
                  <a:lnTo>
                    <a:pt x="393032" y="1036948"/>
                  </a:lnTo>
                  <a:lnTo>
                    <a:pt x="345042" y="1036948"/>
                  </a:lnTo>
                  <a:lnTo>
                    <a:pt x="345042" y="1036948"/>
                  </a:lnTo>
                  <a:lnTo>
                    <a:pt x="234483" y="1036948"/>
                  </a:lnTo>
                  <a:lnTo>
                    <a:pt x="234483" y="896016"/>
                  </a:lnTo>
                  <a:lnTo>
                    <a:pt x="281865" y="896016"/>
                  </a:lnTo>
                  <a:lnTo>
                    <a:pt x="281865" y="999893"/>
                  </a:lnTo>
                  <a:lnTo>
                    <a:pt x="345650" y="999893"/>
                  </a:lnTo>
                  <a:lnTo>
                    <a:pt x="345650" y="1036341"/>
                  </a:lnTo>
                  <a:lnTo>
                    <a:pt x="407004" y="896016"/>
                  </a:lnTo>
                  <a:lnTo>
                    <a:pt x="453779" y="896016"/>
                  </a:lnTo>
                  <a:lnTo>
                    <a:pt x="515133" y="1036948"/>
                  </a:lnTo>
                  <a:lnTo>
                    <a:pt x="465928" y="1036948"/>
                  </a:lnTo>
                  <a:close/>
                  <a:moveTo>
                    <a:pt x="633589" y="1016902"/>
                  </a:moveTo>
                  <a:cubicBezTo>
                    <a:pt x="628730" y="1024191"/>
                    <a:pt x="621440" y="1029659"/>
                    <a:pt x="611113" y="1033911"/>
                  </a:cubicBezTo>
                  <a:cubicBezTo>
                    <a:pt x="601394" y="1038163"/>
                    <a:pt x="589244" y="1039986"/>
                    <a:pt x="575273" y="1039986"/>
                  </a:cubicBezTo>
                  <a:cubicBezTo>
                    <a:pt x="563731" y="1039986"/>
                    <a:pt x="552189" y="1038771"/>
                    <a:pt x="541254" y="1036341"/>
                  </a:cubicBezTo>
                  <a:cubicBezTo>
                    <a:pt x="530320" y="1033911"/>
                    <a:pt x="521208" y="1030266"/>
                    <a:pt x="513918" y="1026014"/>
                  </a:cubicBezTo>
                  <a:lnTo>
                    <a:pt x="529105" y="991388"/>
                  </a:lnTo>
                  <a:cubicBezTo>
                    <a:pt x="535787" y="995033"/>
                    <a:pt x="543077" y="998678"/>
                    <a:pt x="551581" y="1000500"/>
                  </a:cubicBezTo>
                  <a:cubicBezTo>
                    <a:pt x="560086" y="1002930"/>
                    <a:pt x="567983" y="1004145"/>
                    <a:pt x="575273" y="1004145"/>
                  </a:cubicBezTo>
                  <a:cubicBezTo>
                    <a:pt x="581955" y="1004145"/>
                    <a:pt x="586814" y="1003538"/>
                    <a:pt x="589244" y="1002323"/>
                  </a:cubicBezTo>
                  <a:cubicBezTo>
                    <a:pt x="592282" y="1001108"/>
                    <a:pt x="593497" y="999285"/>
                    <a:pt x="593497" y="996855"/>
                  </a:cubicBezTo>
                  <a:cubicBezTo>
                    <a:pt x="593497" y="993818"/>
                    <a:pt x="591674" y="991996"/>
                    <a:pt x="588029" y="990173"/>
                  </a:cubicBezTo>
                  <a:cubicBezTo>
                    <a:pt x="584385" y="988958"/>
                    <a:pt x="578310" y="987136"/>
                    <a:pt x="569805" y="985314"/>
                  </a:cubicBezTo>
                  <a:cubicBezTo>
                    <a:pt x="558871" y="982884"/>
                    <a:pt x="549759" y="980454"/>
                    <a:pt x="542469" y="978024"/>
                  </a:cubicBezTo>
                  <a:cubicBezTo>
                    <a:pt x="535180" y="975594"/>
                    <a:pt x="529105" y="971342"/>
                    <a:pt x="523638" y="965267"/>
                  </a:cubicBezTo>
                  <a:cubicBezTo>
                    <a:pt x="518170" y="959192"/>
                    <a:pt x="515741" y="951295"/>
                    <a:pt x="515741" y="940968"/>
                  </a:cubicBezTo>
                  <a:cubicBezTo>
                    <a:pt x="515741" y="931856"/>
                    <a:pt x="518170" y="923959"/>
                    <a:pt x="523030" y="916669"/>
                  </a:cubicBezTo>
                  <a:cubicBezTo>
                    <a:pt x="527890" y="909380"/>
                    <a:pt x="535180" y="903913"/>
                    <a:pt x="545507" y="899660"/>
                  </a:cubicBezTo>
                  <a:cubicBezTo>
                    <a:pt x="555226" y="895408"/>
                    <a:pt x="567375" y="893586"/>
                    <a:pt x="581347" y="893586"/>
                  </a:cubicBezTo>
                  <a:cubicBezTo>
                    <a:pt x="591067" y="893586"/>
                    <a:pt x="600179" y="894801"/>
                    <a:pt x="609898" y="896623"/>
                  </a:cubicBezTo>
                  <a:cubicBezTo>
                    <a:pt x="619010" y="898445"/>
                    <a:pt x="627515" y="901483"/>
                    <a:pt x="634804" y="905735"/>
                  </a:cubicBezTo>
                  <a:lnTo>
                    <a:pt x="620833" y="940361"/>
                  </a:lnTo>
                  <a:cubicBezTo>
                    <a:pt x="606861" y="933679"/>
                    <a:pt x="594104" y="930034"/>
                    <a:pt x="581347" y="930034"/>
                  </a:cubicBezTo>
                  <a:cubicBezTo>
                    <a:pt x="569198" y="930034"/>
                    <a:pt x="563123" y="933071"/>
                    <a:pt x="563123" y="939146"/>
                  </a:cubicBezTo>
                  <a:cubicBezTo>
                    <a:pt x="563123" y="942183"/>
                    <a:pt x="564946" y="944006"/>
                    <a:pt x="568590" y="945221"/>
                  </a:cubicBezTo>
                  <a:cubicBezTo>
                    <a:pt x="572235" y="946436"/>
                    <a:pt x="578310" y="948258"/>
                    <a:pt x="586207" y="949473"/>
                  </a:cubicBezTo>
                  <a:cubicBezTo>
                    <a:pt x="597141" y="951295"/>
                    <a:pt x="606253" y="953725"/>
                    <a:pt x="613543" y="956155"/>
                  </a:cubicBezTo>
                  <a:cubicBezTo>
                    <a:pt x="620833" y="958585"/>
                    <a:pt x="627515" y="962837"/>
                    <a:pt x="632982" y="968912"/>
                  </a:cubicBezTo>
                  <a:cubicBezTo>
                    <a:pt x="638449" y="974987"/>
                    <a:pt x="640879" y="982884"/>
                    <a:pt x="640879" y="993211"/>
                  </a:cubicBezTo>
                  <a:cubicBezTo>
                    <a:pt x="640879" y="1001715"/>
                    <a:pt x="638449" y="1009612"/>
                    <a:pt x="633589" y="1016902"/>
                  </a:cubicBezTo>
                  <a:close/>
                  <a:moveTo>
                    <a:pt x="765410" y="1016902"/>
                  </a:moveTo>
                  <a:cubicBezTo>
                    <a:pt x="760550" y="1024191"/>
                    <a:pt x="753261" y="1029659"/>
                    <a:pt x="742934" y="1033911"/>
                  </a:cubicBezTo>
                  <a:cubicBezTo>
                    <a:pt x="733214" y="1038163"/>
                    <a:pt x="721065" y="1039986"/>
                    <a:pt x="707093" y="1039986"/>
                  </a:cubicBezTo>
                  <a:cubicBezTo>
                    <a:pt x="695551" y="1039986"/>
                    <a:pt x="684009" y="1038771"/>
                    <a:pt x="673075" y="1036341"/>
                  </a:cubicBezTo>
                  <a:cubicBezTo>
                    <a:pt x="662140" y="1033911"/>
                    <a:pt x="653028" y="1030266"/>
                    <a:pt x="645739" y="1026014"/>
                  </a:cubicBezTo>
                  <a:lnTo>
                    <a:pt x="660926" y="991388"/>
                  </a:lnTo>
                  <a:cubicBezTo>
                    <a:pt x="667608" y="995033"/>
                    <a:pt x="674897" y="998678"/>
                    <a:pt x="683402" y="1000500"/>
                  </a:cubicBezTo>
                  <a:cubicBezTo>
                    <a:pt x="691906" y="1002930"/>
                    <a:pt x="699804" y="1004145"/>
                    <a:pt x="707093" y="1004145"/>
                  </a:cubicBezTo>
                  <a:cubicBezTo>
                    <a:pt x="713775" y="1004145"/>
                    <a:pt x="718635" y="1003538"/>
                    <a:pt x="721065" y="1002323"/>
                  </a:cubicBezTo>
                  <a:cubicBezTo>
                    <a:pt x="724102" y="1001108"/>
                    <a:pt x="725317" y="999285"/>
                    <a:pt x="725317" y="996855"/>
                  </a:cubicBezTo>
                  <a:cubicBezTo>
                    <a:pt x="725317" y="993818"/>
                    <a:pt x="723495" y="991996"/>
                    <a:pt x="719850" y="990173"/>
                  </a:cubicBezTo>
                  <a:cubicBezTo>
                    <a:pt x="716205" y="988958"/>
                    <a:pt x="710130" y="987136"/>
                    <a:pt x="701626" y="985314"/>
                  </a:cubicBezTo>
                  <a:cubicBezTo>
                    <a:pt x="690692" y="982884"/>
                    <a:pt x="681580" y="980454"/>
                    <a:pt x="674290" y="978024"/>
                  </a:cubicBezTo>
                  <a:cubicBezTo>
                    <a:pt x="667000" y="975594"/>
                    <a:pt x="660926" y="971342"/>
                    <a:pt x="655458" y="965267"/>
                  </a:cubicBezTo>
                  <a:cubicBezTo>
                    <a:pt x="649991" y="959192"/>
                    <a:pt x="647561" y="951295"/>
                    <a:pt x="647561" y="940968"/>
                  </a:cubicBezTo>
                  <a:cubicBezTo>
                    <a:pt x="647561" y="931856"/>
                    <a:pt x="649991" y="923959"/>
                    <a:pt x="654851" y="916669"/>
                  </a:cubicBezTo>
                  <a:cubicBezTo>
                    <a:pt x="659711" y="909380"/>
                    <a:pt x="667000" y="903913"/>
                    <a:pt x="677327" y="899660"/>
                  </a:cubicBezTo>
                  <a:cubicBezTo>
                    <a:pt x="687047" y="895408"/>
                    <a:pt x="699196" y="893586"/>
                    <a:pt x="713168" y="893586"/>
                  </a:cubicBezTo>
                  <a:cubicBezTo>
                    <a:pt x="722887" y="893586"/>
                    <a:pt x="731999" y="894801"/>
                    <a:pt x="741719" y="896623"/>
                  </a:cubicBezTo>
                  <a:cubicBezTo>
                    <a:pt x="750831" y="898445"/>
                    <a:pt x="759335" y="901483"/>
                    <a:pt x="766625" y="905735"/>
                  </a:cubicBezTo>
                  <a:lnTo>
                    <a:pt x="752653" y="940361"/>
                  </a:lnTo>
                  <a:cubicBezTo>
                    <a:pt x="738682" y="933679"/>
                    <a:pt x="725925" y="930034"/>
                    <a:pt x="713168" y="930034"/>
                  </a:cubicBezTo>
                  <a:cubicBezTo>
                    <a:pt x="701018" y="930034"/>
                    <a:pt x="694944" y="933071"/>
                    <a:pt x="694944" y="939146"/>
                  </a:cubicBezTo>
                  <a:cubicBezTo>
                    <a:pt x="694944" y="942183"/>
                    <a:pt x="696766" y="944006"/>
                    <a:pt x="700411" y="945221"/>
                  </a:cubicBezTo>
                  <a:cubicBezTo>
                    <a:pt x="704056" y="946436"/>
                    <a:pt x="710130" y="948258"/>
                    <a:pt x="718028" y="949473"/>
                  </a:cubicBezTo>
                  <a:cubicBezTo>
                    <a:pt x="728962" y="951295"/>
                    <a:pt x="738074" y="953725"/>
                    <a:pt x="745364" y="956155"/>
                  </a:cubicBezTo>
                  <a:cubicBezTo>
                    <a:pt x="752653" y="958585"/>
                    <a:pt x="759335" y="962837"/>
                    <a:pt x="764803" y="968912"/>
                  </a:cubicBezTo>
                  <a:cubicBezTo>
                    <a:pt x="770270" y="974987"/>
                    <a:pt x="772700" y="982884"/>
                    <a:pt x="772700" y="993211"/>
                  </a:cubicBezTo>
                  <a:cubicBezTo>
                    <a:pt x="772700" y="1001715"/>
                    <a:pt x="770270" y="1009612"/>
                    <a:pt x="765410" y="1016902"/>
                  </a:cubicBezTo>
                  <a:close/>
                  <a:moveTo>
                    <a:pt x="834054" y="1036948"/>
                  </a:moveTo>
                  <a:lnTo>
                    <a:pt x="786671" y="1036948"/>
                  </a:lnTo>
                  <a:lnTo>
                    <a:pt x="786671" y="896016"/>
                  </a:lnTo>
                  <a:lnTo>
                    <a:pt x="834054" y="896016"/>
                  </a:lnTo>
                  <a:lnTo>
                    <a:pt x="834054" y="1036948"/>
                  </a:lnTo>
                  <a:close/>
                  <a:moveTo>
                    <a:pt x="971342" y="932464"/>
                  </a:moveTo>
                  <a:lnTo>
                    <a:pt x="904520" y="932464"/>
                  </a:lnTo>
                  <a:lnTo>
                    <a:pt x="904520" y="956763"/>
                  </a:lnTo>
                  <a:lnTo>
                    <a:pt x="963445" y="956763"/>
                  </a:lnTo>
                  <a:lnTo>
                    <a:pt x="963445" y="992603"/>
                  </a:lnTo>
                  <a:lnTo>
                    <a:pt x="904520" y="992603"/>
                  </a:lnTo>
                  <a:lnTo>
                    <a:pt x="904520" y="1037556"/>
                  </a:lnTo>
                  <a:lnTo>
                    <a:pt x="857138" y="1037556"/>
                  </a:lnTo>
                  <a:lnTo>
                    <a:pt x="857138" y="896623"/>
                  </a:lnTo>
                  <a:lnTo>
                    <a:pt x="971342" y="896623"/>
                  </a:lnTo>
                  <a:lnTo>
                    <a:pt x="971342" y="932464"/>
                  </a:lnTo>
                  <a:close/>
                  <a:moveTo>
                    <a:pt x="1033911" y="1036948"/>
                  </a:moveTo>
                  <a:lnTo>
                    <a:pt x="986529" y="1036948"/>
                  </a:lnTo>
                  <a:lnTo>
                    <a:pt x="986529" y="896016"/>
                  </a:lnTo>
                  <a:lnTo>
                    <a:pt x="1033911" y="896016"/>
                  </a:lnTo>
                  <a:lnTo>
                    <a:pt x="1033911" y="1036948"/>
                  </a:lnTo>
                  <a:close/>
                  <a:moveTo>
                    <a:pt x="1166339" y="1033303"/>
                  </a:moveTo>
                  <a:cubicBezTo>
                    <a:pt x="1155405" y="1038163"/>
                    <a:pt x="1143255" y="1040593"/>
                    <a:pt x="1129891" y="1040593"/>
                  </a:cubicBezTo>
                  <a:cubicBezTo>
                    <a:pt x="1115312" y="1040593"/>
                    <a:pt x="1101340" y="1037556"/>
                    <a:pt x="1089798" y="1031481"/>
                  </a:cubicBezTo>
                  <a:cubicBezTo>
                    <a:pt x="1077649" y="1025406"/>
                    <a:pt x="1068537" y="1016294"/>
                    <a:pt x="1061855" y="1005360"/>
                  </a:cubicBezTo>
                  <a:cubicBezTo>
                    <a:pt x="1055173" y="994426"/>
                    <a:pt x="1051528" y="981669"/>
                    <a:pt x="1051528" y="967090"/>
                  </a:cubicBezTo>
                  <a:cubicBezTo>
                    <a:pt x="1051528" y="953118"/>
                    <a:pt x="1055173" y="940361"/>
                    <a:pt x="1061855" y="928819"/>
                  </a:cubicBezTo>
                  <a:cubicBezTo>
                    <a:pt x="1068537" y="917884"/>
                    <a:pt x="1078256" y="908772"/>
                    <a:pt x="1089798" y="902698"/>
                  </a:cubicBezTo>
                  <a:cubicBezTo>
                    <a:pt x="1101948" y="896623"/>
                    <a:pt x="1115312" y="893586"/>
                    <a:pt x="1129891" y="893586"/>
                  </a:cubicBezTo>
                  <a:cubicBezTo>
                    <a:pt x="1143863" y="893586"/>
                    <a:pt x="1156012" y="896016"/>
                    <a:pt x="1166339" y="900875"/>
                  </a:cubicBezTo>
                  <a:cubicBezTo>
                    <a:pt x="1177274" y="905735"/>
                    <a:pt x="1185778" y="912417"/>
                    <a:pt x="1193068" y="921530"/>
                  </a:cubicBezTo>
                  <a:lnTo>
                    <a:pt x="1163302" y="948258"/>
                  </a:lnTo>
                  <a:cubicBezTo>
                    <a:pt x="1154797" y="937324"/>
                    <a:pt x="1144470" y="931856"/>
                    <a:pt x="1132321" y="931856"/>
                  </a:cubicBezTo>
                  <a:cubicBezTo>
                    <a:pt x="1122602" y="931856"/>
                    <a:pt x="1114704" y="934894"/>
                    <a:pt x="1108630" y="941576"/>
                  </a:cubicBezTo>
                  <a:cubicBezTo>
                    <a:pt x="1102555" y="948258"/>
                    <a:pt x="1099518" y="956763"/>
                    <a:pt x="1099518" y="967090"/>
                  </a:cubicBezTo>
                  <a:cubicBezTo>
                    <a:pt x="1099518" y="978024"/>
                    <a:pt x="1102555" y="986528"/>
                    <a:pt x="1108630" y="992603"/>
                  </a:cubicBezTo>
                  <a:cubicBezTo>
                    <a:pt x="1114704" y="998678"/>
                    <a:pt x="1122602" y="1002323"/>
                    <a:pt x="1132321" y="1002323"/>
                  </a:cubicBezTo>
                  <a:cubicBezTo>
                    <a:pt x="1143863" y="1002323"/>
                    <a:pt x="1154190" y="996855"/>
                    <a:pt x="1163302" y="985921"/>
                  </a:cubicBezTo>
                  <a:lnTo>
                    <a:pt x="1193068" y="1012650"/>
                  </a:lnTo>
                  <a:cubicBezTo>
                    <a:pt x="1185778" y="1021154"/>
                    <a:pt x="1177274" y="1028444"/>
                    <a:pt x="1166339" y="1033303"/>
                  </a:cubicBezTo>
                  <a:close/>
                  <a:moveTo>
                    <a:pt x="1309702" y="1036948"/>
                  </a:moveTo>
                  <a:lnTo>
                    <a:pt x="1299982" y="1012650"/>
                  </a:lnTo>
                  <a:lnTo>
                    <a:pt x="1246525" y="1012650"/>
                  </a:lnTo>
                  <a:lnTo>
                    <a:pt x="1236806" y="1036948"/>
                  </a:lnTo>
                  <a:lnTo>
                    <a:pt x="1188816" y="1036948"/>
                  </a:lnTo>
                  <a:lnTo>
                    <a:pt x="1250170" y="896016"/>
                  </a:lnTo>
                  <a:lnTo>
                    <a:pt x="1296945" y="896016"/>
                  </a:lnTo>
                  <a:lnTo>
                    <a:pt x="1358299" y="1036948"/>
                  </a:lnTo>
                  <a:lnTo>
                    <a:pt x="1309702" y="1036948"/>
                  </a:lnTo>
                  <a:close/>
                  <a:moveTo>
                    <a:pt x="1478578" y="933071"/>
                  </a:moveTo>
                  <a:lnTo>
                    <a:pt x="1437270" y="933071"/>
                  </a:lnTo>
                  <a:lnTo>
                    <a:pt x="1437270" y="1036948"/>
                  </a:lnTo>
                  <a:lnTo>
                    <a:pt x="1389888" y="1036948"/>
                  </a:lnTo>
                  <a:lnTo>
                    <a:pt x="1389888" y="933071"/>
                  </a:lnTo>
                  <a:lnTo>
                    <a:pt x="1348580" y="933071"/>
                  </a:lnTo>
                  <a:lnTo>
                    <a:pt x="1348580" y="896016"/>
                  </a:lnTo>
                  <a:lnTo>
                    <a:pt x="1478578" y="896016"/>
                  </a:lnTo>
                  <a:lnTo>
                    <a:pt x="1478578" y="933071"/>
                  </a:lnTo>
                  <a:close/>
                  <a:moveTo>
                    <a:pt x="1538717" y="1036948"/>
                  </a:moveTo>
                  <a:lnTo>
                    <a:pt x="1491335" y="1036948"/>
                  </a:lnTo>
                  <a:lnTo>
                    <a:pt x="1491335" y="896016"/>
                  </a:lnTo>
                  <a:lnTo>
                    <a:pt x="1538717" y="896016"/>
                  </a:lnTo>
                  <a:lnTo>
                    <a:pt x="1538717" y="1036948"/>
                  </a:lnTo>
                  <a:close/>
                  <a:moveTo>
                    <a:pt x="1704556" y="1004752"/>
                  </a:moveTo>
                  <a:cubicBezTo>
                    <a:pt x="1697874" y="1015687"/>
                    <a:pt x="1688154" y="1024799"/>
                    <a:pt x="1676005" y="1030874"/>
                  </a:cubicBezTo>
                  <a:cubicBezTo>
                    <a:pt x="1663856" y="1036948"/>
                    <a:pt x="1650492" y="1040593"/>
                    <a:pt x="1635305" y="1040593"/>
                  </a:cubicBezTo>
                  <a:cubicBezTo>
                    <a:pt x="1620118" y="1040593"/>
                    <a:pt x="1606754" y="1037556"/>
                    <a:pt x="1594604" y="1030874"/>
                  </a:cubicBezTo>
                  <a:cubicBezTo>
                    <a:pt x="1582455" y="1024191"/>
                    <a:pt x="1573343" y="1015687"/>
                    <a:pt x="1566053" y="1004752"/>
                  </a:cubicBezTo>
                  <a:cubicBezTo>
                    <a:pt x="1559371" y="993818"/>
                    <a:pt x="1555726" y="981061"/>
                    <a:pt x="1555726" y="967090"/>
                  </a:cubicBezTo>
                  <a:cubicBezTo>
                    <a:pt x="1555726" y="953118"/>
                    <a:pt x="1559371" y="940361"/>
                    <a:pt x="1566053" y="929427"/>
                  </a:cubicBezTo>
                  <a:cubicBezTo>
                    <a:pt x="1572735" y="918492"/>
                    <a:pt x="1582455" y="909380"/>
                    <a:pt x="1594604" y="903305"/>
                  </a:cubicBezTo>
                  <a:cubicBezTo>
                    <a:pt x="1606754" y="897231"/>
                    <a:pt x="1620118" y="893586"/>
                    <a:pt x="1635305" y="893586"/>
                  </a:cubicBezTo>
                  <a:cubicBezTo>
                    <a:pt x="1650492" y="893586"/>
                    <a:pt x="1663856" y="896623"/>
                    <a:pt x="1676005" y="903305"/>
                  </a:cubicBezTo>
                  <a:cubicBezTo>
                    <a:pt x="1688154" y="909380"/>
                    <a:pt x="1697266" y="918492"/>
                    <a:pt x="1704556" y="929427"/>
                  </a:cubicBezTo>
                  <a:cubicBezTo>
                    <a:pt x="1711238" y="940361"/>
                    <a:pt x="1714883" y="953118"/>
                    <a:pt x="1714883" y="967090"/>
                  </a:cubicBezTo>
                  <a:cubicBezTo>
                    <a:pt x="1714883" y="981061"/>
                    <a:pt x="1711238" y="993211"/>
                    <a:pt x="1704556" y="1004752"/>
                  </a:cubicBezTo>
                  <a:close/>
                  <a:moveTo>
                    <a:pt x="1831517" y="1036948"/>
                  </a:moveTo>
                  <a:lnTo>
                    <a:pt x="1778060" y="973164"/>
                  </a:lnTo>
                  <a:lnTo>
                    <a:pt x="1778060" y="1036948"/>
                  </a:lnTo>
                  <a:lnTo>
                    <a:pt x="1731892" y="1036948"/>
                  </a:lnTo>
                  <a:lnTo>
                    <a:pt x="1731892" y="896016"/>
                  </a:lnTo>
                  <a:lnTo>
                    <a:pt x="1770770" y="896016"/>
                  </a:lnTo>
                  <a:lnTo>
                    <a:pt x="1824227" y="959800"/>
                  </a:lnTo>
                  <a:lnTo>
                    <a:pt x="1824227" y="896016"/>
                  </a:lnTo>
                  <a:lnTo>
                    <a:pt x="1870395" y="896016"/>
                  </a:lnTo>
                  <a:lnTo>
                    <a:pt x="1870395" y="1036948"/>
                  </a:lnTo>
                  <a:lnTo>
                    <a:pt x="1831517" y="1036948"/>
                  </a:lnTo>
                  <a:close/>
                </a:path>
              </a:pathLst>
            </a:custGeom>
            <a:grpFill/>
            <a:ln w="6072" cap="flat">
              <a:noFill/>
              <a:prstDash val="solid"/>
              <a:miter/>
            </a:ln>
          </p:spPr>
          <p:txBody>
            <a:bodyPr rtlCol="0" anchor="ctr"/>
            <a:lstStyle/>
            <a:p>
              <a:endParaRPr lang="en-US"/>
            </a:p>
          </p:txBody>
        </p:sp>
      </p:grpSp>
      <p:grpSp>
        <p:nvGrpSpPr>
          <p:cNvPr id="1025" name="Graphic 2">
            <a:extLst>
              <a:ext uri="{FF2B5EF4-FFF2-40B4-BE49-F238E27FC236}">
                <a16:creationId xmlns:a16="http://schemas.microsoft.com/office/drawing/2014/main" id="{CB7A1082-88DE-4DC0-9D5E-680D2AEA2FB7}"/>
              </a:ext>
            </a:extLst>
          </p:cNvPr>
          <p:cNvGrpSpPr/>
          <p:nvPr/>
        </p:nvGrpSpPr>
        <p:grpSpPr>
          <a:xfrm>
            <a:off x="6141621" y="1841807"/>
            <a:ext cx="2151653" cy="2151653"/>
            <a:chOff x="6151279" y="1158891"/>
            <a:chExt cx="1956048" cy="1956048"/>
          </a:xfrm>
          <a:solidFill>
            <a:schemeClr val="bg1"/>
          </a:solidFill>
        </p:grpSpPr>
        <p:sp>
          <p:nvSpPr>
            <p:cNvPr id="1027" name="Freeform: Shape 1026">
              <a:extLst>
                <a:ext uri="{FF2B5EF4-FFF2-40B4-BE49-F238E27FC236}">
                  <a16:creationId xmlns:a16="http://schemas.microsoft.com/office/drawing/2014/main" id="{76D777DE-C7FD-4738-870D-E1409F417EB4}"/>
                </a:ext>
              </a:extLst>
            </p:cNvPr>
            <p:cNvSpPr/>
            <p:nvPr/>
          </p:nvSpPr>
          <p:spPr>
            <a:xfrm>
              <a:off x="7057623" y="2221960"/>
              <a:ext cx="24299" cy="30373"/>
            </a:xfrm>
            <a:custGeom>
              <a:avLst/>
              <a:gdLst>
                <a:gd name="connsiteX0" fmla="*/ 0 w 24298"/>
                <a:gd name="connsiteY0" fmla="*/ 35233 h 30373"/>
                <a:gd name="connsiteX1" fmla="*/ 27336 w 24298"/>
                <a:gd name="connsiteY1" fmla="*/ 35233 h 30373"/>
                <a:gd name="connsiteX2" fmla="*/ 13364 w 24298"/>
                <a:gd name="connsiteY2" fmla="*/ 0 h 30373"/>
              </a:gdLst>
              <a:ahLst/>
              <a:cxnLst>
                <a:cxn ang="0">
                  <a:pos x="connsiteX0" y="connsiteY0"/>
                </a:cxn>
                <a:cxn ang="0">
                  <a:pos x="connsiteX1" y="connsiteY1"/>
                </a:cxn>
                <a:cxn ang="0">
                  <a:pos x="connsiteX2" y="connsiteY2"/>
                </a:cxn>
              </a:cxnLst>
              <a:rect l="l" t="t" r="r" b="b"/>
              <a:pathLst>
                <a:path w="24298" h="30373">
                  <a:moveTo>
                    <a:pt x="0" y="35233"/>
                  </a:moveTo>
                  <a:lnTo>
                    <a:pt x="27336" y="35233"/>
                  </a:lnTo>
                  <a:lnTo>
                    <a:pt x="13364" y="0"/>
                  </a:lnTo>
                  <a:close/>
                </a:path>
              </a:pathLst>
            </a:custGeom>
            <a:grpFill/>
            <a:ln w="6072"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01542DAA-69D4-482B-AF65-A12F6BE2B32B}"/>
                </a:ext>
              </a:extLst>
            </p:cNvPr>
            <p:cNvSpPr/>
            <p:nvPr/>
          </p:nvSpPr>
          <p:spPr>
            <a:xfrm>
              <a:off x="7083136" y="1970469"/>
              <a:ext cx="36448" cy="30373"/>
            </a:xfrm>
            <a:custGeom>
              <a:avLst/>
              <a:gdLst>
                <a:gd name="connsiteX0" fmla="*/ 31588 w 36448"/>
                <a:gd name="connsiteY0" fmla="*/ 28551 h 30373"/>
                <a:gd name="connsiteX1" fmla="*/ 36448 w 36448"/>
                <a:gd name="connsiteY1" fmla="*/ 16401 h 30373"/>
                <a:gd name="connsiteX2" fmla="*/ 31588 w 36448"/>
                <a:gd name="connsiteY2" fmla="*/ 4252 h 30373"/>
                <a:gd name="connsiteX3" fmla="*/ 17009 w 36448"/>
                <a:gd name="connsiteY3" fmla="*/ 0 h 30373"/>
                <a:gd name="connsiteX4" fmla="*/ 0 w 36448"/>
                <a:gd name="connsiteY4" fmla="*/ 0 h 30373"/>
                <a:gd name="connsiteX5" fmla="*/ 0 w 36448"/>
                <a:gd name="connsiteY5" fmla="*/ 32803 h 30373"/>
                <a:gd name="connsiteX6" fmla="*/ 17009 w 36448"/>
                <a:gd name="connsiteY6" fmla="*/ 32803 h 30373"/>
                <a:gd name="connsiteX7" fmla="*/ 31588 w 36448"/>
                <a:gd name="connsiteY7" fmla="*/ 28551 h 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8" h="30373">
                  <a:moveTo>
                    <a:pt x="31588" y="28551"/>
                  </a:moveTo>
                  <a:cubicBezTo>
                    <a:pt x="34625" y="25513"/>
                    <a:pt x="36448" y="21869"/>
                    <a:pt x="36448" y="16401"/>
                  </a:cubicBezTo>
                  <a:cubicBezTo>
                    <a:pt x="36448" y="10934"/>
                    <a:pt x="34625" y="7289"/>
                    <a:pt x="31588" y="4252"/>
                  </a:cubicBezTo>
                  <a:cubicBezTo>
                    <a:pt x="28551" y="1215"/>
                    <a:pt x="23691" y="0"/>
                    <a:pt x="17009" y="0"/>
                  </a:cubicBezTo>
                  <a:lnTo>
                    <a:pt x="0" y="0"/>
                  </a:lnTo>
                  <a:lnTo>
                    <a:pt x="0" y="32803"/>
                  </a:lnTo>
                  <a:lnTo>
                    <a:pt x="17009" y="32803"/>
                  </a:lnTo>
                  <a:cubicBezTo>
                    <a:pt x="23084" y="32803"/>
                    <a:pt x="27943" y="31588"/>
                    <a:pt x="31588" y="28551"/>
                  </a:cubicBezTo>
                  <a:close/>
                </a:path>
              </a:pathLst>
            </a:custGeom>
            <a:grpFill/>
            <a:ln w="6072"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8373E437-7DC2-44F6-80CE-91A66AB75056}"/>
                </a:ext>
              </a:extLst>
            </p:cNvPr>
            <p:cNvSpPr/>
            <p:nvPr/>
          </p:nvSpPr>
          <p:spPr>
            <a:xfrm>
              <a:off x="6885709" y="2212241"/>
              <a:ext cx="48597" cy="66822"/>
            </a:xfrm>
            <a:custGeom>
              <a:avLst/>
              <a:gdLst>
                <a:gd name="connsiteX0" fmla="*/ 20047 w 48597"/>
                <a:gd name="connsiteY0" fmla="*/ 0 h 66821"/>
                <a:gd name="connsiteX1" fmla="*/ 0 w 48597"/>
                <a:gd name="connsiteY1" fmla="*/ 0 h 66821"/>
                <a:gd name="connsiteX2" fmla="*/ 0 w 48597"/>
                <a:gd name="connsiteY2" fmla="*/ 66822 h 66821"/>
                <a:gd name="connsiteX3" fmla="*/ 20047 w 48597"/>
                <a:gd name="connsiteY3" fmla="*/ 66822 h 66821"/>
                <a:gd name="connsiteX4" fmla="*/ 44345 w 48597"/>
                <a:gd name="connsiteY4" fmla="*/ 58317 h 66821"/>
                <a:gd name="connsiteX5" fmla="*/ 53458 w 48597"/>
                <a:gd name="connsiteY5" fmla="*/ 33411 h 66821"/>
                <a:gd name="connsiteX6" fmla="*/ 44345 w 48597"/>
                <a:gd name="connsiteY6" fmla="*/ 8504 h 66821"/>
                <a:gd name="connsiteX7" fmla="*/ 20047 w 48597"/>
                <a:gd name="connsiteY7" fmla="*/ 0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97" h="66821">
                  <a:moveTo>
                    <a:pt x="20047" y="0"/>
                  </a:moveTo>
                  <a:lnTo>
                    <a:pt x="0" y="0"/>
                  </a:lnTo>
                  <a:lnTo>
                    <a:pt x="0" y="66822"/>
                  </a:lnTo>
                  <a:lnTo>
                    <a:pt x="20047" y="66822"/>
                  </a:lnTo>
                  <a:cubicBezTo>
                    <a:pt x="30373" y="66822"/>
                    <a:pt x="38271" y="63784"/>
                    <a:pt x="44345" y="58317"/>
                  </a:cubicBezTo>
                  <a:cubicBezTo>
                    <a:pt x="50420" y="52242"/>
                    <a:pt x="53458" y="44345"/>
                    <a:pt x="53458" y="33411"/>
                  </a:cubicBezTo>
                  <a:cubicBezTo>
                    <a:pt x="53458" y="23084"/>
                    <a:pt x="50420" y="14579"/>
                    <a:pt x="44345" y="8504"/>
                  </a:cubicBezTo>
                  <a:cubicBezTo>
                    <a:pt x="38271" y="3037"/>
                    <a:pt x="29766" y="0"/>
                    <a:pt x="20047" y="0"/>
                  </a:cubicBezTo>
                  <a:close/>
                </a:path>
              </a:pathLst>
            </a:custGeom>
            <a:grpFill/>
            <a:ln w="6072"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5B32FFBC-2FC5-48ED-9935-72706DB61964}"/>
                </a:ext>
              </a:extLst>
            </p:cNvPr>
            <p:cNvSpPr/>
            <p:nvPr/>
          </p:nvSpPr>
          <p:spPr>
            <a:xfrm>
              <a:off x="7337058" y="2221960"/>
              <a:ext cx="24299" cy="30373"/>
            </a:xfrm>
            <a:custGeom>
              <a:avLst/>
              <a:gdLst>
                <a:gd name="connsiteX0" fmla="*/ 0 w 24298"/>
                <a:gd name="connsiteY0" fmla="*/ 35233 h 30373"/>
                <a:gd name="connsiteX1" fmla="*/ 27336 w 24298"/>
                <a:gd name="connsiteY1" fmla="*/ 35233 h 30373"/>
                <a:gd name="connsiteX2" fmla="*/ 13364 w 24298"/>
                <a:gd name="connsiteY2" fmla="*/ 0 h 30373"/>
              </a:gdLst>
              <a:ahLst/>
              <a:cxnLst>
                <a:cxn ang="0">
                  <a:pos x="connsiteX0" y="connsiteY0"/>
                </a:cxn>
                <a:cxn ang="0">
                  <a:pos x="connsiteX1" y="connsiteY1"/>
                </a:cxn>
                <a:cxn ang="0">
                  <a:pos x="connsiteX2" y="connsiteY2"/>
                </a:cxn>
              </a:cxnLst>
              <a:rect l="l" t="t" r="r" b="b"/>
              <a:pathLst>
                <a:path w="24298" h="30373">
                  <a:moveTo>
                    <a:pt x="0" y="35233"/>
                  </a:moveTo>
                  <a:lnTo>
                    <a:pt x="27336" y="35233"/>
                  </a:lnTo>
                  <a:lnTo>
                    <a:pt x="13364" y="0"/>
                  </a:lnTo>
                  <a:close/>
                </a:path>
              </a:pathLst>
            </a:custGeom>
            <a:grpFill/>
            <a:ln w="6072"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10A417B8-1233-41FF-A02E-13AAD2208830}"/>
                </a:ext>
              </a:extLst>
            </p:cNvPr>
            <p:cNvSpPr/>
            <p:nvPr/>
          </p:nvSpPr>
          <p:spPr>
            <a:xfrm>
              <a:off x="6151279" y="1158891"/>
              <a:ext cx="1956048" cy="1956048"/>
            </a:xfrm>
            <a:custGeom>
              <a:avLst/>
              <a:gdLst>
                <a:gd name="connsiteX0" fmla="*/ 978024 w 1956047"/>
                <a:gd name="connsiteY0" fmla="*/ 0 h 1956047"/>
                <a:gd name="connsiteX1" fmla="*/ 0 w 1956047"/>
                <a:gd name="connsiteY1" fmla="*/ 978024 h 1956047"/>
                <a:gd name="connsiteX2" fmla="*/ 978024 w 1956047"/>
                <a:gd name="connsiteY2" fmla="*/ 1956048 h 1956047"/>
                <a:gd name="connsiteX3" fmla="*/ 1956048 w 1956047"/>
                <a:gd name="connsiteY3" fmla="*/ 978024 h 1956047"/>
                <a:gd name="connsiteX4" fmla="*/ 978024 w 1956047"/>
                <a:gd name="connsiteY4" fmla="*/ 0 h 1956047"/>
                <a:gd name="connsiteX5" fmla="*/ 883866 w 1956047"/>
                <a:gd name="connsiteY5" fmla="*/ 775130 h 1956047"/>
                <a:gd name="connsiteX6" fmla="*/ 951903 w 1956047"/>
                <a:gd name="connsiteY6" fmla="*/ 775130 h 1956047"/>
                <a:gd name="connsiteX7" fmla="*/ 985921 w 1956047"/>
                <a:gd name="connsiteY7" fmla="*/ 781812 h 1956047"/>
                <a:gd name="connsiteX8" fmla="*/ 1008397 w 1956047"/>
                <a:gd name="connsiteY8" fmla="*/ 800036 h 1956047"/>
                <a:gd name="connsiteX9" fmla="*/ 1016295 w 1956047"/>
                <a:gd name="connsiteY9" fmla="*/ 827979 h 1956047"/>
                <a:gd name="connsiteX10" fmla="*/ 1009613 w 1956047"/>
                <a:gd name="connsiteY10" fmla="*/ 854101 h 1956047"/>
                <a:gd name="connsiteX11" fmla="*/ 990173 w 1956047"/>
                <a:gd name="connsiteY11" fmla="*/ 871717 h 1956047"/>
                <a:gd name="connsiteX12" fmla="*/ 1019332 w 1956047"/>
                <a:gd name="connsiteY12" fmla="*/ 914848 h 1956047"/>
                <a:gd name="connsiteX13" fmla="*/ 1080686 w 1956047"/>
                <a:gd name="connsiteY13" fmla="*/ 774522 h 1956047"/>
                <a:gd name="connsiteX14" fmla="*/ 1127461 w 1956047"/>
                <a:gd name="connsiteY14" fmla="*/ 774522 h 1956047"/>
                <a:gd name="connsiteX15" fmla="*/ 1188816 w 1956047"/>
                <a:gd name="connsiteY15" fmla="*/ 915455 h 1956047"/>
                <a:gd name="connsiteX16" fmla="*/ 1139610 w 1956047"/>
                <a:gd name="connsiteY16" fmla="*/ 915455 h 1956047"/>
                <a:gd name="connsiteX17" fmla="*/ 1129891 w 1956047"/>
                <a:gd name="connsiteY17" fmla="*/ 891156 h 1956047"/>
                <a:gd name="connsiteX18" fmla="*/ 1076434 w 1956047"/>
                <a:gd name="connsiteY18" fmla="*/ 891156 h 1956047"/>
                <a:gd name="connsiteX19" fmla="*/ 1066714 w 1956047"/>
                <a:gd name="connsiteY19" fmla="*/ 915455 h 1956047"/>
                <a:gd name="connsiteX20" fmla="*/ 1018725 w 1956047"/>
                <a:gd name="connsiteY20" fmla="*/ 915455 h 1956047"/>
                <a:gd name="connsiteX21" fmla="*/ 1018117 w 1956047"/>
                <a:gd name="connsiteY21" fmla="*/ 915455 h 1956047"/>
                <a:gd name="connsiteX22" fmla="*/ 967697 w 1956047"/>
                <a:gd name="connsiteY22" fmla="*/ 915455 h 1956047"/>
                <a:gd name="connsiteX23" fmla="*/ 944006 w 1956047"/>
                <a:gd name="connsiteY23" fmla="*/ 880222 h 1956047"/>
                <a:gd name="connsiteX24" fmla="*/ 931249 w 1956047"/>
                <a:gd name="connsiteY24" fmla="*/ 880222 h 1956047"/>
                <a:gd name="connsiteX25" fmla="*/ 931249 w 1956047"/>
                <a:gd name="connsiteY25" fmla="*/ 915455 h 1956047"/>
                <a:gd name="connsiteX26" fmla="*/ 883866 w 1956047"/>
                <a:gd name="connsiteY26" fmla="*/ 915455 h 1956047"/>
                <a:gd name="connsiteX27" fmla="*/ 883866 w 1956047"/>
                <a:gd name="connsiteY27" fmla="*/ 775130 h 1956047"/>
                <a:gd name="connsiteX28" fmla="*/ 749009 w 1956047"/>
                <a:gd name="connsiteY28" fmla="*/ 775130 h 1956047"/>
                <a:gd name="connsiteX29" fmla="*/ 863212 w 1956047"/>
                <a:gd name="connsiteY29" fmla="*/ 775130 h 1956047"/>
                <a:gd name="connsiteX30" fmla="*/ 863212 w 1956047"/>
                <a:gd name="connsiteY30" fmla="*/ 810970 h 1956047"/>
                <a:gd name="connsiteX31" fmla="*/ 795176 w 1956047"/>
                <a:gd name="connsiteY31" fmla="*/ 810970 h 1956047"/>
                <a:gd name="connsiteX32" fmla="*/ 795176 w 1956047"/>
                <a:gd name="connsiteY32" fmla="*/ 827372 h 1956047"/>
                <a:gd name="connsiteX33" fmla="*/ 854708 w 1956047"/>
                <a:gd name="connsiteY33" fmla="*/ 827372 h 1956047"/>
                <a:gd name="connsiteX34" fmla="*/ 854708 w 1956047"/>
                <a:gd name="connsiteY34" fmla="*/ 861390 h 1956047"/>
                <a:gd name="connsiteX35" fmla="*/ 795176 w 1956047"/>
                <a:gd name="connsiteY35" fmla="*/ 861390 h 1956047"/>
                <a:gd name="connsiteX36" fmla="*/ 795176 w 1956047"/>
                <a:gd name="connsiteY36" fmla="*/ 879614 h 1956047"/>
                <a:gd name="connsiteX37" fmla="*/ 865642 w 1956047"/>
                <a:gd name="connsiteY37" fmla="*/ 879614 h 1956047"/>
                <a:gd name="connsiteX38" fmla="*/ 865642 w 1956047"/>
                <a:gd name="connsiteY38" fmla="*/ 915455 h 1956047"/>
                <a:gd name="connsiteX39" fmla="*/ 748401 w 1956047"/>
                <a:gd name="connsiteY39" fmla="*/ 915455 h 1956047"/>
                <a:gd name="connsiteX40" fmla="*/ 748401 w 1956047"/>
                <a:gd name="connsiteY40" fmla="*/ 775130 h 1956047"/>
                <a:gd name="connsiteX41" fmla="*/ 348687 w 1956047"/>
                <a:gd name="connsiteY41" fmla="*/ 871110 h 1956047"/>
                <a:gd name="connsiteX42" fmla="*/ 372986 w 1956047"/>
                <a:gd name="connsiteY42" fmla="*/ 880829 h 1956047"/>
                <a:gd name="connsiteX43" fmla="*/ 389995 w 1956047"/>
                <a:gd name="connsiteY43" fmla="*/ 877184 h 1956047"/>
                <a:gd name="connsiteX44" fmla="*/ 389995 w 1956047"/>
                <a:gd name="connsiteY44" fmla="*/ 841344 h 1956047"/>
                <a:gd name="connsiteX45" fmla="*/ 431303 w 1956047"/>
                <a:gd name="connsiteY45" fmla="*/ 841344 h 1956047"/>
                <a:gd name="connsiteX46" fmla="*/ 431303 w 1956047"/>
                <a:gd name="connsiteY46" fmla="*/ 900875 h 1956047"/>
                <a:gd name="connsiteX47" fmla="*/ 402144 w 1956047"/>
                <a:gd name="connsiteY47" fmla="*/ 914240 h 1956047"/>
                <a:gd name="connsiteX48" fmla="*/ 369948 w 1956047"/>
                <a:gd name="connsiteY48" fmla="*/ 919099 h 1956047"/>
                <a:gd name="connsiteX49" fmla="*/ 329248 w 1956047"/>
                <a:gd name="connsiteY49" fmla="*/ 909987 h 1956047"/>
                <a:gd name="connsiteX50" fmla="*/ 301304 w 1956047"/>
                <a:gd name="connsiteY50" fmla="*/ 883866 h 1956047"/>
                <a:gd name="connsiteX51" fmla="*/ 290977 w 1956047"/>
                <a:gd name="connsiteY51" fmla="*/ 845596 h 1956047"/>
                <a:gd name="connsiteX52" fmla="*/ 301304 w 1956047"/>
                <a:gd name="connsiteY52" fmla="*/ 807326 h 1956047"/>
                <a:gd name="connsiteX53" fmla="*/ 329856 w 1956047"/>
                <a:gd name="connsiteY53" fmla="*/ 781204 h 1956047"/>
                <a:gd name="connsiteX54" fmla="*/ 371163 w 1956047"/>
                <a:gd name="connsiteY54" fmla="*/ 772092 h 1956047"/>
                <a:gd name="connsiteX55" fmla="*/ 408219 w 1956047"/>
                <a:gd name="connsiteY55" fmla="*/ 778774 h 1956047"/>
                <a:gd name="connsiteX56" fmla="*/ 435555 w 1956047"/>
                <a:gd name="connsiteY56" fmla="*/ 798821 h 1956047"/>
                <a:gd name="connsiteX57" fmla="*/ 405182 w 1956047"/>
                <a:gd name="connsiteY57" fmla="*/ 825550 h 1956047"/>
                <a:gd name="connsiteX58" fmla="*/ 373593 w 1956047"/>
                <a:gd name="connsiteY58" fmla="*/ 810363 h 1956047"/>
                <a:gd name="connsiteX59" fmla="*/ 348687 w 1956047"/>
                <a:gd name="connsiteY59" fmla="*/ 820082 h 1956047"/>
                <a:gd name="connsiteX60" fmla="*/ 339575 w 1956047"/>
                <a:gd name="connsiteY60" fmla="*/ 845596 h 1956047"/>
                <a:gd name="connsiteX61" fmla="*/ 348687 w 1956047"/>
                <a:gd name="connsiteY61" fmla="*/ 871110 h 1956047"/>
                <a:gd name="connsiteX62" fmla="*/ 568590 w 1956047"/>
                <a:gd name="connsiteY62" fmla="*/ 916062 h 1956047"/>
                <a:gd name="connsiteX63" fmla="*/ 451349 w 1956047"/>
                <a:gd name="connsiteY63" fmla="*/ 916062 h 1956047"/>
                <a:gd name="connsiteX64" fmla="*/ 451349 w 1956047"/>
                <a:gd name="connsiteY64" fmla="*/ 775130 h 1956047"/>
                <a:gd name="connsiteX65" fmla="*/ 565553 w 1956047"/>
                <a:gd name="connsiteY65" fmla="*/ 775130 h 1956047"/>
                <a:gd name="connsiteX66" fmla="*/ 565553 w 1956047"/>
                <a:gd name="connsiteY66" fmla="*/ 810970 h 1956047"/>
                <a:gd name="connsiteX67" fmla="*/ 497517 w 1956047"/>
                <a:gd name="connsiteY67" fmla="*/ 810970 h 1956047"/>
                <a:gd name="connsiteX68" fmla="*/ 497517 w 1956047"/>
                <a:gd name="connsiteY68" fmla="*/ 827372 h 1956047"/>
                <a:gd name="connsiteX69" fmla="*/ 557049 w 1956047"/>
                <a:gd name="connsiteY69" fmla="*/ 827372 h 1956047"/>
                <a:gd name="connsiteX70" fmla="*/ 557049 w 1956047"/>
                <a:gd name="connsiteY70" fmla="*/ 861390 h 1956047"/>
                <a:gd name="connsiteX71" fmla="*/ 497517 w 1956047"/>
                <a:gd name="connsiteY71" fmla="*/ 861390 h 1956047"/>
                <a:gd name="connsiteX72" fmla="*/ 497517 w 1956047"/>
                <a:gd name="connsiteY72" fmla="*/ 879614 h 1956047"/>
                <a:gd name="connsiteX73" fmla="*/ 567983 w 1956047"/>
                <a:gd name="connsiteY73" fmla="*/ 879614 h 1956047"/>
                <a:gd name="connsiteX74" fmla="*/ 567983 w 1956047"/>
                <a:gd name="connsiteY74" fmla="*/ 916062 h 1956047"/>
                <a:gd name="connsiteX75" fmla="*/ 633590 w 1956047"/>
                <a:gd name="connsiteY75" fmla="*/ 916062 h 1956047"/>
                <a:gd name="connsiteX76" fmla="*/ 587422 w 1956047"/>
                <a:gd name="connsiteY76" fmla="*/ 916062 h 1956047"/>
                <a:gd name="connsiteX77" fmla="*/ 587422 w 1956047"/>
                <a:gd name="connsiteY77" fmla="*/ 775130 h 1956047"/>
                <a:gd name="connsiteX78" fmla="*/ 626300 w 1956047"/>
                <a:gd name="connsiteY78" fmla="*/ 775130 h 1956047"/>
                <a:gd name="connsiteX79" fmla="*/ 679757 w 1956047"/>
                <a:gd name="connsiteY79" fmla="*/ 838914 h 1956047"/>
                <a:gd name="connsiteX80" fmla="*/ 679757 w 1956047"/>
                <a:gd name="connsiteY80" fmla="*/ 775130 h 1956047"/>
                <a:gd name="connsiteX81" fmla="*/ 725925 w 1956047"/>
                <a:gd name="connsiteY81" fmla="*/ 775130 h 1956047"/>
                <a:gd name="connsiteX82" fmla="*/ 725925 w 1956047"/>
                <a:gd name="connsiteY82" fmla="*/ 916062 h 1956047"/>
                <a:gd name="connsiteX83" fmla="*/ 687047 w 1956047"/>
                <a:gd name="connsiteY83" fmla="*/ 916062 h 1956047"/>
                <a:gd name="connsiteX84" fmla="*/ 633590 w 1956047"/>
                <a:gd name="connsiteY84" fmla="*/ 852278 h 1956047"/>
                <a:gd name="connsiteX85" fmla="*/ 633590 w 1956047"/>
                <a:gd name="connsiteY85" fmla="*/ 916062 h 1956047"/>
                <a:gd name="connsiteX86" fmla="*/ 797606 w 1956047"/>
                <a:gd name="connsiteY86" fmla="*/ 1148723 h 1956047"/>
                <a:gd name="connsiteX87" fmla="*/ 756298 w 1956047"/>
                <a:gd name="connsiteY87" fmla="*/ 1157227 h 1956047"/>
                <a:gd name="connsiteX88" fmla="*/ 687047 w 1956047"/>
                <a:gd name="connsiteY88" fmla="*/ 1157227 h 1956047"/>
                <a:gd name="connsiteX89" fmla="*/ 687047 w 1956047"/>
                <a:gd name="connsiteY89" fmla="*/ 1016294 h 1956047"/>
                <a:gd name="connsiteX90" fmla="*/ 756298 w 1956047"/>
                <a:gd name="connsiteY90" fmla="*/ 1016294 h 1956047"/>
                <a:gd name="connsiteX91" fmla="*/ 797606 w 1956047"/>
                <a:gd name="connsiteY91" fmla="*/ 1024799 h 1956047"/>
                <a:gd name="connsiteX92" fmla="*/ 825550 w 1956047"/>
                <a:gd name="connsiteY92" fmla="*/ 1049098 h 1956047"/>
                <a:gd name="connsiteX93" fmla="*/ 835269 w 1956047"/>
                <a:gd name="connsiteY93" fmla="*/ 1086761 h 1956047"/>
                <a:gd name="connsiteX94" fmla="*/ 825550 w 1956047"/>
                <a:gd name="connsiteY94" fmla="*/ 1124424 h 1956047"/>
                <a:gd name="connsiteX95" fmla="*/ 797606 w 1956047"/>
                <a:gd name="connsiteY95" fmla="*/ 1148723 h 1956047"/>
                <a:gd name="connsiteX96" fmla="*/ 956155 w 1956047"/>
                <a:gd name="connsiteY96" fmla="*/ 1157227 h 1956047"/>
                <a:gd name="connsiteX97" fmla="*/ 946436 w 1956047"/>
                <a:gd name="connsiteY97" fmla="*/ 1132928 h 1956047"/>
                <a:gd name="connsiteX98" fmla="*/ 892978 w 1956047"/>
                <a:gd name="connsiteY98" fmla="*/ 1132928 h 1956047"/>
                <a:gd name="connsiteX99" fmla="*/ 883259 w 1956047"/>
                <a:gd name="connsiteY99" fmla="*/ 1157227 h 1956047"/>
                <a:gd name="connsiteX100" fmla="*/ 835269 w 1956047"/>
                <a:gd name="connsiteY100" fmla="*/ 1157227 h 1956047"/>
                <a:gd name="connsiteX101" fmla="*/ 896623 w 1956047"/>
                <a:gd name="connsiteY101" fmla="*/ 1016294 h 1956047"/>
                <a:gd name="connsiteX102" fmla="*/ 943399 w 1956047"/>
                <a:gd name="connsiteY102" fmla="*/ 1016294 h 1956047"/>
                <a:gd name="connsiteX103" fmla="*/ 1004753 w 1956047"/>
                <a:gd name="connsiteY103" fmla="*/ 1157227 h 1956047"/>
                <a:gd name="connsiteX104" fmla="*/ 956155 w 1956047"/>
                <a:gd name="connsiteY104" fmla="*/ 1157227 h 1956047"/>
                <a:gd name="connsiteX105" fmla="*/ 1083724 w 1956047"/>
                <a:gd name="connsiteY105" fmla="*/ 1157227 h 1956047"/>
                <a:gd name="connsiteX106" fmla="*/ 1036341 w 1956047"/>
                <a:gd name="connsiteY106" fmla="*/ 1157227 h 1956047"/>
                <a:gd name="connsiteX107" fmla="*/ 1036341 w 1956047"/>
                <a:gd name="connsiteY107" fmla="*/ 1053350 h 1956047"/>
                <a:gd name="connsiteX108" fmla="*/ 995033 w 1956047"/>
                <a:gd name="connsiteY108" fmla="*/ 1053350 h 1956047"/>
                <a:gd name="connsiteX109" fmla="*/ 995033 w 1956047"/>
                <a:gd name="connsiteY109" fmla="*/ 1016294 h 1956047"/>
                <a:gd name="connsiteX110" fmla="*/ 1125032 w 1956047"/>
                <a:gd name="connsiteY110" fmla="*/ 1016294 h 1956047"/>
                <a:gd name="connsiteX111" fmla="*/ 1125032 w 1956047"/>
                <a:gd name="connsiteY111" fmla="*/ 1053350 h 1956047"/>
                <a:gd name="connsiteX112" fmla="*/ 1083724 w 1956047"/>
                <a:gd name="connsiteY112" fmla="*/ 1053350 h 1956047"/>
                <a:gd name="connsiteX113" fmla="*/ 1083724 w 1956047"/>
                <a:gd name="connsiteY113" fmla="*/ 1157227 h 1956047"/>
                <a:gd name="connsiteX114" fmla="*/ 1235591 w 1956047"/>
                <a:gd name="connsiteY114" fmla="*/ 1157227 h 1956047"/>
                <a:gd name="connsiteX115" fmla="*/ 1225871 w 1956047"/>
                <a:gd name="connsiteY115" fmla="*/ 1132928 h 1956047"/>
                <a:gd name="connsiteX116" fmla="*/ 1172414 w 1956047"/>
                <a:gd name="connsiteY116" fmla="*/ 1132928 h 1956047"/>
                <a:gd name="connsiteX117" fmla="*/ 1162695 w 1956047"/>
                <a:gd name="connsiteY117" fmla="*/ 1157227 h 1956047"/>
                <a:gd name="connsiteX118" fmla="*/ 1114704 w 1956047"/>
                <a:gd name="connsiteY118" fmla="*/ 1157227 h 1956047"/>
                <a:gd name="connsiteX119" fmla="*/ 1176059 w 1956047"/>
                <a:gd name="connsiteY119" fmla="*/ 1016294 h 1956047"/>
                <a:gd name="connsiteX120" fmla="*/ 1222834 w 1956047"/>
                <a:gd name="connsiteY120" fmla="*/ 1016294 h 1956047"/>
                <a:gd name="connsiteX121" fmla="*/ 1284188 w 1956047"/>
                <a:gd name="connsiteY121" fmla="*/ 1157227 h 1956047"/>
                <a:gd name="connsiteX122" fmla="*/ 1235591 w 1956047"/>
                <a:gd name="connsiteY122" fmla="*/ 1157227 h 1956047"/>
                <a:gd name="connsiteX123" fmla="*/ 1307880 w 1956047"/>
                <a:gd name="connsiteY123" fmla="*/ 811578 h 1956047"/>
                <a:gd name="connsiteX124" fmla="*/ 1266571 w 1956047"/>
                <a:gd name="connsiteY124" fmla="*/ 811578 h 1956047"/>
                <a:gd name="connsiteX125" fmla="*/ 1266571 w 1956047"/>
                <a:gd name="connsiteY125" fmla="*/ 915455 h 1956047"/>
                <a:gd name="connsiteX126" fmla="*/ 1219189 w 1956047"/>
                <a:gd name="connsiteY126" fmla="*/ 915455 h 1956047"/>
                <a:gd name="connsiteX127" fmla="*/ 1219189 w 1956047"/>
                <a:gd name="connsiteY127" fmla="*/ 811578 h 1956047"/>
                <a:gd name="connsiteX128" fmla="*/ 1177881 w 1956047"/>
                <a:gd name="connsiteY128" fmla="*/ 811578 h 1956047"/>
                <a:gd name="connsiteX129" fmla="*/ 1177881 w 1956047"/>
                <a:gd name="connsiteY129" fmla="*/ 774522 h 1956047"/>
                <a:gd name="connsiteX130" fmla="*/ 1307880 w 1956047"/>
                <a:gd name="connsiteY130" fmla="*/ 774522 h 1956047"/>
                <a:gd name="connsiteX131" fmla="*/ 1307880 w 1956047"/>
                <a:gd name="connsiteY131" fmla="*/ 811578 h 1956047"/>
                <a:gd name="connsiteX132" fmla="*/ 1437270 w 1956047"/>
                <a:gd name="connsiteY132" fmla="*/ 916062 h 1956047"/>
                <a:gd name="connsiteX133" fmla="*/ 1320029 w 1956047"/>
                <a:gd name="connsiteY133" fmla="*/ 916062 h 1956047"/>
                <a:gd name="connsiteX134" fmla="*/ 1320029 w 1956047"/>
                <a:gd name="connsiteY134" fmla="*/ 775130 h 1956047"/>
                <a:gd name="connsiteX135" fmla="*/ 1434233 w 1956047"/>
                <a:gd name="connsiteY135" fmla="*/ 775130 h 1956047"/>
                <a:gd name="connsiteX136" fmla="*/ 1434233 w 1956047"/>
                <a:gd name="connsiteY136" fmla="*/ 810970 h 1956047"/>
                <a:gd name="connsiteX137" fmla="*/ 1366196 w 1956047"/>
                <a:gd name="connsiteY137" fmla="*/ 810970 h 1956047"/>
                <a:gd name="connsiteX138" fmla="*/ 1366196 w 1956047"/>
                <a:gd name="connsiteY138" fmla="*/ 827372 h 1956047"/>
                <a:gd name="connsiteX139" fmla="*/ 1425729 w 1956047"/>
                <a:gd name="connsiteY139" fmla="*/ 827372 h 1956047"/>
                <a:gd name="connsiteX140" fmla="*/ 1425729 w 1956047"/>
                <a:gd name="connsiteY140" fmla="*/ 861390 h 1956047"/>
                <a:gd name="connsiteX141" fmla="*/ 1366196 w 1956047"/>
                <a:gd name="connsiteY141" fmla="*/ 861390 h 1956047"/>
                <a:gd name="connsiteX142" fmla="*/ 1366196 w 1956047"/>
                <a:gd name="connsiteY142" fmla="*/ 879614 h 1956047"/>
                <a:gd name="connsiteX143" fmla="*/ 1436663 w 1956047"/>
                <a:gd name="connsiteY143" fmla="*/ 879614 h 1956047"/>
                <a:gd name="connsiteX144" fmla="*/ 1436663 w 1956047"/>
                <a:gd name="connsiteY144" fmla="*/ 916062 h 1956047"/>
                <a:gd name="connsiteX145" fmla="*/ 1594604 w 1956047"/>
                <a:gd name="connsiteY145" fmla="*/ 882651 h 1956047"/>
                <a:gd name="connsiteX146" fmla="*/ 1566661 w 1956047"/>
                <a:gd name="connsiteY146" fmla="*/ 906950 h 1956047"/>
                <a:gd name="connsiteX147" fmla="*/ 1525353 w 1956047"/>
                <a:gd name="connsiteY147" fmla="*/ 915455 h 1956047"/>
                <a:gd name="connsiteX148" fmla="*/ 1456102 w 1956047"/>
                <a:gd name="connsiteY148" fmla="*/ 915455 h 1956047"/>
                <a:gd name="connsiteX149" fmla="*/ 1456102 w 1956047"/>
                <a:gd name="connsiteY149" fmla="*/ 774522 h 1956047"/>
                <a:gd name="connsiteX150" fmla="*/ 1525353 w 1956047"/>
                <a:gd name="connsiteY150" fmla="*/ 774522 h 1956047"/>
                <a:gd name="connsiteX151" fmla="*/ 1566661 w 1956047"/>
                <a:gd name="connsiteY151" fmla="*/ 783027 h 1956047"/>
                <a:gd name="connsiteX152" fmla="*/ 1594604 w 1956047"/>
                <a:gd name="connsiteY152" fmla="*/ 807326 h 1956047"/>
                <a:gd name="connsiteX153" fmla="*/ 1604324 w 1956047"/>
                <a:gd name="connsiteY153" fmla="*/ 844989 h 1956047"/>
                <a:gd name="connsiteX154" fmla="*/ 1594604 w 1956047"/>
                <a:gd name="connsiteY154" fmla="*/ 882651 h 19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956047" h="1956047">
                  <a:moveTo>
                    <a:pt x="978024" y="0"/>
                  </a:moveTo>
                  <a:cubicBezTo>
                    <a:pt x="438593" y="0"/>
                    <a:pt x="0" y="438592"/>
                    <a:pt x="0" y="978024"/>
                  </a:cubicBezTo>
                  <a:cubicBezTo>
                    <a:pt x="0" y="1517456"/>
                    <a:pt x="438593" y="1956048"/>
                    <a:pt x="978024" y="1956048"/>
                  </a:cubicBezTo>
                  <a:cubicBezTo>
                    <a:pt x="1517456" y="1956048"/>
                    <a:pt x="1956048" y="1517456"/>
                    <a:pt x="1956048" y="978024"/>
                  </a:cubicBezTo>
                  <a:cubicBezTo>
                    <a:pt x="1956048" y="438592"/>
                    <a:pt x="1517456" y="0"/>
                    <a:pt x="978024" y="0"/>
                  </a:cubicBezTo>
                  <a:close/>
                  <a:moveTo>
                    <a:pt x="883866" y="775130"/>
                  </a:moveTo>
                  <a:lnTo>
                    <a:pt x="951903" y="775130"/>
                  </a:lnTo>
                  <a:cubicBezTo>
                    <a:pt x="964660" y="775130"/>
                    <a:pt x="976202" y="777559"/>
                    <a:pt x="985921" y="781812"/>
                  </a:cubicBezTo>
                  <a:cubicBezTo>
                    <a:pt x="995641" y="786064"/>
                    <a:pt x="1002930" y="792139"/>
                    <a:pt x="1008397" y="800036"/>
                  </a:cubicBezTo>
                  <a:cubicBezTo>
                    <a:pt x="1013865" y="807933"/>
                    <a:pt x="1016295" y="817653"/>
                    <a:pt x="1016295" y="827979"/>
                  </a:cubicBezTo>
                  <a:cubicBezTo>
                    <a:pt x="1016295" y="838306"/>
                    <a:pt x="1013865" y="846811"/>
                    <a:pt x="1009613" y="854101"/>
                  </a:cubicBezTo>
                  <a:cubicBezTo>
                    <a:pt x="1004753" y="861390"/>
                    <a:pt x="998678" y="867465"/>
                    <a:pt x="990173" y="871717"/>
                  </a:cubicBezTo>
                  <a:lnTo>
                    <a:pt x="1019332" y="914848"/>
                  </a:lnTo>
                  <a:lnTo>
                    <a:pt x="1080686" y="774522"/>
                  </a:lnTo>
                  <a:lnTo>
                    <a:pt x="1127461" y="774522"/>
                  </a:lnTo>
                  <a:lnTo>
                    <a:pt x="1188816" y="915455"/>
                  </a:lnTo>
                  <a:lnTo>
                    <a:pt x="1139610" y="915455"/>
                  </a:lnTo>
                  <a:lnTo>
                    <a:pt x="1129891" y="891156"/>
                  </a:lnTo>
                  <a:lnTo>
                    <a:pt x="1076434" y="891156"/>
                  </a:lnTo>
                  <a:lnTo>
                    <a:pt x="1066714" y="915455"/>
                  </a:lnTo>
                  <a:lnTo>
                    <a:pt x="1018725" y="915455"/>
                  </a:lnTo>
                  <a:lnTo>
                    <a:pt x="1018117" y="915455"/>
                  </a:lnTo>
                  <a:lnTo>
                    <a:pt x="967697" y="915455"/>
                  </a:lnTo>
                  <a:lnTo>
                    <a:pt x="944006" y="880222"/>
                  </a:lnTo>
                  <a:lnTo>
                    <a:pt x="931249" y="880222"/>
                  </a:lnTo>
                  <a:lnTo>
                    <a:pt x="931249" y="915455"/>
                  </a:lnTo>
                  <a:lnTo>
                    <a:pt x="883866" y="915455"/>
                  </a:lnTo>
                  <a:lnTo>
                    <a:pt x="883866" y="775130"/>
                  </a:lnTo>
                  <a:close/>
                  <a:moveTo>
                    <a:pt x="749009" y="775130"/>
                  </a:moveTo>
                  <a:lnTo>
                    <a:pt x="863212" y="775130"/>
                  </a:lnTo>
                  <a:lnTo>
                    <a:pt x="863212" y="810970"/>
                  </a:lnTo>
                  <a:lnTo>
                    <a:pt x="795176" y="810970"/>
                  </a:lnTo>
                  <a:lnTo>
                    <a:pt x="795176" y="827372"/>
                  </a:lnTo>
                  <a:lnTo>
                    <a:pt x="854708" y="827372"/>
                  </a:lnTo>
                  <a:lnTo>
                    <a:pt x="854708" y="861390"/>
                  </a:lnTo>
                  <a:lnTo>
                    <a:pt x="795176" y="861390"/>
                  </a:lnTo>
                  <a:lnTo>
                    <a:pt x="795176" y="879614"/>
                  </a:lnTo>
                  <a:lnTo>
                    <a:pt x="865642" y="879614"/>
                  </a:lnTo>
                  <a:lnTo>
                    <a:pt x="865642" y="915455"/>
                  </a:lnTo>
                  <a:lnTo>
                    <a:pt x="748401" y="915455"/>
                  </a:lnTo>
                  <a:lnTo>
                    <a:pt x="748401" y="775130"/>
                  </a:lnTo>
                  <a:close/>
                  <a:moveTo>
                    <a:pt x="348687" y="871110"/>
                  </a:moveTo>
                  <a:cubicBezTo>
                    <a:pt x="354762" y="877792"/>
                    <a:pt x="362659" y="880829"/>
                    <a:pt x="372986" y="880829"/>
                  </a:cubicBezTo>
                  <a:cubicBezTo>
                    <a:pt x="379060" y="880829"/>
                    <a:pt x="384528" y="879614"/>
                    <a:pt x="389995" y="877184"/>
                  </a:cubicBezTo>
                  <a:lnTo>
                    <a:pt x="389995" y="841344"/>
                  </a:lnTo>
                  <a:lnTo>
                    <a:pt x="431303" y="841344"/>
                  </a:lnTo>
                  <a:lnTo>
                    <a:pt x="431303" y="900875"/>
                  </a:lnTo>
                  <a:cubicBezTo>
                    <a:pt x="422798" y="906343"/>
                    <a:pt x="413078" y="911202"/>
                    <a:pt x="402144" y="914240"/>
                  </a:cubicBezTo>
                  <a:cubicBezTo>
                    <a:pt x="391210" y="917277"/>
                    <a:pt x="380275" y="919099"/>
                    <a:pt x="369948" y="919099"/>
                  </a:cubicBezTo>
                  <a:cubicBezTo>
                    <a:pt x="354762" y="919099"/>
                    <a:pt x="341398" y="916062"/>
                    <a:pt x="329248" y="909987"/>
                  </a:cubicBezTo>
                  <a:cubicBezTo>
                    <a:pt x="317099" y="903913"/>
                    <a:pt x="307987" y="894801"/>
                    <a:pt x="301304" y="883866"/>
                  </a:cubicBezTo>
                  <a:cubicBezTo>
                    <a:pt x="294622" y="872932"/>
                    <a:pt x="290977" y="860175"/>
                    <a:pt x="290977" y="845596"/>
                  </a:cubicBezTo>
                  <a:cubicBezTo>
                    <a:pt x="290977" y="831624"/>
                    <a:pt x="294622" y="818867"/>
                    <a:pt x="301304" y="807326"/>
                  </a:cubicBezTo>
                  <a:cubicBezTo>
                    <a:pt x="307987" y="796391"/>
                    <a:pt x="317706" y="787279"/>
                    <a:pt x="329856" y="781204"/>
                  </a:cubicBezTo>
                  <a:cubicBezTo>
                    <a:pt x="342005" y="775130"/>
                    <a:pt x="355976" y="772092"/>
                    <a:pt x="371163" y="772092"/>
                  </a:cubicBezTo>
                  <a:cubicBezTo>
                    <a:pt x="385135" y="772092"/>
                    <a:pt x="397284" y="774522"/>
                    <a:pt x="408219" y="778774"/>
                  </a:cubicBezTo>
                  <a:cubicBezTo>
                    <a:pt x="419153" y="783634"/>
                    <a:pt x="428265" y="790317"/>
                    <a:pt x="435555" y="798821"/>
                  </a:cubicBezTo>
                  <a:lnTo>
                    <a:pt x="405182" y="825550"/>
                  </a:lnTo>
                  <a:cubicBezTo>
                    <a:pt x="396070" y="815223"/>
                    <a:pt x="385742" y="810363"/>
                    <a:pt x="373593" y="810363"/>
                  </a:cubicBezTo>
                  <a:cubicBezTo>
                    <a:pt x="363266" y="810363"/>
                    <a:pt x="354762" y="813400"/>
                    <a:pt x="348687" y="820082"/>
                  </a:cubicBezTo>
                  <a:cubicBezTo>
                    <a:pt x="342612" y="826157"/>
                    <a:pt x="339575" y="834662"/>
                    <a:pt x="339575" y="845596"/>
                  </a:cubicBezTo>
                  <a:cubicBezTo>
                    <a:pt x="339575" y="855923"/>
                    <a:pt x="342612" y="864427"/>
                    <a:pt x="348687" y="871110"/>
                  </a:cubicBezTo>
                  <a:close/>
                  <a:moveTo>
                    <a:pt x="568590" y="916062"/>
                  </a:moveTo>
                  <a:lnTo>
                    <a:pt x="451349" y="916062"/>
                  </a:lnTo>
                  <a:lnTo>
                    <a:pt x="451349" y="775130"/>
                  </a:lnTo>
                  <a:lnTo>
                    <a:pt x="565553" y="775130"/>
                  </a:lnTo>
                  <a:lnTo>
                    <a:pt x="565553" y="810970"/>
                  </a:lnTo>
                  <a:lnTo>
                    <a:pt x="497517" y="810970"/>
                  </a:lnTo>
                  <a:lnTo>
                    <a:pt x="497517" y="827372"/>
                  </a:lnTo>
                  <a:lnTo>
                    <a:pt x="557049" y="827372"/>
                  </a:lnTo>
                  <a:lnTo>
                    <a:pt x="557049" y="861390"/>
                  </a:lnTo>
                  <a:lnTo>
                    <a:pt x="497517" y="861390"/>
                  </a:lnTo>
                  <a:lnTo>
                    <a:pt x="497517" y="879614"/>
                  </a:lnTo>
                  <a:lnTo>
                    <a:pt x="567983" y="879614"/>
                  </a:lnTo>
                  <a:lnTo>
                    <a:pt x="567983" y="916062"/>
                  </a:lnTo>
                  <a:close/>
                  <a:moveTo>
                    <a:pt x="633590" y="916062"/>
                  </a:moveTo>
                  <a:lnTo>
                    <a:pt x="587422" y="916062"/>
                  </a:lnTo>
                  <a:lnTo>
                    <a:pt x="587422" y="775130"/>
                  </a:lnTo>
                  <a:lnTo>
                    <a:pt x="626300" y="775130"/>
                  </a:lnTo>
                  <a:lnTo>
                    <a:pt x="679757" y="838914"/>
                  </a:lnTo>
                  <a:lnTo>
                    <a:pt x="679757" y="775130"/>
                  </a:lnTo>
                  <a:lnTo>
                    <a:pt x="725925" y="775130"/>
                  </a:lnTo>
                  <a:lnTo>
                    <a:pt x="725925" y="916062"/>
                  </a:lnTo>
                  <a:lnTo>
                    <a:pt x="687047" y="916062"/>
                  </a:lnTo>
                  <a:lnTo>
                    <a:pt x="633590" y="852278"/>
                  </a:lnTo>
                  <a:lnTo>
                    <a:pt x="633590" y="916062"/>
                  </a:lnTo>
                  <a:close/>
                  <a:moveTo>
                    <a:pt x="797606" y="1148723"/>
                  </a:moveTo>
                  <a:cubicBezTo>
                    <a:pt x="785457" y="1154190"/>
                    <a:pt x="771485" y="1157227"/>
                    <a:pt x="756298" y="1157227"/>
                  </a:cubicBezTo>
                  <a:lnTo>
                    <a:pt x="687047" y="1157227"/>
                  </a:lnTo>
                  <a:lnTo>
                    <a:pt x="687047" y="1016294"/>
                  </a:lnTo>
                  <a:lnTo>
                    <a:pt x="756298" y="1016294"/>
                  </a:lnTo>
                  <a:cubicBezTo>
                    <a:pt x="772092" y="1016294"/>
                    <a:pt x="786064" y="1019332"/>
                    <a:pt x="797606" y="1024799"/>
                  </a:cubicBezTo>
                  <a:cubicBezTo>
                    <a:pt x="809756" y="1030266"/>
                    <a:pt x="818868" y="1038771"/>
                    <a:pt x="825550" y="1049098"/>
                  </a:cubicBezTo>
                  <a:cubicBezTo>
                    <a:pt x="832232" y="1059425"/>
                    <a:pt x="835269" y="1072182"/>
                    <a:pt x="835269" y="1086761"/>
                  </a:cubicBezTo>
                  <a:cubicBezTo>
                    <a:pt x="835269" y="1101340"/>
                    <a:pt x="832232" y="1113489"/>
                    <a:pt x="825550" y="1124424"/>
                  </a:cubicBezTo>
                  <a:cubicBezTo>
                    <a:pt x="818868" y="1134751"/>
                    <a:pt x="809756" y="1142648"/>
                    <a:pt x="797606" y="1148723"/>
                  </a:cubicBezTo>
                  <a:close/>
                  <a:moveTo>
                    <a:pt x="956155" y="1157227"/>
                  </a:moveTo>
                  <a:lnTo>
                    <a:pt x="946436" y="1132928"/>
                  </a:lnTo>
                  <a:lnTo>
                    <a:pt x="892978" y="1132928"/>
                  </a:lnTo>
                  <a:lnTo>
                    <a:pt x="883259" y="1157227"/>
                  </a:lnTo>
                  <a:lnTo>
                    <a:pt x="835269" y="1157227"/>
                  </a:lnTo>
                  <a:lnTo>
                    <a:pt x="896623" y="1016294"/>
                  </a:lnTo>
                  <a:lnTo>
                    <a:pt x="943399" y="1016294"/>
                  </a:lnTo>
                  <a:lnTo>
                    <a:pt x="1004753" y="1157227"/>
                  </a:lnTo>
                  <a:lnTo>
                    <a:pt x="956155" y="1157227"/>
                  </a:lnTo>
                  <a:close/>
                  <a:moveTo>
                    <a:pt x="1083724" y="1157227"/>
                  </a:moveTo>
                  <a:lnTo>
                    <a:pt x="1036341" y="1157227"/>
                  </a:lnTo>
                  <a:lnTo>
                    <a:pt x="1036341" y="1053350"/>
                  </a:lnTo>
                  <a:lnTo>
                    <a:pt x="995033" y="1053350"/>
                  </a:lnTo>
                  <a:lnTo>
                    <a:pt x="995033" y="1016294"/>
                  </a:lnTo>
                  <a:lnTo>
                    <a:pt x="1125032" y="1016294"/>
                  </a:lnTo>
                  <a:lnTo>
                    <a:pt x="1125032" y="1053350"/>
                  </a:lnTo>
                  <a:lnTo>
                    <a:pt x="1083724" y="1053350"/>
                  </a:lnTo>
                  <a:lnTo>
                    <a:pt x="1083724" y="1157227"/>
                  </a:lnTo>
                  <a:close/>
                  <a:moveTo>
                    <a:pt x="1235591" y="1157227"/>
                  </a:moveTo>
                  <a:lnTo>
                    <a:pt x="1225871" y="1132928"/>
                  </a:lnTo>
                  <a:lnTo>
                    <a:pt x="1172414" y="1132928"/>
                  </a:lnTo>
                  <a:lnTo>
                    <a:pt x="1162695" y="1157227"/>
                  </a:lnTo>
                  <a:lnTo>
                    <a:pt x="1114704" y="1157227"/>
                  </a:lnTo>
                  <a:lnTo>
                    <a:pt x="1176059" y="1016294"/>
                  </a:lnTo>
                  <a:lnTo>
                    <a:pt x="1222834" y="1016294"/>
                  </a:lnTo>
                  <a:lnTo>
                    <a:pt x="1284188" y="1157227"/>
                  </a:lnTo>
                  <a:lnTo>
                    <a:pt x="1235591" y="1157227"/>
                  </a:lnTo>
                  <a:close/>
                  <a:moveTo>
                    <a:pt x="1307880" y="811578"/>
                  </a:moveTo>
                  <a:lnTo>
                    <a:pt x="1266571" y="811578"/>
                  </a:lnTo>
                  <a:lnTo>
                    <a:pt x="1266571" y="915455"/>
                  </a:lnTo>
                  <a:lnTo>
                    <a:pt x="1219189" y="915455"/>
                  </a:lnTo>
                  <a:lnTo>
                    <a:pt x="1219189" y="811578"/>
                  </a:lnTo>
                  <a:lnTo>
                    <a:pt x="1177881" y="811578"/>
                  </a:lnTo>
                  <a:lnTo>
                    <a:pt x="1177881" y="774522"/>
                  </a:lnTo>
                  <a:lnTo>
                    <a:pt x="1307880" y="774522"/>
                  </a:lnTo>
                  <a:lnTo>
                    <a:pt x="1307880" y="811578"/>
                  </a:lnTo>
                  <a:close/>
                  <a:moveTo>
                    <a:pt x="1437270" y="916062"/>
                  </a:moveTo>
                  <a:lnTo>
                    <a:pt x="1320029" y="916062"/>
                  </a:lnTo>
                  <a:lnTo>
                    <a:pt x="1320029" y="775130"/>
                  </a:lnTo>
                  <a:lnTo>
                    <a:pt x="1434233" y="775130"/>
                  </a:lnTo>
                  <a:lnTo>
                    <a:pt x="1434233" y="810970"/>
                  </a:lnTo>
                  <a:lnTo>
                    <a:pt x="1366196" y="810970"/>
                  </a:lnTo>
                  <a:lnTo>
                    <a:pt x="1366196" y="827372"/>
                  </a:lnTo>
                  <a:lnTo>
                    <a:pt x="1425729" y="827372"/>
                  </a:lnTo>
                  <a:lnTo>
                    <a:pt x="1425729" y="861390"/>
                  </a:lnTo>
                  <a:lnTo>
                    <a:pt x="1366196" y="861390"/>
                  </a:lnTo>
                  <a:lnTo>
                    <a:pt x="1366196" y="879614"/>
                  </a:lnTo>
                  <a:lnTo>
                    <a:pt x="1436663" y="879614"/>
                  </a:lnTo>
                  <a:lnTo>
                    <a:pt x="1436663" y="916062"/>
                  </a:lnTo>
                  <a:close/>
                  <a:moveTo>
                    <a:pt x="1594604" y="882651"/>
                  </a:moveTo>
                  <a:cubicBezTo>
                    <a:pt x="1587922" y="892978"/>
                    <a:pt x="1578810" y="901483"/>
                    <a:pt x="1566661" y="906950"/>
                  </a:cubicBezTo>
                  <a:cubicBezTo>
                    <a:pt x="1554512" y="912417"/>
                    <a:pt x="1540540" y="915455"/>
                    <a:pt x="1525353" y="915455"/>
                  </a:cubicBezTo>
                  <a:lnTo>
                    <a:pt x="1456102" y="915455"/>
                  </a:lnTo>
                  <a:lnTo>
                    <a:pt x="1456102" y="774522"/>
                  </a:lnTo>
                  <a:lnTo>
                    <a:pt x="1525353" y="774522"/>
                  </a:lnTo>
                  <a:cubicBezTo>
                    <a:pt x="1541148" y="774522"/>
                    <a:pt x="1555119" y="777559"/>
                    <a:pt x="1566661" y="783027"/>
                  </a:cubicBezTo>
                  <a:cubicBezTo>
                    <a:pt x="1578810" y="788494"/>
                    <a:pt x="1587922" y="796999"/>
                    <a:pt x="1594604" y="807326"/>
                  </a:cubicBezTo>
                  <a:cubicBezTo>
                    <a:pt x="1601286" y="817653"/>
                    <a:pt x="1604324" y="830409"/>
                    <a:pt x="1604324" y="844989"/>
                  </a:cubicBezTo>
                  <a:cubicBezTo>
                    <a:pt x="1604324" y="859568"/>
                    <a:pt x="1600679" y="872325"/>
                    <a:pt x="1594604" y="882651"/>
                  </a:cubicBezTo>
                  <a:close/>
                </a:path>
              </a:pathLst>
            </a:custGeom>
            <a:grpFill/>
            <a:ln w="6072"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6C1DA75A-3F04-4A1A-A187-BF8D6F043888}"/>
                </a:ext>
              </a:extLst>
            </p:cNvPr>
            <p:cNvSpPr/>
            <p:nvPr/>
          </p:nvSpPr>
          <p:spPr>
            <a:xfrm>
              <a:off x="7240470" y="1980795"/>
              <a:ext cx="24299" cy="30373"/>
            </a:xfrm>
            <a:custGeom>
              <a:avLst/>
              <a:gdLst>
                <a:gd name="connsiteX0" fmla="*/ 13971 w 24298"/>
                <a:gd name="connsiteY0" fmla="*/ 0 h 30373"/>
                <a:gd name="connsiteX1" fmla="*/ 0 w 24298"/>
                <a:gd name="connsiteY1" fmla="*/ 35233 h 30373"/>
                <a:gd name="connsiteX2" fmla="*/ 27336 w 24298"/>
                <a:gd name="connsiteY2" fmla="*/ 35233 h 30373"/>
              </a:gdLst>
              <a:ahLst/>
              <a:cxnLst>
                <a:cxn ang="0">
                  <a:pos x="connsiteX0" y="connsiteY0"/>
                </a:cxn>
                <a:cxn ang="0">
                  <a:pos x="connsiteX1" y="connsiteY1"/>
                </a:cxn>
                <a:cxn ang="0">
                  <a:pos x="connsiteX2" y="connsiteY2"/>
                </a:cxn>
              </a:cxnLst>
              <a:rect l="l" t="t" r="r" b="b"/>
              <a:pathLst>
                <a:path w="24298" h="30373">
                  <a:moveTo>
                    <a:pt x="13971" y="0"/>
                  </a:moveTo>
                  <a:lnTo>
                    <a:pt x="0" y="35233"/>
                  </a:lnTo>
                  <a:lnTo>
                    <a:pt x="27336" y="35233"/>
                  </a:lnTo>
                  <a:close/>
                </a:path>
              </a:pathLst>
            </a:custGeom>
            <a:grpFill/>
            <a:ln w="6072"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0EFFAF58-F478-4606-AEC5-B3124B979A35}"/>
                </a:ext>
              </a:extLst>
            </p:cNvPr>
            <p:cNvSpPr/>
            <p:nvPr/>
          </p:nvSpPr>
          <p:spPr>
            <a:xfrm>
              <a:off x="7654156" y="1971076"/>
              <a:ext cx="48597" cy="66822"/>
            </a:xfrm>
            <a:custGeom>
              <a:avLst/>
              <a:gdLst>
                <a:gd name="connsiteX0" fmla="*/ 20047 w 48597"/>
                <a:gd name="connsiteY0" fmla="*/ 0 h 66821"/>
                <a:gd name="connsiteX1" fmla="*/ 0 w 48597"/>
                <a:gd name="connsiteY1" fmla="*/ 0 h 66821"/>
                <a:gd name="connsiteX2" fmla="*/ 0 w 48597"/>
                <a:gd name="connsiteY2" fmla="*/ 66822 h 66821"/>
                <a:gd name="connsiteX3" fmla="*/ 20047 w 48597"/>
                <a:gd name="connsiteY3" fmla="*/ 66822 h 66821"/>
                <a:gd name="connsiteX4" fmla="*/ 44345 w 48597"/>
                <a:gd name="connsiteY4" fmla="*/ 58317 h 66821"/>
                <a:gd name="connsiteX5" fmla="*/ 53458 w 48597"/>
                <a:gd name="connsiteY5" fmla="*/ 33411 h 66821"/>
                <a:gd name="connsiteX6" fmla="*/ 44345 w 48597"/>
                <a:gd name="connsiteY6" fmla="*/ 8505 h 66821"/>
                <a:gd name="connsiteX7" fmla="*/ 20047 w 48597"/>
                <a:gd name="connsiteY7" fmla="*/ 0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97" h="66821">
                  <a:moveTo>
                    <a:pt x="20047" y="0"/>
                  </a:moveTo>
                  <a:lnTo>
                    <a:pt x="0" y="0"/>
                  </a:lnTo>
                  <a:lnTo>
                    <a:pt x="0" y="66822"/>
                  </a:lnTo>
                  <a:lnTo>
                    <a:pt x="20047" y="66822"/>
                  </a:lnTo>
                  <a:cubicBezTo>
                    <a:pt x="30373" y="66822"/>
                    <a:pt x="38271" y="63784"/>
                    <a:pt x="44345" y="58317"/>
                  </a:cubicBezTo>
                  <a:cubicBezTo>
                    <a:pt x="50420" y="52242"/>
                    <a:pt x="53458" y="44345"/>
                    <a:pt x="53458" y="33411"/>
                  </a:cubicBezTo>
                  <a:cubicBezTo>
                    <a:pt x="53458" y="23084"/>
                    <a:pt x="50420" y="14579"/>
                    <a:pt x="44345" y="8505"/>
                  </a:cubicBezTo>
                  <a:cubicBezTo>
                    <a:pt x="38271" y="3037"/>
                    <a:pt x="30373" y="0"/>
                    <a:pt x="20047" y="0"/>
                  </a:cubicBezTo>
                  <a:close/>
                </a:path>
              </a:pathLst>
            </a:custGeom>
            <a:grpFill/>
            <a:ln w="6072" cap="flat">
              <a:noFill/>
              <a:prstDash val="solid"/>
              <a:miter/>
            </a:ln>
          </p:spPr>
          <p:txBody>
            <a:bodyPr rtlCol="0" anchor="ctr"/>
            <a:lstStyle/>
            <a:p>
              <a:endParaRPr lang="en-US"/>
            </a:p>
          </p:txBody>
        </p:sp>
      </p:grpSp>
      <p:grpSp>
        <p:nvGrpSpPr>
          <p:cNvPr id="1034" name="Graphic 2">
            <a:extLst>
              <a:ext uri="{FF2B5EF4-FFF2-40B4-BE49-F238E27FC236}">
                <a16:creationId xmlns:a16="http://schemas.microsoft.com/office/drawing/2014/main" id="{CB7A1082-88DE-4DC0-9D5E-680D2AEA2FB7}"/>
              </a:ext>
            </a:extLst>
          </p:cNvPr>
          <p:cNvGrpSpPr/>
          <p:nvPr/>
        </p:nvGrpSpPr>
        <p:grpSpPr>
          <a:xfrm>
            <a:off x="9980517" y="1841807"/>
            <a:ext cx="2151653" cy="2151653"/>
            <a:chOff x="9641185" y="1158891"/>
            <a:chExt cx="1956048" cy="1956048"/>
          </a:xfrm>
          <a:solidFill>
            <a:schemeClr val="bg1"/>
          </a:solidFill>
        </p:grpSpPr>
        <p:sp>
          <p:nvSpPr>
            <p:cNvPr id="1035" name="Freeform: Shape 1034">
              <a:extLst>
                <a:ext uri="{FF2B5EF4-FFF2-40B4-BE49-F238E27FC236}">
                  <a16:creationId xmlns:a16="http://schemas.microsoft.com/office/drawing/2014/main" id="{199B831F-1CAC-426B-AF2E-ED6C8F6B1B2D}"/>
                </a:ext>
              </a:extLst>
            </p:cNvPr>
            <p:cNvSpPr/>
            <p:nvPr/>
          </p:nvSpPr>
          <p:spPr>
            <a:xfrm>
              <a:off x="10650798" y="1971076"/>
              <a:ext cx="48597" cy="66822"/>
            </a:xfrm>
            <a:custGeom>
              <a:avLst/>
              <a:gdLst>
                <a:gd name="connsiteX0" fmla="*/ 53457 w 48597"/>
                <a:gd name="connsiteY0" fmla="*/ 33411 h 66821"/>
                <a:gd name="connsiteX1" fmla="*/ 44345 w 48597"/>
                <a:gd name="connsiteY1" fmla="*/ 8505 h 66821"/>
                <a:gd name="connsiteX2" fmla="*/ 20046 w 48597"/>
                <a:gd name="connsiteY2" fmla="*/ 0 h 66821"/>
                <a:gd name="connsiteX3" fmla="*/ 0 w 48597"/>
                <a:gd name="connsiteY3" fmla="*/ 0 h 66821"/>
                <a:gd name="connsiteX4" fmla="*/ 0 w 48597"/>
                <a:gd name="connsiteY4" fmla="*/ 66822 h 66821"/>
                <a:gd name="connsiteX5" fmla="*/ 20046 w 48597"/>
                <a:gd name="connsiteY5" fmla="*/ 66822 h 66821"/>
                <a:gd name="connsiteX6" fmla="*/ 44345 w 48597"/>
                <a:gd name="connsiteY6" fmla="*/ 58317 h 66821"/>
                <a:gd name="connsiteX7" fmla="*/ 53457 w 48597"/>
                <a:gd name="connsiteY7" fmla="*/ 33411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97" h="66821">
                  <a:moveTo>
                    <a:pt x="53457" y="33411"/>
                  </a:moveTo>
                  <a:cubicBezTo>
                    <a:pt x="53457" y="23084"/>
                    <a:pt x="50419" y="14579"/>
                    <a:pt x="44345" y="8505"/>
                  </a:cubicBezTo>
                  <a:cubicBezTo>
                    <a:pt x="38270" y="2430"/>
                    <a:pt x="30373" y="0"/>
                    <a:pt x="20046" y="0"/>
                  </a:cubicBezTo>
                  <a:lnTo>
                    <a:pt x="0" y="0"/>
                  </a:lnTo>
                  <a:lnTo>
                    <a:pt x="0" y="66822"/>
                  </a:lnTo>
                  <a:lnTo>
                    <a:pt x="20046" y="66822"/>
                  </a:lnTo>
                  <a:cubicBezTo>
                    <a:pt x="30373" y="66822"/>
                    <a:pt x="38270" y="63784"/>
                    <a:pt x="44345" y="58317"/>
                  </a:cubicBezTo>
                  <a:cubicBezTo>
                    <a:pt x="50419" y="52242"/>
                    <a:pt x="53457" y="43738"/>
                    <a:pt x="53457" y="33411"/>
                  </a:cubicBezTo>
                  <a:close/>
                </a:path>
              </a:pathLst>
            </a:custGeom>
            <a:grpFill/>
            <a:ln w="6072"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9AEFDCA4-5C7A-4AF7-8D73-626736346131}"/>
                </a:ext>
              </a:extLst>
            </p:cNvPr>
            <p:cNvSpPr/>
            <p:nvPr/>
          </p:nvSpPr>
          <p:spPr>
            <a:xfrm>
              <a:off x="10499538" y="2210419"/>
              <a:ext cx="60747" cy="66822"/>
            </a:xfrm>
            <a:custGeom>
              <a:avLst/>
              <a:gdLst>
                <a:gd name="connsiteX0" fmla="*/ 47382 w 60746"/>
                <a:gd name="connsiteY0" fmla="*/ 4252 h 66821"/>
                <a:gd name="connsiteX1" fmla="*/ 31588 w 60746"/>
                <a:gd name="connsiteY1" fmla="*/ 0 h 66821"/>
                <a:gd name="connsiteX2" fmla="*/ 15794 w 60746"/>
                <a:gd name="connsiteY2" fmla="*/ 4252 h 66821"/>
                <a:gd name="connsiteX3" fmla="*/ 4252 w 60746"/>
                <a:gd name="connsiteY3" fmla="*/ 16401 h 66821"/>
                <a:gd name="connsiteX4" fmla="*/ 0 w 60746"/>
                <a:gd name="connsiteY4" fmla="*/ 35233 h 66821"/>
                <a:gd name="connsiteX5" fmla="*/ 4252 w 60746"/>
                <a:gd name="connsiteY5" fmla="*/ 54064 h 66821"/>
                <a:gd name="connsiteX6" fmla="*/ 15794 w 60746"/>
                <a:gd name="connsiteY6" fmla="*/ 66214 h 66821"/>
                <a:gd name="connsiteX7" fmla="*/ 31588 w 60746"/>
                <a:gd name="connsiteY7" fmla="*/ 70466 h 66821"/>
                <a:gd name="connsiteX8" fmla="*/ 47382 w 60746"/>
                <a:gd name="connsiteY8" fmla="*/ 66214 h 66821"/>
                <a:gd name="connsiteX9" fmla="*/ 58924 w 60746"/>
                <a:gd name="connsiteY9" fmla="*/ 54064 h 66821"/>
                <a:gd name="connsiteX10" fmla="*/ 63177 w 60746"/>
                <a:gd name="connsiteY10" fmla="*/ 35233 h 66821"/>
                <a:gd name="connsiteX11" fmla="*/ 58924 w 60746"/>
                <a:gd name="connsiteY11" fmla="*/ 16401 h 66821"/>
                <a:gd name="connsiteX12" fmla="*/ 47382 w 60746"/>
                <a:gd name="connsiteY12" fmla="*/ 4252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6" h="66821">
                  <a:moveTo>
                    <a:pt x="47382" y="4252"/>
                  </a:moveTo>
                  <a:cubicBezTo>
                    <a:pt x="42523" y="1215"/>
                    <a:pt x="37055" y="0"/>
                    <a:pt x="31588" y="0"/>
                  </a:cubicBezTo>
                  <a:cubicBezTo>
                    <a:pt x="25513" y="0"/>
                    <a:pt x="20654" y="1215"/>
                    <a:pt x="15794" y="4252"/>
                  </a:cubicBezTo>
                  <a:cubicBezTo>
                    <a:pt x="10934" y="7289"/>
                    <a:pt x="7289" y="10934"/>
                    <a:pt x="4252" y="16401"/>
                  </a:cubicBezTo>
                  <a:cubicBezTo>
                    <a:pt x="1215" y="21869"/>
                    <a:pt x="0" y="27943"/>
                    <a:pt x="0" y="35233"/>
                  </a:cubicBezTo>
                  <a:cubicBezTo>
                    <a:pt x="0" y="42523"/>
                    <a:pt x="1215" y="48597"/>
                    <a:pt x="4252" y="54064"/>
                  </a:cubicBezTo>
                  <a:cubicBezTo>
                    <a:pt x="7289" y="59532"/>
                    <a:pt x="10934" y="63176"/>
                    <a:pt x="15794" y="66214"/>
                  </a:cubicBezTo>
                  <a:cubicBezTo>
                    <a:pt x="20654" y="69251"/>
                    <a:pt x="26121" y="70466"/>
                    <a:pt x="31588" y="70466"/>
                  </a:cubicBezTo>
                  <a:cubicBezTo>
                    <a:pt x="37663" y="70466"/>
                    <a:pt x="42523" y="69251"/>
                    <a:pt x="47382" y="66214"/>
                  </a:cubicBezTo>
                  <a:cubicBezTo>
                    <a:pt x="52242" y="63176"/>
                    <a:pt x="55887" y="59532"/>
                    <a:pt x="58924" y="54064"/>
                  </a:cubicBezTo>
                  <a:cubicBezTo>
                    <a:pt x="61961" y="48597"/>
                    <a:pt x="63177" y="42523"/>
                    <a:pt x="63177" y="35233"/>
                  </a:cubicBezTo>
                  <a:cubicBezTo>
                    <a:pt x="63177" y="27943"/>
                    <a:pt x="61961" y="21869"/>
                    <a:pt x="58924" y="16401"/>
                  </a:cubicBezTo>
                  <a:cubicBezTo>
                    <a:pt x="55887" y="10934"/>
                    <a:pt x="52242" y="7289"/>
                    <a:pt x="47382" y="4252"/>
                  </a:cubicBezTo>
                  <a:close/>
                </a:path>
              </a:pathLst>
            </a:custGeom>
            <a:grpFill/>
            <a:ln w="6072"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42AB3F2-3833-409D-B11F-99AABF2A7610}"/>
                </a:ext>
              </a:extLst>
            </p:cNvPr>
            <p:cNvSpPr/>
            <p:nvPr/>
          </p:nvSpPr>
          <p:spPr>
            <a:xfrm>
              <a:off x="10177580" y="1970469"/>
              <a:ext cx="36448" cy="30373"/>
            </a:xfrm>
            <a:custGeom>
              <a:avLst/>
              <a:gdLst>
                <a:gd name="connsiteX0" fmla="*/ 17009 w 36448"/>
                <a:gd name="connsiteY0" fmla="*/ 0 h 30373"/>
                <a:gd name="connsiteX1" fmla="*/ 0 w 36448"/>
                <a:gd name="connsiteY1" fmla="*/ 0 h 30373"/>
                <a:gd name="connsiteX2" fmla="*/ 0 w 36448"/>
                <a:gd name="connsiteY2" fmla="*/ 32803 h 30373"/>
                <a:gd name="connsiteX3" fmla="*/ 17009 w 36448"/>
                <a:gd name="connsiteY3" fmla="*/ 32803 h 30373"/>
                <a:gd name="connsiteX4" fmla="*/ 31588 w 36448"/>
                <a:gd name="connsiteY4" fmla="*/ 28551 h 30373"/>
                <a:gd name="connsiteX5" fmla="*/ 36448 w 36448"/>
                <a:gd name="connsiteY5" fmla="*/ 16401 h 30373"/>
                <a:gd name="connsiteX6" fmla="*/ 31588 w 36448"/>
                <a:gd name="connsiteY6" fmla="*/ 4252 h 30373"/>
                <a:gd name="connsiteX7" fmla="*/ 17009 w 36448"/>
                <a:gd name="connsiteY7" fmla="*/ 0 h 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8" h="30373">
                  <a:moveTo>
                    <a:pt x="17009" y="0"/>
                  </a:moveTo>
                  <a:lnTo>
                    <a:pt x="0" y="0"/>
                  </a:lnTo>
                  <a:lnTo>
                    <a:pt x="0" y="32803"/>
                  </a:lnTo>
                  <a:lnTo>
                    <a:pt x="17009" y="32803"/>
                  </a:lnTo>
                  <a:cubicBezTo>
                    <a:pt x="23691" y="32803"/>
                    <a:pt x="28551" y="31588"/>
                    <a:pt x="31588" y="28551"/>
                  </a:cubicBezTo>
                  <a:cubicBezTo>
                    <a:pt x="34625" y="25513"/>
                    <a:pt x="36448" y="21869"/>
                    <a:pt x="36448" y="16401"/>
                  </a:cubicBezTo>
                  <a:cubicBezTo>
                    <a:pt x="36448" y="10934"/>
                    <a:pt x="34625" y="7289"/>
                    <a:pt x="31588" y="4252"/>
                  </a:cubicBezTo>
                  <a:cubicBezTo>
                    <a:pt x="27943" y="1822"/>
                    <a:pt x="23691" y="0"/>
                    <a:pt x="17009" y="0"/>
                  </a:cubicBezTo>
                  <a:close/>
                </a:path>
              </a:pathLst>
            </a:custGeom>
            <a:grpFill/>
            <a:ln w="6072"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94696779-8130-481D-9669-3F50E408F7BF}"/>
                </a:ext>
              </a:extLst>
            </p:cNvPr>
            <p:cNvSpPr/>
            <p:nvPr/>
          </p:nvSpPr>
          <p:spPr>
            <a:xfrm>
              <a:off x="10811169" y="1969254"/>
              <a:ext cx="60747" cy="66822"/>
            </a:xfrm>
            <a:custGeom>
              <a:avLst/>
              <a:gdLst>
                <a:gd name="connsiteX0" fmla="*/ 15795 w 60746"/>
                <a:gd name="connsiteY0" fmla="*/ 66214 h 66821"/>
                <a:gd name="connsiteX1" fmla="*/ 31589 w 60746"/>
                <a:gd name="connsiteY1" fmla="*/ 70466 h 66821"/>
                <a:gd name="connsiteX2" fmla="*/ 47383 w 60746"/>
                <a:gd name="connsiteY2" fmla="*/ 66214 h 66821"/>
                <a:gd name="connsiteX3" fmla="*/ 58925 w 60746"/>
                <a:gd name="connsiteY3" fmla="*/ 54064 h 66821"/>
                <a:gd name="connsiteX4" fmla="*/ 63177 w 60746"/>
                <a:gd name="connsiteY4" fmla="*/ 35233 h 66821"/>
                <a:gd name="connsiteX5" fmla="*/ 58925 w 60746"/>
                <a:gd name="connsiteY5" fmla="*/ 16402 h 66821"/>
                <a:gd name="connsiteX6" fmla="*/ 47383 w 60746"/>
                <a:gd name="connsiteY6" fmla="*/ 4252 h 66821"/>
                <a:gd name="connsiteX7" fmla="*/ 31589 w 60746"/>
                <a:gd name="connsiteY7" fmla="*/ 0 h 66821"/>
                <a:gd name="connsiteX8" fmla="*/ 15795 w 60746"/>
                <a:gd name="connsiteY8" fmla="*/ 4252 h 66821"/>
                <a:gd name="connsiteX9" fmla="*/ 4253 w 60746"/>
                <a:gd name="connsiteY9" fmla="*/ 16402 h 66821"/>
                <a:gd name="connsiteX10" fmla="*/ 0 w 60746"/>
                <a:gd name="connsiteY10" fmla="*/ 35233 h 66821"/>
                <a:gd name="connsiteX11" fmla="*/ 4253 w 60746"/>
                <a:gd name="connsiteY11" fmla="*/ 54064 h 66821"/>
                <a:gd name="connsiteX12" fmla="*/ 15795 w 60746"/>
                <a:gd name="connsiteY12" fmla="*/ 66214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6" h="66821">
                  <a:moveTo>
                    <a:pt x="15795" y="66214"/>
                  </a:moveTo>
                  <a:cubicBezTo>
                    <a:pt x="20654" y="69251"/>
                    <a:pt x="26121" y="70466"/>
                    <a:pt x="31589" y="70466"/>
                  </a:cubicBezTo>
                  <a:cubicBezTo>
                    <a:pt x="37056" y="70466"/>
                    <a:pt x="42523" y="69251"/>
                    <a:pt x="47383" y="66214"/>
                  </a:cubicBezTo>
                  <a:cubicBezTo>
                    <a:pt x="52243" y="63176"/>
                    <a:pt x="55888" y="59532"/>
                    <a:pt x="58925" y="54064"/>
                  </a:cubicBezTo>
                  <a:cubicBezTo>
                    <a:pt x="61962" y="48597"/>
                    <a:pt x="63177" y="42523"/>
                    <a:pt x="63177" y="35233"/>
                  </a:cubicBezTo>
                  <a:cubicBezTo>
                    <a:pt x="63177" y="27943"/>
                    <a:pt x="61962" y="21869"/>
                    <a:pt x="58925" y="16402"/>
                  </a:cubicBezTo>
                  <a:cubicBezTo>
                    <a:pt x="55888" y="10934"/>
                    <a:pt x="52243" y="7290"/>
                    <a:pt x="47383" y="4252"/>
                  </a:cubicBezTo>
                  <a:cubicBezTo>
                    <a:pt x="42523" y="1215"/>
                    <a:pt x="37056" y="0"/>
                    <a:pt x="31589" y="0"/>
                  </a:cubicBezTo>
                  <a:cubicBezTo>
                    <a:pt x="26121" y="0"/>
                    <a:pt x="20654" y="1215"/>
                    <a:pt x="15795" y="4252"/>
                  </a:cubicBezTo>
                  <a:cubicBezTo>
                    <a:pt x="10935" y="7290"/>
                    <a:pt x="7290" y="10934"/>
                    <a:pt x="4253" y="16402"/>
                  </a:cubicBezTo>
                  <a:cubicBezTo>
                    <a:pt x="1215" y="21869"/>
                    <a:pt x="0" y="27943"/>
                    <a:pt x="0" y="35233"/>
                  </a:cubicBezTo>
                  <a:cubicBezTo>
                    <a:pt x="0" y="42523"/>
                    <a:pt x="1215" y="48597"/>
                    <a:pt x="4253" y="54064"/>
                  </a:cubicBezTo>
                  <a:cubicBezTo>
                    <a:pt x="7290" y="58925"/>
                    <a:pt x="10935" y="63176"/>
                    <a:pt x="15795" y="66214"/>
                  </a:cubicBezTo>
                  <a:close/>
                </a:path>
              </a:pathLst>
            </a:custGeom>
            <a:grpFill/>
            <a:ln w="6072"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EEC14EA-E0F7-4BD6-9C83-E223AA45185E}"/>
                </a:ext>
              </a:extLst>
            </p:cNvPr>
            <p:cNvSpPr/>
            <p:nvPr/>
          </p:nvSpPr>
          <p:spPr>
            <a:xfrm>
              <a:off x="10334914" y="1980795"/>
              <a:ext cx="24299" cy="30373"/>
            </a:xfrm>
            <a:custGeom>
              <a:avLst/>
              <a:gdLst>
                <a:gd name="connsiteX0" fmla="*/ 13971 w 24298"/>
                <a:gd name="connsiteY0" fmla="*/ 0 h 30373"/>
                <a:gd name="connsiteX1" fmla="*/ 0 w 24298"/>
                <a:gd name="connsiteY1" fmla="*/ 35233 h 30373"/>
                <a:gd name="connsiteX2" fmla="*/ 27336 w 24298"/>
                <a:gd name="connsiteY2" fmla="*/ 35233 h 30373"/>
              </a:gdLst>
              <a:ahLst/>
              <a:cxnLst>
                <a:cxn ang="0">
                  <a:pos x="connsiteX0" y="connsiteY0"/>
                </a:cxn>
                <a:cxn ang="0">
                  <a:pos x="connsiteX1" y="connsiteY1"/>
                </a:cxn>
                <a:cxn ang="0">
                  <a:pos x="connsiteX2" y="connsiteY2"/>
                </a:cxn>
              </a:cxnLst>
              <a:rect l="l" t="t" r="r" b="b"/>
              <a:pathLst>
                <a:path w="24298" h="30373">
                  <a:moveTo>
                    <a:pt x="13971" y="0"/>
                  </a:moveTo>
                  <a:lnTo>
                    <a:pt x="0" y="35233"/>
                  </a:lnTo>
                  <a:lnTo>
                    <a:pt x="27336" y="35233"/>
                  </a:lnTo>
                  <a:close/>
                </a:path>
              </a:pathLst>
            </a:custGeom>
            <a:grpFill/>
            <a:ln w="6072"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F97E4EF-A1F6-4A3A-86E2-3768B53A4C09}"/>
                </a:ext>
              </a:extLst>
            </p:cNvPr>
            <p:cNvSpPr/>
            <p:nvPr/>
          </p:nvSpPr>
          <p:spPr>
            <a:xfrm>
              <a:off x="9641185" y="1158891"/>
              <a:ext cx="1956048" cy="1956048"/>
            </a:xfrm>
            <a:custGeom>
              <a:avLst/>
              <a:gdLst>
                <a:gd name="connsiteX0" fmla="*/ 978024 w 1956047"/>
                <a:gd name="connsiteY0" fmla="*/ 0 h 1956047"/>
                <a:gd name="connsiteX1" fmla="*/ 0 w 1956047"/>
                <a:gd name="connsiteY1" fmla="*/ 978024 h 1956047"/>
                <a:gd name="connsiteX2" fmla="*/ 978024 w 1956047"/>
                <a:gd name="connsiteY2" fmla="*/ 1956048 h 1956047"/>
                <a:gd name="connsiteX3" fmla="*/ 1956048 w 1956047"/>
                <a:gd name="connsiteY3" fmla="*/ 978024 h 1956047"/>
                <a:gd name="connsiteX4" fmla="*/ 978024 w 1956047"/>
                <a:gd name="connsiteY4" fmla="*/ 0 h 1956047"/>
                <a:gd name="connsiteX5" fmla="*/ 1132928 w 1956047"/>
                <a:gd name="connsiteY5" fmla="*/ 807326 h 1956047"/>
                <a:gd name="connsiteX6" fmla="*/ 1161480 w 1956047"/>
                <a:gd name="connsiteY6" fmla="*/ 781204 h 1956047"/>
                <a:gd name="connsiteX7" fmla="*/ 1202180 w 1956047"/>
                <a:gd name="connsiteY7" fmla="*/ 771485 h 1956047"/>
                <a:gd name="connsiteX8" fmla="*/ 1242880 w 1956047"/>
                <a:gd name="connsiteY8" fmla="*/ 781204 h 1956047"/>
                <a:gd name="connsiteX9" fmla="*/ 1271432 w 1956047"/>
                <a:gd name="connsiteY9" fmla="*/ 807326 h 1956047"/>
                <a:gd name="connsiteX10" fmla="*/ 1281758 w 1956047"/>
                <a:gd name="connsiteY10" fmla="*/ 844989 h 1956047"/>
                <a:gd name="connsiteX11" fmla="*/ 1271432 w 1956047"/>
                <a:gd name="connsiteY11" fmla="*/ 882651 h 1956047"/>
                <a:gd name="connsiteX12" fmla="*/ 1242880 w 1956047"/>
                <a:gd name="connsiteY12" fmla="*/ 908773 h 1956047"/>
                <a:gd name="connsiteX13" fmla="*/ 1202180 w 1956047"/>
                <a:gd name="connsiteY13" fmla="*/ 918492 h 1956047"/>
                <a:gd name="connsiteX14" fmla="*/ 1161480 w 1956047"/>
                <a:gd name="connsiteY14" fmla="*/ 908773 h 1956047"/>
                <a:gd name="connsiteX15" fmla="*/ 1132928 w 1956047"/>
                <a:gd name="connsiteY15" fmla="*/ 882651 h 1956047"/>
                <a:gd name="connsiteX16" fmla="*/ 1122602 w 1956047"/>
                <a:gd name="connsiteY16" fmla="*/ 844989 h 1956047"/>
                <a:gd name="connsiteX17" fmla="*/ 1132928 w 1956047"/>
                <a:gd name="connsiteY17" fmla="*/ 807326 h 1956047"/>
                <a:gd name="connsiteX18" fmla="*/ 623262 w 1956047"/>
                <a:gd name="connsiteY18" fmla="*/ 916062 h 1956047"/>
                <a:gd name="connsiteX19" fmla="*/ 572843 w 1956047"/>
                <a:gd name="connsiteY19" fmla="*/ 916062 h 1956047"/>
                <a:gd name="connsiteX20" fmla="*/ 549152 w 1956047"/>
                <a:gd name="connsiteY20" fmla="*/ 880829 h 1956047"/>
                <a:gd name="connsiteX21" fmla="*/ 536395 w 1956047"/>
                <a:gd name="connsiteY21" fmla="*/ 880829 h 1956047"/>
                <a:gd name="connsiteX22" fmla="*/ 536395 w 1956047"/>
                <a:gd name="connsiteY22" fmla="*/ 916062 h 1956047"/>
                <a:gd name="connsiteX23" fmla="*/ 489012 w 1956047"/>
                <a:gd name="connsiteY23" fmla="*/ 916062 h 1956047"/>
                <a:gd name="connsiteX24" fmla="*/ 489012 w 1956047"/>
                <a:gd name="connsiteY24" fmla="*/ 775130 h 1956047"/>
                <a:gd name="connsiteX25" fmla="*/ 557049 w 1956047"/>
                <a:gd name="connsiteY25" fmla="*/ 775130 h 1956047"/>
                <a:gd name="connsiteX26" fmla="*/ 591067 w 1956047"/>
                <a:gd name="connsiteY26" fmla="*/ 781812 h 1956047"/>
                <a:gd name="connsiteX27" fmla="*/ 613543 w 1956047"/>
                <a:gd name="connsiteY27" fmla="*/ 800036 h 1956047"/>
                <a:gd name="connsiteX28" fmla="*/ 621440 w 1956047"/>
                <a:gd name="connsiteY28" fmla="*/ 827979 h 1956047"/>
                <a:gd name="connsiteX29" fmla="*/ 614758 w 1956047"/>
                <a:gd name="connsiteY29" fmla="*/ 854101 h 1956047"/>
                <a:gd name="connsiteX30" fmla="*/ 595319 w 1956047"/>
                <a:gd name="connsiteY30" fmla="*/ 871717 h 1956047"/>
                <a:gd name="connsiteX31" fmla="*/ 623262 w 1956047"/>
                <a:gd name="connsiteY31" fmla="*/ 916062 h 1956047"/>
                <a:gd name="connsiteX32" fmla="*/ 684617 w 1956047"/>
                <a:gd name="connsiteY32" fmla="*/ 775130 h 1956047"/>
                <a:gd name="connsiteX33" fmla="*/ 731392 w 1956047"/>
                <a:gd name="connsiteY33" fmla="*/ 775130 h 1956047"/>
                <a:gd name="connsiteX34" fmla="*/ 792746 w 1956047"/>
                <a:gd name="connsiteY34" fmla="*/ 916062 h 1956047"/>
                <a:gd name="connsiteX35" fmla="*/ 743541 w 1956047"/>
                <a:gd name="connsiteY35" fmla="*/ 916062 h 1956047"/>
                <a:gd name="connsiteX36" fmla="*/ 733822 w 1956047"/>
                <a:gd name="connsiteY36" fmla="*/ 891763 h 1956047"/>
                <a:gd name="connsiteX37" fmla="*/ 680365 w 1956047"/>
                <a:gd name="connsiteY37" fmla="*/ 891763 h 1956047"/>
                <a:gd name="connsiteX38" fmla="*/ 670645 w 1956047"/>
                <a:gd name="connsiteY38" fmla="*/ 916062 h 1956047"/>
                <a:gd name="connsiteX39" fmla="*/ 623262 w 1956047"/>
                <a:gd name="connsiteY39" fmla="*/ 916062 h 1956047"/>
                <a:gd name="connsiteX40" fmla="*/ 623262 w 1956047"/>
                <a:gd name="connsiteY40" fmla="*/ 916062 h 1956047"/>
                <a:gd name="connsiteX41" fmla="*/ 793353 w 1956047"/>
                <a:gd name="connsiteY41" fmla="*/ 1157227 h 1956047"/>
                <a:gd name="connsiteX42" fmla="*/ 754476 w 1956047"/>
                <a:gd name="connsiteY42" fmla="*/ 1157227 h 1956047"/>
                <a:gd name="connsiteX43" fmla="*/ 701019 w 1956047"/>
                <a:gd name="connsiteY43" fmla="*/ 1093443 h 1956047"/>
                <a:gd name="connsiteX44" fmla="*/ 701019 w 1956047"/>
                <a:gd name="connsiteY44" fmla="*/ 1157227 h 1956047"/>
                <a:gd name="connsiteX45" fmla="*/ 654851 w 1956047"/>
                <a:gd name="connsiteY45" fmla="*/ 1157227 h 1956047"/>
                <a:gd name="connsiteX46" fmla="*/ 654851 w 1956047"/>
                <a:gd name="connsiteY46" fmla="*/ 1016294 h 1956047"/>
                <a:gd name="connsiteX47" fmla="*/ 693729 w 1956047"/>
                <a:gd name="connsiteY47" fmla="*/ 1016294 h 1956047"/>
                <a:gd name="connsiteX48" fmla="*/ 747186 w 1956047"/>
                <a:gd name="connsiteY48" fmla="*/ 1080079 h 1956047"/>
                <a:gd name="connsiteX49" fmla="*/ 747186 w 1956047"/>
                <a:gd name="connsiteY49" fmla="*/ 1016294 h 1956047"/>
                <a:gd name="connsiteX50" fmla="*/ 793353 w 1956047"/>
                <a:gd name="connsiteY50" fmla="*/ 1016294 h 1956047"/>
                <a:gd name="connsiteX51" fmla="*/ 793353 w 1956047"/>
                <a:gd name="connsiteY51" fmla="*/ 1157227 h 1956047"/>
                <a:gd name="connsiteX52" fmla="*/ 800644 w 1956047"/>
                <a:gd name="connsiteY52" fmla="*/ 775130 h 1956047"/>
                <a:gd name="connsiteX53" fmla="*/ 839522 w 1956047"/>
                <a:gd name="connsiteY53" fmla="*/ 775130 h 1956047"/>
                <a:gd name="connsiteX54" fmla="*/ 892978 w 1956047"/>
                <a:gd name="connsiteY54" fmla="*/ 838914 h 1956047"/>
                <a:gd name="connsiteX55" fmla="*/ 892978 w 1956047"/>
                <a:gd name="connsiteY55" fmla="*/ 775130 h 1956047"/>
                <a:gd name="connsiteX56" fmla="*/ 939146 w 1956047"/>
                <a:gd name="connsiteY56" fmla="*/ 775130 h 1956047"/>
                <a:gd name="connsiteX57" fmla="*/ 939146 w 1956047"/>
                <a:gd name="connsiteY57" fmla="*/ 916062 h 1956047"/>
                <a:gd name="connsiteX58" fmla="*/ 900268 w 1956047"/>
                <a:gd name="connsiteY58" fmla="*/ 916062 h 1956047"/>
                <a:gd name="connsiteX59" fmla="*/ 846811 w 1956047"/>
                <a:gd name="connsiteY59" fmla="*/ 852278 h 1956047"/>
                <a:gd name="connsiteX60" fmla="*/ 846811 w 1956047"/>
                <a:gd name="connsiteY60" fmla="*/ 916062 h 1956047"/>
                <a:gd name="connsiteX61" fmla="*/ 800644 w 1956047"/>
                <a:gd name="connsiteY61" fmla="*/ 916062 h 1956047"/>
                <a:gd name="connsiteX62" fmla="*/ 800644 w 1956047"/>
                <a:gd name="connsiteY62" fmla="*/ 775130 h 1956047"/>
                <a:gd name="connsiteX63" fmla="*/ 959193 w 1956047"/>
                <a:gd name="connsiteY63" fmla="*/ 1124424 h 1956047"/>
                <a:gd name="connsiteX64" fmla="*/ 930642 w 1956047"/>
                <a:gd name="connsiteY64" fmla="*/ 1150545 h 1956047"/>
                <a:gd name="connsiteX65" fmla="*/ 889941 w 1956047"/>
                <a:gd name="connsiteY65" fmla="*/ 1160265 h 1956047"/>
                <a:gd name="connsiteX66" fmla="*/ 849241 w 1956047"/>
                <a:gd name="connsiteY66" fmla="*/ 1150545 h 1956047"/>
                <a:gd name="connsiteX67" fmla="*/ 820690 w 1956047"/>
                <a:gd name="connsiteY67" fmla="*/ 1124424 h 1956047"/>
                <a:gd name="connsiteX68" fmla="*/ 810363 w 1956047"/>
                <a:gd name="connsiteY68" fmla="*/ 1086761 h 1956047"/>
                <a:gd name="connsiteX69" fmla="*/ 820690 w 1956047"/>
                <a:gd name="connsiteY69" fmla="*/ 1049098 h 1956047"/>
                <a:gd name="connsiteX70" fmla="*/ 849241 w 1956047"/>
                <a:gd name="connsiteY70" fmla="*/ 1022977 h 1956047"/>
                <a:gd name="connsiteX71" fmla="*/ 889941 w 1956047"/>
                <a:gd name="connsiteY71" fmla="*/ 1013257 h 1956047"/>
                <a:gd name="connsiteX72" fmla="*/ 930642 w 1956047"/>
                <a:gd name="connsiteY72" fmla="*/ 1022977 h 1956047"/>
                <a:gd name="connsiteX73" fmla="*/ 959193 w 1956047"/>
                <a:gd name="connsiteY73" fmla="*/ 1049098 h 1956047"/>
                <a:gd name="connsiteX74" fmla="*/ 969519 w 1956047"/>
                <a:gd name="connsiteY74" fmla="*/ 1086761 h 1956047"/>
                <a:gd name="connsiteX75" fmla="*/ 959193 w 1956047"/>
                <a:gd name="connsiteY75" fmla="*/ 1124424 h 1956047"/>
                <a:gd name="connsiteX76" fmla="*/ 962230 w 1956047"/>
                <a:gd name="connsiteY76" fmla="*/ 916062 h 1956047"/>
                <a:gd name="connsiteX77" fmla="*/ 962230 w 1956047"/>
                <a:gd name="connsiteY77" fmla="*/ 775130 h 1956047"/>
                <a:gd name="connsiteX78" fmla="*/ 1031482 w 1956047"/>
                <a:gd name="connsiteY78" fmla="*/ 775130 h 1956047"/>
                <a:gd name="connsiteX79" fmla="*/ 1072789 w 1956047"/>
                <a:gd name="connsiteY79" fmla="*/ 783634 h 1956047"/>
                <a:gd name="connsiteX80" fmla="*/ 1100733 w 1956047"/>
                <a:gd name="connsiteY80" fmla="*/ 807933 h 1956047"/>
                <a:gd name="connsiteX81" fmla="*/ 1110452 w 1956047"/>
                <a:gd name="connsiteY81" fmla="*/ 845596 h 1956047"/>
                <a:gd name="connsiteX82" fmla="*/ 1100733 w 1956047"/>
                <a:gd name="connsiteY82" fmla="*/ 883259 h 1956047"/>
                <a:gd name="connsiteX83" fmla="*/ 1072789 w 1956047"/>
                <a:gd name="connsiteY83" fmla="*/ 907558 h 1956047"/>
                <a:gd name="connsiteX84" fmla="*/ 1031482 w 1956047"/>
                <a:gd name="connsiteY84" fmla="*/ 916062 h 1956047"/>
                <a:gd name="connsiteX85" fmla="*/ 962230 w 1956047"/>
                <a:gd name="connsiteY85" fmla="*/ 916062 h 1956047"/>
                <a:gd name="connsiteX86" fmla="*/ 1033912 w 1956047"/>
                <a:gd name="connsiteY86" fmla="*/ 1157227 h 1956047"/>
                <a:gd name="connsiteX87" fmla="*/ 986529 w 1956047"/>
                <a:gd name="connsiteY87" fmla="*/ 1157227 h 1956047"/>
                <a:gd name="connsiteX88" fmla="*/ 986529 w 1956047"/>
                <a:gd name="connsiteY88" fmla="*/ 1016294 h 1956047"/>
                <a:gd name="connsiteX89" fmla="*/ 1033912 w 1956047"/>
                <a:gd name="connsiteY89" fmla="*/ 1016294 h 1956047"/>
                <a:gd name="connsiteX90" fmla="*/ 1033912 w 1956047"/>
                <a:gd name="connsiteY90" fmla="*/ 1157227 h 1956047"/>
                <a:gd name="connsiteX91" fmla="*/ 1167555 w 1956047"/>
                <a:gd name="connsiteY91" fmla="*/ 1136573 h 1956047"/>
                <a:gd name="connsiteX92" fmla="*/ 1145078 w 1956047"/>
                <a:gd name="connsiteY92" fmla="*/ 1153583 h 1956047"/>
                <a:gd name="connsiteX93" fmla="*/ 1109237 w 1956047"/>
                <a:gd name="connsiteY93" fmla="*/ 1159657 h 1956047"/>
                <a:gd name="connsiteX94" fmla="*/ 1075219 w 1956047"/>
                <a:gd name="connsiteY94" fmla="*/ 1156012 h 1956047"/>
                <a:gd name="connsiteX95" fmla="*/ 1047883 w 1956047"/>
                <a:gd name="connsiteY95" fmla="*/ 1145685 h 1956047"/>
                <a:gd name="connsiteX96" fmla="*/ 1063070 w 1956047"/>
                <a:gd name="connsiteY96" fmla="*/ 1111060 h 1956047"/>
                <a:gd name="connsiteX97" fmla="*/ 1085546 w 1956047"/>
                <a:gd name="connsiteY97" fmla="*/ 1120172 h 1956047"/>
                <a:gd name="connsiteX98" fmla="*/ 1109237 w 1956047"/>
                <a:gd name="connsiteY98" fmla="*/ 1123816 h 1956047"/>
                <a:gd name="connsiteX99" fmla="*/ 1123209 w 1956047"/>
                <a:gd name="connsiteY99" fmla="*/ 1121994 h 1956047"/>
                <a:gd name="connsiteX100" fmla="*/ 1127461 w 1956047"/>
                <a:gd name="connsiteY100" fmla="*/ 1116527 h 1956047"/>
                <a:gd name="connsiteX101" fmla="*/ 1121994 w 1956047"/>
                <a:gd name="connsiteY101" fmla="*/ 1109845 h 1956047"/>
                <a:gd name="connsiteX102" fmla="*/ 1103770 w 1956047"/>
                <a:gd name="connsiteY102" fmla="*/ 1104985 h 1956047"/>
                <a:gd name="connsiteX103" fmla="*/ 1076434 w 1956047"/>
                <a:gd name="connsiteY103" fmla="*/ 1097695 h 1956047"/>
                <a:gd name="connsiteX104" fmla="*/ 1057602 w 1956047"/>
                <a:gd name="connsiteY104" fmla="*/ 1084939 h 1956047"/>
                <a:gd name="connsiteX105" fmla="*/ 1049706 w 1956047"/>
                <a:gd name="connsiteY105" fmla="*/ 1060640 h 1956047"/>
                <a:gd name="connsiteX106" fmla="*/ 1056995 w 1956047"/>
                <a:gd name="connsiteY106" fmla="*/ 1036341 h 1956047"/>
                <a:gd name="connsiteX107" fmla="*/ 1079472 w 1956047"/>
                <a:gd name="connsiteY107" fmla="*/ 1019332 h 1956047"/>
                <a:gd name="connsiteX108" fmla="*/ 1115312 w 1956047"/>
                <a:gd name="connsiteY108" fmla="*/ 1013257 h 1956047"/>
                <a:gd name="connsiteX109" fmla="*/ 1143863 w 1956047"/>
                <a:gd name="connsiteY109" fmla="*/ 1016294 h 1956047"/>
                <a:gd name="connsiteX110" fmla="*/ 1168769 w 1956047"/>
                <a:gd name="connsiteY110" fmla="*/ 1025406 h 1956047"/>
                <a:gd name="connsiteX111" fmla="*/ 1154797 w 1956047"/>
                <a:gd name="connsiteY111" fmla="*/ 1060032 h 1956047"/>
                <a:gd name="connsiteX112" fmla="*/ 1115312 w 1956047"/>
                <a:gd name="connsiteY112" fmla="*/ 1049705 h 1956047"/>
                <a:gd name="connsiteX113" fmla="*/ 1097088 w 1956047"/>
                <a:gd name="connsiteY113" fmla="*/ 1058817 h 1956047"/>
                <a:gd name="connsiteX114" fmla="*/ 1102555 w 1956047"/>
                <a:gd name="connsiteY114" fmla="*/ 1064892 h 1956047"/>
                <a:gd name="connsiteX115" fmla="*/ 1120172 w 1956047"/>
                <a:gd name="connsiteY115" fmla="*/ 1069144 h 1956047"/>
                <a:gd name="connsiteX116" fmla="*/ 1147508 w 1956047"/>
                <a:gd name="connsiteY116" fmla="*/ 1075827 h 1956047"/>
                <a:gd name="connsiteX117" fmla="*/ 1166947 w 1956047"/>
                <a:gd name="connsiteY117" fmla="*/ 1088583 h 1956047"/>
                <a:gd name="connsiteX118" fmla="*/ 1174844 w 1956047"/>
                <a:gd name="connsiteY118" fmla="*/ 1112882 h 1956047"/>
                <a:gd name="connsiteX119" fmla="*/ 1167555 w 1956047"/>
                <a:gd name="connsiteY119" fmla="*/ 1136573 h 1956047"/>
                <a:gd name="connsiteX120" fmla="*/ 1306057 w 1956047"/>
                <a:gd name="connsiteY120" fmla="*/ 1157227 h 1956047"/>
                <a:gd name="connsiteX121" fmla="*/ 1188816 w 1956047"/>
                <a:gd name="connsiteY121" fmla="*/ 1157227 h 1956047"/>
                <a:gd name="connsiteX122" fmla="*/ 1188816 w 1956047"/>
                <a:gd name="connsiteY122" fmla="*/ 1016294 h 1956047"/>
                <a:gd name="connsiteX123" fmla="*/ 1303020 w 1956047"/>
                <a:gd name="connsiteY123" fmla="*/ 1016294 h 1956047"/>
                <a:gd name="connsiteX124" fmla="*/ 1303020 w 1956047"/>
                <a:gd name="connsiteY124" fmla="*/ 1052135 h 1956047"/>
                <a:gd name="connsiteX125" fmla="*/ 1235591 w 1956047"/>
                <a:gd name="connsiteY125" fmla="*/ 1052135 h 1956047"/>
                <a:gd name="connsiteX126" fmla="*/ 1235591 w 1956047"/>
                <a:gd name="connsiteY126" fmla="*/ 1068537 h 1956047"/>
                <a:gd name="connsiteX127" fmla="*/ 1295123 w 1956047"/>
                <a:gd name="connsiteY127" fmla="*/ 1068537 h 1956047"/>
                <a:gd name="connsiteX128" fmla="*/ 1295123 w 1956047"/>
                <a:gd name="connsiteY128" fmla="*/ 1102555 h 1956047"/>
                <a:gd name="connsiteX129" fmla="*/ 1235591 w 1956047"/>
                <a:gd name="connsiteY129" fmla="*/ 1102555 h 1956047"/>
                <a:gd name="connsiteX130" fmla="*/ 1235591 w 1956047"/>
                <a:gd name="connsiteY130" fmla="*/ 1120779 h 1956047"/>
                <a:gd name="connsiteX131" fmla="*/ 1306057 w 1956047"/>
                <a:gd name="connsiteY131" fmla="*/ 1120779 h 1956047"/>
                <a:gd name="connsiteX132" fmla="*/ 1306057 w 1956047"/>
                <a:gd name="connsiteY132" fmla="*/ 1157227 h 1956047"/>
                <a:gd name="connsiteX133" fmla="*/ 1423906 w 1956047"/>
                <a:gd name="connsiteY133" fmla="*/ 916062 h 1956047"/>
                <a:gd name="connsiteX134" fmla="*/ 1423299 w 1956047"/>
                <a:gd name="connsiteY134" fmla="*/ 851671 h 1956047"/>
                <a:gd name="connsiteX135" fmla="*/ 1392925 w 1956047"/>
                <a:gd name="connsiteY135" fmla="*/ 903305 h 1956047"/>
                <a:gd name="connsiteX136" fmla="*/ 1372271 w 1956047"/>
                <a:gd name="connsiteY136" fmla="*/ 903305 h 1956047"/>
                <a:gd name="connsiteX137" fmla="*/ 1341898 w 1956047"/>
                <a:gd name="connsiteY137" fmla="*/ 854101 h 1956047"/>
                <a:gd name="connsiteX138" fmla="*/ 1341898 w 1956047"/>
                <a:gd name="connsiteY138" fmla="*/ 916062 h 1956047"/>
                <a:gd name="connsiteX139" fmla="*/ 1298768 w 1956047"/>
                <a:gd name="connsiteY139" fmla="*/ 916062 h 1956047"/>
                <a:gd name="connsiteX140" fmla="*/ 1298768 w 1956047"/>
                <a:gd name="connsiteY140" fmla="*/ 775130 h 1956047"/>
                <a:gd name="connsiteX141" fmla="*/ 1337646 w 1956047"/>
                <a:gd name="connsiteY141" fmla="*/ 775130 h 1956047"/>
                <a:gd name="connsiteX142" fmla="*/ 1383206 w 1956047"/>
                <a:gd name="connsiteY142" fmla="*/ 849848 h 1956047"/>
                <a:gd name="connsiteX143" fmla="*/ 1427551 w 1956047"/>
                <a:gd name="connsiteY143" fmla="*/ 775130 h 1956047"/>
                <a:gd name="connsiteX144" fmla="*/ 1466429 w 1956047"/>
                <a:gd name="connsiteY144" fmla="*/ 775130 h 1956047"/>
                <a:gd name="connsiteX145" fmla="*/ 1467036 w 1956047"/>
                <a:gd name="connsiteY145" fmla="*/ 916062 h 1956047"/>
                <a:gd name="connsiteX146" fmla="*/ 1423906 w 1956047"/>
                <a:gd name="connsiteY146" fmla="*/ 916062 h 19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956047" h="1956047">
                  <a:moveTo>
                    <a:pt x="978024" y="0"/>
                  </a:moveTo>
                  <a:cubicBezTo>
                    <a:pt x="438593" y="0"/>
                    <a:pt x="0" y="438592"/>
                    <a:pt x="0" y="978024"/>
                  </a:cubicBezTo>
                  <a:cubicBezTo>
                    <a:pt x="0" y="1517456"/>
                    <a:pt x="438593" y="1956048"/>
                    <a:pt x="978024" y="1956048"/>
                  </a:cubicBezTo>
                  <a:cubicBezTo>
                    <a:pt x="1517456" y="1956048"/>
                    <a:pt x="1956048" y="1517456"/>
                    <a:pt x="1956048" y="978024"/>
                  </a:cubicBezTo>
                  <a:cubicBezTo>
                    <a:pt x="1956048" y="438592"/>
                    <a:pt x="1517456" y="0"/>
                    <a:pt x="978024" y="0"/>
                  </a:cubicBezTo>
                  <a:close/>
                  <a:moveTo>
                    <a:pt x="1132928" y="807326"/>
                  </a:moveTo>
                  <a:cubicBezTo>
                    <a:pt x="1139610" y="796391"/>
                    <a:pt x="1149331" y="787279"/>
                    <a:pt x="1161480" y="781204"/>
                  </a:cubicBezTo>
                  <a:cubicBezTo>
                    <a:pt x="1173629" y="775130"/>
                    <a:pt x="1186993" y="771485"/>
                    <a:pt x="1202180" y="771485"/>
                  </a:cubicBezTo>
                  <a:cubicBezTo>
                    <a:pt x="1217367" y="771485"/>
                    <a:pt x="1230731" y="774522"/>
                    <a:pt x="1242880" y="781204"/>
                  </a:cubicBezTo>
                  <a:cubicBezTo>
                    <a:pt x="1255029" y="787279"/>
                    <a:pt x="1264141" y="796391"/>
                    <a:pt x="1271432" y="807326"/>
                  </a:cubicBezTo>
                  <a:cubicBezTo>
                    <a:pt x="1278114" y="818260"/>
                    <a:pt x="1281758" y="831017"/>
                    <a:pt x="1281758" y="844989"/>
                  </a:cubicBezTo>
                  <a:cubicBezTo>
                    <a:pt x="1281758" y="858960"/>
                    <a:pt x="1278114" y="871717"/>
                    <a:pt x="1271432" y="882651"/>
                  </a:cubicBezTo>
                  <a:cubicBezTo>
                    <a:pt x="1264750" y="893586"/>
                    <a:pt x="1255029" y="902698"/>
                    <a:pt x="1242880" y="908773"/>
                  </a:cubicBezTo>
                  <a:cubicBezTo>
                    <a:pt x="1230731" y="914848"/>
                    <a:pt x="1217367" y="918492"/>
                    <a:pt x="1202180" y="918492"/>
                  </a:cubicBezTo>
                  <a:cubicBezTo>
                    <a:pt x="1186993" y="918492"/>
                    <a:pt x="1173629" y="915455"/>
                    <a:pt x="1161480" y="908773"/>
                  </a:cubicBezTo>
                  <a:cubicBezTo>
                    <a:pt x="1149331" y="902090"/>
                    <a:pt x="1140219" y="893586"/>
                    <a:pt x="1132928" y="882651"/>
                  </a:cubicBezTo>
                  <a:cubicBezTo>
                    <a:pt x="1126246" y="871717"/>
                    <a:pt x="1122602" y="858960"/>
                    <a:pt x="1122602" y="844989"/>
                  </a:cubicBezTo>
                  <a:cubicBezTo>
                    <a:pt x="1122602" y="831017"/>
                    <a:pt x="1125639" y="818867"/>
                    <a:pt x="1132928" y="807326"/>
                  </a:cubicBezTo>
                  <a:close/>
                  <a:moveTo>
                    <a:pt x="623262" y="916062"/>
                  </a:moveTo>
                  <a:lnTo>
                    <a:pt x="572843" y="916062"/>
                  </a:lnTo>
                  <a:lnTo>
                    <a:pt x="549152" y="880829"/>
                  </a:lnTo>
                  <a:lnTo>
                    <a:pt x="536395" y="880829"/>
                  </a:lnTo>
                  <a:lnTo>
                    <a:pt x="536395" y="916062"/>
                  </a:lnTo>
                  <a:lnTo>
                    <a:pt x="489012" y="916062"/>
                  </a:lnTo>
                  <a:lnTo>
                    <a:pt x="489012" y="775130"/>
                  </a:lnTo>
                  <a:lnTo>
                    <a:pt x="557049" y="775130"/>
                  </a:lnTo>
                  <a:cubicBezTo>
                    <a:pt x="569806" y="775130"/>
                    <a:pt x="581348" y="777559"/>
                    <a:pt x="591067" y="781812"/>
                  </a:cubicBezTo>
                  <a:cubicBezTo>
                    <a:pt x="600786" y="786064"/>
                    <a:pt x="608076" y="792139"/>
                    <a:pt x="613543" y="800036"/>
                  </a:cubicBezTo>
                  <a:cubicBezTo>
                    <a:pt x="619010" y="807933"/>
                    <a:pt x="621440" y="817653"/>
                    <a:pt x="621440" y="827979"/>
                  </a:cubicBezTo>
                  <a:cubicBezTo>
                    <a:pt x="621440" y="838306"/>
                    <a:pt x="619010" y="846811"/>
                    <a:pt x="614758" y="854101"/>
                  </a:cubicBezTo>
                  <a:cubicBezTo>
                    <a:pt x="609898" y="861390"/>
                    <a:pt x="603824" y="867465"/>
                    <a:pt x="595319" y="871717"/>
                  </a:cubicBezTo>
                  <a:lnTo>
                    <a:pt x="623262" y="916062"/>
                  </a:lnTo>
                  <a:lnTo>
                    <a:pt x="684617" y="775130"/>
                  </a:lnTo>
                  <a:lnTo>
                    <a:pt x="731392" y="775130"/>
                  </a:lnTo>
                  <a:lnTo>
                    <a:pt x="792746" y="916062"/>
                  </a:lnTo>
                  <a:lnTo>
                    <a:pt x="743541" y="916062"/>
                  </a:lnTo>
                  <a:lnTo>
                    <a:pt x="733822" y="891763"/>
                  </a:lnTo>
                  <a:lnTo>
                    <a:pt x="680365" y="891763"/>
                  </a:lnTo>
                  <a:lnTo>
                    <a:pt x="670645" y="916062"/>
                  </a:lnTo>
                  <a:lnTo>
                    <a:pt x="623262" y="916062"/>
                  </a:lnTo>
                  <a:lnTo>
                    <a:pt x="623262" y="916062"/>
                  </a:lnTo>
                  <a:close/>
                  <a:moveTo>
                    <a:pt x="793353" y="1157227"/>
                  </a:moveTo>
                  <a:lnTo>
                    <a:pt x="754476" y="1157227"/>
                  </a:lnTo>
                  <a:lnTo>
                    <a:pt x="701019" y="1093443"/>
                  </a:lnTo>
                  <a:lnTo>
                    <a:pt x="701019" y="1157227"/>
                  </a:lnTo>
                  <a:lnTo>
                    <a:pt x="654851" y="1157227"/>
                  </a:lnTo>
                  <a:lnTo>
                    <a:pt x="654851" y="1016294"/>
                  </a:lnTo>
                  <a:lnTo>
                    <a:pt x="693729" y="1016294"/>
                  </a:lnTo>
                  <a:lnTo>
                    <a:pt x="747186" y="1080079"/>
                  </a:lnTo>
                  <a:lnTo>
                    <a:pt x="747186" y="1016294"/>
                  </a:lnTo>
                  <a:lnTo>
                    <a:pt x="793353" y="1016294"/>
                  </a:lnTo>
                  <a:lnTo>
                    <a:pt x="793353" y="1157227"/>
                  </a:lnTo>
                  <a:close/>
                  <a:moveTo>
                    <a:pt x="800644" y="775130"/>
                  </a:moveTo>
                  <a:lnTo>
                    <a:pt x="839522" y="775130"/>
                  </a:lnTo>
                  <a:lnTo>
                    <a:pt x="892978" y="838914"/>
                  </a:lnTo>
                  <a:lnTo>
                    <a:pt x="892978" y="775130"/>
                  </a:lnTo>
                  <a:lnTo>
                    <a:pt x="939146" y="775130"/>
                  </a:lnTo>
                  <a:lnTo>
                    <a:pt x="939146" y="916062"/>
                  </a:lnTo>
                  <a:lnTo>
                    <a:pt x="900268" y="916062"/>
                  </a:lnTo>
                  <a:lnTo>
                    <a:pt x="846811" y="852278"/>
                  </a:lnTo>
                  <a:lnTo>
                    <a:pt x="846811" y="916062"/>
                  </a:lnTo>
                  <a:lnTo>
                    <a:pt x="800644" y="916062"/>
                  </a:lnTo>
                  <a:lnTo>
                    <a:pt x="800644" y="775130"/>
                  </a:lnTo>
                  <a:close/>
                  <a:moveTo>
                    <a:pt x="959193" y="1124424"/>
                  </a:moveTo>
                  <a:cubicBezTo>
                    <a:pt x="952511" y="1135358"/>
                    <a:pt x="942791" y="1144470"/>
                    <a:pt x="930642" y="1150545"/>
                  </a:cubicBezTo>
                  <a:cubicBezTo>
                    <a:pt x="918493" y="1156620"/>
                    <a:pt x="905128" y="1160265"/>
                    <a:pt x="889941" y="1160265"/>
                  </a:cubicBezTo>
                  <a:cubicBezTo>
                    <a:pt x="874754" y="1160265"/>
                    <a:pt x="861390" y="1157227"/>
                    <a:pt x="849241" y="1150545"/>
                  </a:cubicBezTo>
                  <a:cubicBezTo>
                    <a:pt x="837092" y="1143863"/>
                    <a:pt x="827980" y="1135358"/>
                    <a:pt x="820690" y="1124424"/>
                  </a:cubicBezTo>
                  <a:cubicBezTo>
                    <a:pt x="814008" y="1113489"/>
                    <a:pt x="810363" y="1100733"/>
                    <a:pt x="810363" y="1086761"/>
                  </a:cubicBezTo>
                  <a:cubicBezTo>
                    <a:pt x="810363" y="1072789"/>
                    <a:pt x="814008" y="1060032"/>
                    <a:pt x="820690" y="1049098"/>
                  </a:cubicBezTo>
                  <a:cubicBezTo>
                    <a:pt x="827372" y="1038164"/>
                    <a:pt x="837092" y="1029051"/>
                    <a:pt x="849241" y="1022977"/>
                  </a:cubicBezTo>
                  <a:cubicBezTo>
                    <a:pt x="861390" y="1016902"/>
                    <a:pt x="874754" y="1013257"/>
                    <a:pt x="889941" y="1013257"/>
                  </a:cubicBezTo>
                  <a:cubicBezTo>
                    <a:pt x="905128" y="1013257"/>
                    <a:pt x="918493" y="1016294"/>
                    <a:pt x="930642" y="1022977"/>
                  </a:cubicBezTo>
                  <a:cubicBezTo>
                    <a:pt x="942791" y="1029051"/>
                    <a:pt x="951903" y="1038164"/>
                    <a:pt x="959193" y="1049098"/>
                  </a:cubicBezTo>
                  <a:cubicBezTo>
                    <a:pt x="965875" y="1060032"/>
                    <a:pt x="969519" y="1072789"/>
                    <a:pt x="969519" y="1086761"/>
                  </a:cubicBezTo>
                  <a:cubicBezTo>
                    <a:pt x="969519" y="1100733"/>
                    <a:pt x="965875" y="1113489"/>
                    <a:pt x="959193" y="1124424"/>
                  </a:cubicBezTo>
                  <a:close/>
                  <a:moveTo>
                    <a:pt x="962230" y="916062"/>
                  </a:moveTo>
                  <a:lnTo>
                    <a:pt x="962230" y="775130"/>
                  </a:lnTo>
                  <a:lnTo>
                    <a:pt x="1031482" y="775130"/>
                  </a:lnTo>
                  <a:cubicBezTo>
                    <a:pt x="1047276" y="775130"/>
                    <a:pt x="1061248" y="778167"/>
                    <a:pt x="1072789" y="783634"/>
                  </a:cubicBezTo>
                  <a:cubicBezTo>
                    <a:pt x="1084938" y="789102"/>
                    <a:pt x="1094050" y="797606"/>
                    <a:pt x="1100733" y="807933"/>
                  </a:cubicBezTo>
                  <a:cubicBezTo>
                    <a:pt x="1107415" y="818260"/>
                    <a:pt x="1110452" y="831017"/>
                    <a:pt x="1110452" y="845596"/>
                  </a:cubicBezTo>
                  <a:cubicBezTo>
                    <a:pt x="1110452" y="860175"/>
                    <a:pt x="1107415" y="872325"/>
                    <a:pt x="1100733" y="883259"/>
                  </a:cubicBezTo>
                  <a:cubicBezTo>
                    <a:pt x="1094050" y="893586"/>
                    <a:pt x="1084938" y="902090"/>
                    <a:pt x="1072789" y="907558"/>
                  </a:cubicBezTo>
                  <a:cubicBezTo>
                    <a:pt x="1060640" y="913025"/>
                    <a:pt x="1046668" y="916062"/>
                    <a:pt x="1031482" y="916062"/>
                  </a:cubicBezTo>
                  <a:lnTo>
                    <a:pt x="962230" y="916062"/>
                  </a:lnTo>
                  <a:close/>
                  <a:moveTo>
                    <a:pt x="1033912" y="1157227"/>
                  </a:moveTo>
                  <a:lnTo>
                    <a:pt x="986529" y="1157227"/>
                  </a:lnTo>
                  <a:lnTo>
                    <a:pt x="986529" y="1016294"/>
                  </a:lnTo>
                  <a:lnTo>
                    <a:pt x="1033912" y="1016294"/>
                  </a:lnTo>
                  <a:lnTo>
                    <a:pt x="1033912" y="1157227"/>
                  </a:lnTo>
                  <a:close/>
                  <a:moveTo>
                    <a:pt x="1167555" y="1136573"/>
                  </a:moveTo>
                  <a:cubicBezTo>
                    <a:pt x="1162695" y="1143863"/>
                    <a:pt x="1155405" y="1149330"/>
                    <a:pt x="1145078" y="1153583"/>
                  </a:cubicBezTo>
                  <a:cubicBezTo>
                    <a:pt x="1135358" y="1157835"/>
                    <a:pt x="1123209" y="1159657"/>
                    <a:pt x="1109237" y="1159657"/>
                  </a:cubicBezTo>
                  <a:cubicBezTo>
                    <a:pt x="1097696" y="1159657"/>
                    <a:pt x="1086154" y="1158442"/>
                    <a:pt x="1075219" y="1156012"/>
                  </a:cubicBezTo>
                  <a:cubicBezTo>
                    <a:pt x="1064285" y="1153583"/>
                    <a:pt x="1055173" y="1149937"/>
                    <a:pt x="1047883" y="1145685"/>
                  </a:cubicBezTo>
                  <a:lnTo>
                    <a:pt x="1063070" y="1111060"/>
                  </a:lnTo>
                  <a:cubicBezTo>
                    <a:pt x="1069752" y="1114704"/>
                    <a:pt x="1077042" y="1118349"/>
                    <a:pt x="1085546" y="1120172"/>
                  </a:cubicBezTo>
                  <a:cubicBezTo>
                    <a:pt x="1094050" y="1122601"/>
                    <a:pt x="1101948" y="1123816"/>
                    <a:pt x="1109237" y="1123816"/>
                  </a:cubicBezTo>
                  <a:cubicBezTo>
                    <a:pt x="1115920" y="1123816"/>
                    <a:pt x="1120779" y="1123209"/>
                    <a:pt x="1123209" y="1121994"/>
                  </a:cubicBezTo>
                  <a:cubicBezTo>
                    <a:pt x="1126246" y="1120779"/>
                    <a:pt x="1127461" y="1118957"/>
                    <a:pt x="1127461" y="1116527"/>
                  </a:cubicBezTo>
                  <a:cubicBezTo>
                    <a:pt x="1127461" y="1113489"/>
                    <a:pt x="1125639" y="1111667"/>
                    <a:pt x="1121994" y="1109845"/>
                  </a:cubicBezTo>
                  <a:cubicBezTo>
                    <a:pt x="1118349" y="1108630"/>
                    <a:pt x="1112274" y="1106807"/>
                    <a:pt x="1103770" y="1104985"/>
                  </a:cubicBezTo>
                  <a:cubicBezTo>
                    <a:pt x="1092836" y="1102555"/>
                    <a:pt x="1083724" y="1100125"/>
                    <a:pt x="1076434" y="1097695"/>
                  </a:cubicBezTo>
                  <a:cubicBezTo>
                    <a:pt x="1069144" y="1095265"/>
                    <a:pt x="1063070" y="1091013"/>
                    <a:pt x="1057602" y="1084939"/>
                  </a:cubicBezTo>
                  <a:cubicBezTo>
                    <a:pt x="1052136" y="1078864"/>
                    <a:pt x="1049706" y="1070967"/>
                    <a:pt x="1049706" y="1060640"/>
                  </a:cubicBezTo>
                  <a:cubicBezTo>
                    <a:pt x="1049706" y="1051528"/>
                    <a:pt x="1052136" y="1043630"/>
                    <a:pt x="1056995" y="1036341"/>
                  </a:cubicBezTo>
                  <a:cubicBezTo>
                    <a:pt x="1061855" y="1029051"/>
                    <a:pt x="1069144" y="1023584"/>
                    <a:pt x="1079472" y="1019332"/>
                  </a:cubicBezTo>
                  <a:cubicBezTo>
                    <a:pt x="1089191" y="1015080"/>
                    <a:pt x="1101340" y="1013257"/>
                    <a:pt x="1115312" y="1013257"/>
                  </a:cubicBezTo>
                  <a:cubicBezTo>
                    <a:pt x="1125032" y="1013257"/>
                    <a:pt x="1134144" y="1014472"/>
                    <a:pt x="1143863" y="1016294"/>
                  </a:cubicBezTo>
                  <a:cubicBezTo>
                    <a:pt x="1152975" y="1018117"/>
                    <a:pt x="1161480" y="1021154"/>
                    <a:pt x="1168769" y="1025406"/>
                  </a:cubicBezTo>
                  <a:lnTo>
                    <a:pt x="1154797" y="1060032"/>
                  </a:lnTo>
                  <a:cubicBezTo>
                    <a:pt x="1140826" y="1053350"/>
                    <a:pt x="1128069" y="1049705"/>
                    <a:pt x="1115312" y="1049705"/>
                  </a:cubicBezTo>
                  <a:cubicBezTo>
                    <a:pt x="1103162" y="1049705"/>
                    <a:pt x="1097088" y="1052743"/>
                    <a:pt x="1097088" y="1058817"/>
                  </a:cubicBezTo>
                  <a:cubicBezTo>
                    <a:pt x="1097088" y="1061855"/>
                    <a:pt x="1098910" y="1063677"/>
                    <a:pt x="1102555" y="1064892"/>
                  </a:cubicBezTo>
                  <a:cubicBezTo>
                    <a:pt x="1106200" y="1066107"/>
                    <a:pt x="1112274" y="1067929"/>
                    <a:pt x="1120172" y="1069144"/>
                  </a:cubicBezTo>
                  <a:cubicBezTo>
                    <a:pt x="1131106" y="1070967"/>
                    <a:pt x="1140219" y="1073397"/>
                    <a:pt x="1147508" y="1075827"/>
                  </a:cubicBezTo>
                  <a:cubicBezTo>
                    <a:pt x="1154797" y="1078256"/>
                    <a:pt x="1161480" y="1082509"/>
                    <a:pt x="1166947" y="1088583"/>
                  </a:cubicBezTo>
                  <a:cubicBezTo>
                    <a:pt x="1172414" y="1094658"/>
                    <a:pt x="1174844" y="1102555"/>
                    <a:pt x="1174844" y="1112882"/>
                  </a:cubicBezTo>
                  <a:cubicBezTo>
                    <a:pt x="1174844" y="1121387"/>
                    <a:pt x="1172414" y="1129891"/>
                    <a:pt x="1167555" y="1136573"/>
                  </a:cubicBezTo>
                  <a:close/>
                  <a:moveTo>
                    <a:pt x="1306057" y="1157227"/>
                  </a:moveTo>
                  <a:lnTo>
                    <a:pt x="1188816" y="1157227"/>
                  </a:lnTo>
                  <a:lnTo>
                    <a:pt x="1188816" y="1016294"/>
                  </a:lnTo>
                  <a:lnTo>
                    <a:pt x="1303020" y="1016294"/>
                  </a:lnTo>
                  <a:lnTo>
                    <a:pt x="1303020" y="1052135"/>
                  </a:lnTo>
                  <a:lnTo>
                    <a:pt x="1235591" y="1052135"/>
                  </a:lnTo>
                  <a:lnTo>
                    <a:pt x="1235591" y="1068537"/>
                  </a:lnTo>
                  <a:lnTo>
                    <a:pt x="1295123" y="1068537"/>
                  </a:lnTo>
                  <a:lnTo>
                    <a:pt x="1295123" y="1102555"/>
                  </a:lnTo>
                  <a:lnTo>
                    <a:pt x="1235591" y="1102555"/>
                  </a:lnTo>
                  <a:lnTo>
                    <a:pt x="1235591" y="1120779"/>
                  </a:lnTo>
                  <a:lnTo>
                    <a:pt x="1306057" y="1120779"/>
                  </a:lnTo>
                  <a:lnTo>
                    <a:pt x="1306057" y="1157227"/>
                  </a:lnTo>
                  <a:close/>
                  <a:moveTo>
                    <a:pt x="1423906" y="916062"/>
                  </a:moveTo>
                  <a:lnTo>
                    <a:pt x="1423299" y="851671"/>
                  </a:lnTo>
                  <a:lnTo>
                    <a:pt x="1392925" y="903305"/>
                  </a:lnTo>
                  <a:lnTo>
                    <a:pt x="1372271" y="903305"/>
                  </a:lnTo>
                  <a:lnTo>
                    <a:pt x="1341898" y="854101"/>
                  </a:lnTo>
                  <a:lnTo>
                    <a:pt x="1341898" y="916062"/>
                  </a:lnTo>
                  <a:lnTo>
                    <a:pt x="1298768" y="916062"/>
                  </a:lnTo>
                  <a:lnTo>
                    <a:pt x="1298768" y="775130"/>
                  </a:lnTo>
                  <a:lnTo>
                    <a:pt x="1337646" y="775130"/>
                  </a:lnTo>
                  <a:lnTo>
                    <a:pt x="1383206" y="849848"/>
                  </a:lnTo>
                  <a:lnTo>
                    <a:pt x="1427551" y="775130"/>
                  </a:lnTo>
                  <a:lnTo>
                    <a:pt x="1466429" y="775130"/>
                  </a:lnTo>
                  <a:lnTo>
                    <a:pt x="1467036" y="916062"/>
                  </a:lnTo>
                  <a:lnTo>
                    <a:pt x="1423906" y="916062"/>
                  </a:lnTo>
                  <a:close/>
                </a:path>
              </a:pathLst>
            </a:custGeom>
            <a:grpFill/>
            <a:ln w="6072" cap="flat">
              <a:noFill/>
              <a:prstDash val="solid"/>
              <a:miter/>
            </a:ln>
          </p:spPr>
          <p:txBody>
            <a:bodyPr rtlCol="0" anchor="ctr"/>
            <a:lstStyle/>
            <a:p>
              <a:endParaRPr lang="en-US"/>
            </a:p>
          </p:txBody>
        </p:sp>
      </p:grpSp>
      <p:grpSp>
        <p:nvGrpSpPr>
          <p:cNvPr id="1041" name="Graphic 2">
            <a:extLst>
              <a:ext uri="{FF2B5EF4-FFF2-40B4-BE49-F238E27FC236}">
                <a16:creationId xmlns:a16="http://schemas.microsoft.com/office/drawing/2014/main" id="{CB7A1082-88DE-4DC0-9D5E-680D2AEA2FB7}"/>
              </a:ext>
            </a:extLst>
          </p:cNvPr>
          <p:cNvGrpSpPr/>
          <p:nvPr/>
        </p:nvGrpSpPr>
        <p:grpSpPr>
          <a:xfrm>
            <a:off x="6140953" y="4159177"/>
            <a:ext cx="2151653" cy="2151653"/>
            <a:chOff x="6150672" y="3265591"/>
            <a:chExt cx="1956048" cy="1956048"/>
          </a:xfrm>
          <a:solidFill>
            <a:schemeClr val="bg1"/>
          </a:solidFill>
        </p:grpSpPr>
        <p:sp>
          <p:nvSpPr>
            <p:cNvPr id="1042" name="Freeform: Shape 1041">
              <a:extLst>
                <a:ext uri="{FF2B5EF4-FFF2-40B4-BE49-F238E27FC236}">
                  <a16:creationId xmlns:a16="http://schemas.microsoft.com/office/drawing/2014/main" id="{9AB699D8-8FF6-43E8-8D49-94726E8494A7}"/>
                </a:ext>
              </a:extLst>
            </p:cNvPr>
            <p:cNvSpPr/>
            <p:nvPr/>
          </p:nvSpPr>
          <p:spPr>
            <a:xfrm>
              <a:off x="7200378" y="4199270"/>
              <a:ext cx="48597" cy="66822"/>
            </a:xfrm>
            <a:custGeom>
              <a:avLst/>
              <a:gdLst>
                <a:gd name="connsiteX0" fmla="*/ 20046 w 48597"/>
                <a:gd name="connsiteY0" fmla="*/ 0 h 66821"/>
                <a:gd name="connsiteX1" fmla="*/ 0 w 48597"/>
                <a:gd name="connsiteY1" fmla="*/ 0 h 66821"/>
                <a:gd name="connsiteX2" fmla="*/ 0 w 48597"/>
                <a:gd name="connsiteY2" fmla="*/ 66822 h 66821"/>
                <a:gd name="connsiteX3" fmla="*/ 20046 w 48597"/>
                <a:gd name="connsiteY3" fmla="*/ 66822 h 66821"/>
                <a:gd name="connsiteX4" fmla="*/ 44345 w 48597"/>
                <a:gd name="connsiteY4" fmla="*/ 58317 h 66821"/>
                <a:gd name="connsiteX5" fmla="*/ 53457 w 48597"/>
                <a:gd name="connsiteY5" fmla="*/ 33411 h 66821"/>
                <a:gd name="connsiteX6" fmla="*/ 44345 w 48597"/>
                <a:gd name="connsiteY6" fmla="*/ 8504 h 66821"/>
                <a:gd name="connsiteX7" fmla="*/ 20046 w 48597"/>
                <a:gd name="connsiteY7" fmla="*/ 0 h 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97" h="66821">
                  <a:moveTo>
                    <a:pt x="20046" y="0"/>
                  </a:moveTo>
                  <a:lnTo>
                    <a:pt x="0" y="0"/>
                  </a:lnTo>
                  <a:lnTo>
                    <a:pt x="0" y="66822"/>
                  </a:lnTo>
                  <a:lnTo>
                    <a:pt x="20046" y="66822"/>
                  </a:lnTo>
                  <a:cubicBezTo>
                    <a:pt x="30373" y="66822"/>
                    <a:pt x="38270" y="63784"/>
                    <a:pt x="44345" y="58317"/>
                  </a:cubicBezTo>
                  <a:cubicBezTo>
                    <a:pt x="50419" y="52242"/>
                    <a:pt x="53457" y="44345"/>
                    <a:pt x="53457" y="33411"/>
                  </a:cubicBezTo>
                  <a:cubicBezTo>
                    <a:pt x="53457" y="23083"/>
                    <a:pt x="50419" y="14579"/>
                    <a:pt x="44345" y="8504"/>
                  </a:cubicBezTo>
                  <a:cubicBezTo>
                    <a:pt x="38270" y="3037"/>
                    <a:pt x="30373" y="0"/>
                    <a:pt x="20046" y="0"/>
                  </a:cubicBezTo>
                  <a:close/>
                </a:path>
              </a:pathLst>
            </a:custGeom>
            <a:grpFill/>
            <a:ln w="6072"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683383C3-0AED-471D-A8D1-EB51FB066CF4}"/>
                </a:ext>
              </a:extLst>
            </p:cNvPr>
            <p:cNvSpPr/>
            <p:nvPr/>
          </p:nvSpPr>
          <p:spPr>
            <a:xfrm>
              <a:off x="7372291" y="4208989"/>
              <a:ext cx="24299" cy="30373"/>
            </a:xfrm>
            <a:custGeom>
              <a:avLst/>
              <a:gdLst>
                <a:gd name="connsiteX0" fmla="*/ 0 w 24298"/>
                <a:gd name="connsiteY0" fmla="*/ 35233 h 30373"/>
                <a:gd name="connsiteX1" fmla="*/ 27336 w 24298"/>
                <a:gd name="connsiteY1" fmla="*/ 35233 h 30373"/>
                <a:gd name="connsiteX2" fmla="*/ 13972 w 24298"/>
                <a:gd name="connsiteY2" fmla="*/ 0 h 30373"/>
              </a:gdLst>
              <a:ahLst/>
              <a:cxnLst>
                <a:cxn ang="0">
                  <a:pos x="connsiteX0" y="connsiteY0"/>
                </a:cxn>
                <a:cxn ang="0">
                  <a:pos x="connsiteX1" y="connsiteY1"/>
                </a:cxn>
                <a:cxn ang="0">
                  <a:pos x="connsiteX2" y="connsiteY2"/>
                </a:cxn>
              </a:cxnLst>
              <a:rect l="l" t="t" r="r" b="b"/>
              <a:pathLst>
                <a:path w="24298" h="30373">
                  <a:moveTo>
                    <a:pt x="0" y="35233"/>
                  </a:moveTo>
                  <a:lnTo>
                    <a:pt x="27336" y="35233"/>
                  </a:lnTo>
                  <a:lnTo>
                    <a:pt x="13972" y="0"/>
                  </a:lnTo>
                  <a:close/>
                </a:path>
              </a:pathLst>
            </a:custGeom>
            <a:grpFill/>
            <a:ln w="6072"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CBFFB930-E24E-4BF0-BEFF-2AC4CAFAA16D}"/>
                </a:ext>
              </a:extLst>
            </p:cNvPr>
            <p:cNvSpPr/>
            <p:nvPr/>
          </p:nvSpPr>
          <p:spPr>
            <a:xfrm>
              <a:off x="6569218" y="4198662"/>
              <a:ext cx="36448" cy="30373"/>
            </a:xfrm>
            <a:custGeom>
              <a:avLst/>
              <a:gdLst>
                <a:gd name="connsiteX0" fmla="*/ 17009 w 36448"/>
                <a:gd name="connsiteY0" fmla="*/ 0 h 30373"/>
                <a:gd name="connsiteX1" fmla="*/ 0 w 36448"/>
                <a:gd name="connsiteY1" fmla="*/ 0 h 30373"/>
                <a:gd name="connsiteX2" fmla="*/ 0 w 36448"/>
                <a:gd name="connsiteY2" fmla="*/ 32803 h 30373"/>
                <a:gd name="connsiteX3" fmla="*/ 17009 w 36448"/>
                <a:gd name="connsiteY3" fmla="*/ 32803 h 30373"/>
                <a:gd name="connsiteX4" fmla="*/ 31588 w 36448"/>
                <a:gd name="connsiteY4" fmla="*/ 28551 h 30373"/>
                <a:gd name="connsiteX5" fmla="*/ 36448 w 36448"/>
                <a:gd name="connsiteY5" fmla="*/ 16402 h 30373"/>
                <a:gd name="connsiteX6" fmla="*/ 31588 w 36448"/>
                <a:gd name="connsiteY6" fmla="*/ 4253 h 30373"/>
                <a:gd name="connsiteX7" fmla="*/ 17009 w 36448"/>
                <a:gd name="connsiteY7" fmla="*/ 0 h 3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8" h="30373">
                  <a:moveTo>
                    <a:pt x="17009" y="0"/>
                  </a:moveTo>
                  <a:lnTo>
                    <a:pt x="0" y="0"/>
                  </a:lnTo>
                  <a:lnTo>
                    <a:pt x="0" y="32803"/>
                  </a:lnTo>
                  <a:lnTo>
                    <a:pt x="17009" y="32803"/>
                  </a:lnTo>
                  <a:cubicBezTo>
                    <a:pt x="23691" y="32803"/>
                    <a:pt x="28551" y="31589"/>
                    <a:pt x="31588" y="28551"/>
                  </a:cubicBezTo>
                  <a:cubicBezTo>
                    <a:pt x="34625" y="25514"/>
                    <a:pt x="36448" y="21869"/>
                    <a:pt x="36448" y="16402"/>
                  </a:cubicBezTo>
                  <a:cubicBezTo>
                    <a:pt x="36448" y="10935"/>
                    <a:pt x="34625" y="7290"/>
                    <a:pt x="31588" y="4253"/>
                  </a:cubicBezTo>
                  <a:cubicBezTo>
                    <a:pt x="28551" y="1823"/>
                    <a:pt x="23691" y="0"/>
                    <a:pt x="17009" y="0"/>
                  </a:cubicBezTo>
                  <a:close/>
                </a:path>
              </a:pathLst>
            </a:custGeom>
            <a:grpFill/>
            <a:ln w="6072"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FE6FD5EA-1086-492B-ACE2-C81F588458F7}"/>
                </a:ext>
              </a:extLst>
            </p:cNvPr>
            <p:cNvSpPr/>
            <p:nvPr/>
          </p:nvSpPr>
          <p:spPr>
            <a:xfrm>
              <a:off x="6862017" y="4208989"/>
              <a:ext cx="24299" cy="30373"/>
            </a:xfrm>
            <a:custGeom>
              <a:avLst/>
              <a:gdLst>
                <a:gd name="connsiteX0" fmla="*/ 0 w 24298"/>
                <a:gd name="connsiteY0" fmla="*/ 35233 h 30373"/>
                <a:gd name="connsiteX1" fmla="*/ 27336 w 24298"/>
                <a:gd name="connsiteY1" fmla="*/ 35233 h 30373"/>
                <a:gd name="connsiteX2" fmla="*/ 13972 w 24298"/>
                <a:gd name="connsiteY2" fmla="*/ 0 h 30373"/>
              </a:gdLst>
              <a:ahLst/>
              <a:cxnLst>
                <a:cxn ang="0">
                  <a:pos x="connsiteX0" y="connsiteY0"/>
                </a:cxn>
                <a:cxn ang="0">
                  <a:pos x="connsiteX1" y="connsiteY1"/>
                </a:cxn>
                <a:cxn ang="0">
                  <a:pos x="connsiteX2" y="connsiteY2"/>
                </a:cxn>
              </a:cxnLst>
              <a:rect l="l" t="t" r="r" b="b"/>
              <a:pathLst>
                <a:path w="24298" h="30373">
                  <a:moveTo>
                    <a:pt x="0" y="35233"/>
                  </a:moveTo>
                  <a:lnTo>
                    <a:pt x="27336" y="35233"/>
                  </a:lnTo>
                  <a:lnTo>
                    <a:pt x="13972" y="0"/>
                  </a:lnTo>
                  <a:close/>
                </a:path>
              </a:pathLst>
            </a:custGeom>
            <a:grpFill/>
            <a:ln w="6072"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75697209-0B78-43B9-A81D-3DDAB6975FA9}"/>
                </a:ext>
              </a:extLst>
            </p:cNvPr>
            <p:cNvSpPr/>
            <p:nvPr/>
          </p:nvSpPr>
          <p:spPr>
            <a:xfrm>
              <a:off x="7651726" y="4208989"/>
              <a:ext cx="24299" cy="30373"/>
            </a:xfrm>
            <a:custGeom>
              <a:avLst/>
              <a:gdLst>
                <a:gd name="connsiteX0" fmla="*/ 0 w 24298"/>
                <a:gd name="connsiteY0" fmla="*/ 35233 h 30373"/>
                <a:gd name="connsiteX1" fmla="*/ 27336 w 24298"/>
                <a:gd name="connsiteY1" fmla="*/ 35233 h 30373"/>
                <a:gd name="connsiteX2" fmla="*/ 13972 w 24298"/>
                <a:gd name="connsiteY2" fmla="*/ 0 h 30373"/>
              </a:gdLst>
              <a:ahLst/>
              <a:cxnLst>
                <a:cxn ang="0">
                  <a:pos x="connsiteX0" y="connsiteY0"/>
                </a:cxn>
                <a:cxn ang="0">
                  <a:pos x="connsiteX1" y="connsiteY1"/>
                </a:cxn>
                <a:cxn ang="0">
                  <a:pos x="connsiteX2" y="connsiteY2"/>
                </a:cxn>
              </a:cxnLst>
              <a:rect l="l" t="t" r="r" b="b"/>
              <a:pathLst>
                <a:path w="24298" h="30373">
                  <a:moveTo>
                    <a:pt x="0" y="35233"/>
                  </a:moveTo>
                  <a:lnTo>
                    <a:pt x="27336" y="35233"/>
                  </a:lnTo>
                  <a:lnTo>
                    <a:pt x="13972" y="0"/>
                  </a:lnTo>
                  <a:close/>
                </a:path>
              </a:pathLst>
            </a:custGeom>
            <a:grpFill/>
            <a:ln w="6072"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F52CA972-656A-427B-855E-6F84550E9C1A}"/>
                </a:ext>
              </a:extLst>
            </p:cNvPr>
            <p:cNvSpPr/>
            <p:nvPr/>
          </p:nvSpPr>
          <p:spPr>
            <a:xfrm>
              <a:off x="6150672" y="3265591"/>
              <a:ext cx="1956048" cy="1956048"/>
            </a:xfrm>
            <a:custGeom>
              <a:avLst/>
              <a:gdLst>
                <a:gd name="connsiteX0" fmla="*/ 978024 w 1956047"/>
                <a:gd name="connsiteY0" fmla="*/ 0 h 1956047"/>
                <a:gd name="connsiteX1" fmla="*/ 0 w 1956047"/>
                <a:gd name="connsiteY1" fmla="*/ 978024 h 1956047"/>
                <a:gd name="connsiteX2" fmla="*/ 978024 w 1956047"/>
                <a:gd name="connsiteY2" fmla="*/ 1956048 h 1956047"/>
                <a:gd name="connsiteX3" fmla="*/ 1956048 w 1956047"/>
                <a:gd name="connsiteY3" fmla="*/ 978024 h 1956047"/>
                <a:gd name="connsiteX4" fmla="*/ 978024 w 1956047"/>
                <a:gd name="connsiteY4" fmla="*/ 0 h 1956047"/>
                <a:gd name="connsiteX5" fmla="*/ 454994 w 1956047"/>
                <a:gd name="connsiteY5" fmla="*/ 1037556 h 1956047"/>
                <a:gd name="connsiteX6" fmla="*/ 431303 w 1956047"/>
                <a:gd name="connsiteY6" fmla="*/ 1002323 h 1956047"/>
                <a:gd name="connsiteX7" fmla="*/ 418546 w 1956047"/>
                <a:gd name="connsiteY7" fmla="*/ 1002323 h 1956047"/>
                <a:gd name="connsiteX8" fmla="*/ 418546 w 1956047"/>
                <a:gd name="connsiteY8" fmla="*/ 1037556 h 1956047"/>
                <a:gd name="connsiteX9" fmla="*/ 371163 w 1956047"/>
                <a:gd name="connsiteY9" fmla="*/ 1037556 h 1956047"/>
                <a:gd name="connsiteX10" fmla="*/ 371163 w 1956047"/>
                <a:gd name="connsiteY10" fmla="*/ 896623 h 1956047"/>
                <a:gd name="connsiteX11" fmla="*/ 439200 w 1956047"/>
                <a:gd name="connsiteY11" fmla="*/ 896623 h 1956047"/>
                <a:gd name="connsiteX12" fmla="*/ 473218 w 1956047"/>
                <a:gd name="connsiteY12" fmla="*/ 903306 h 1956047"/>
                <a:gd name="connsiteX13" fmla="*/ 495694 w 1956047"/>
                <a:gd name="connsiteY13" fmla="*/ 921530 h 1956047"/>
                <a:gd name="connsiteX14" fmla="*/ 503591 w 1956047"/>
                <a:gd name="connsiteY14" fmla="*/ 949473 h 1956047"/>
                <a:gd name="connsiteX15" fmla="*/ 496909 w 1956047"/>
                <a:gd name="connsiteY15" fmla="*/ 975594 h 1956047"/>
                <a:gd name="connsiteX16" fmla="*/ 477470 w 1956047"/>
                <a:gd name="connsiteY16" fmla="*/ 993211 h 1956047"/>
                <a:gd name="connsiteX17" fmla="*/ 507236 w 1956047"/>
                <a:gd name="connsiteY17" fmla="*/ 1036341 h 1956047"/>
                <a:gd name="connsiteX18" fmla="*/ 454994 w 1956047"/>
                <a:gd name="connsiteY18" fmla="*/ 1036341 h 1956047"/>
                <a:gd name="connsiteX19" fmla="*/ 637842 w 1956047"/>
                <a:gd name="connsiteY19" fmla="*/ 1037556 h 1956047"/>
                <a:gd name="connsiteX20" fmla="*/ 520600 w 1956047"/>
                <a:gd name="connsiteY20" fmla="*/ 1037556 h 1956047"/>
                <a:gd name="connsiteX21" fmla="*/ 520600 w 1956047"/>
                <a:gd name="connsiteY21" fmla="*/ 896623 h 1956047"/>
                <a:gd name="connsiteX22" fmla="*/ 634804 w 1956047"/>
                <a:gd name="connsiteY22" fmla="*/ 896623 h 1956047"/>
                <a:gd name="connsiteX23" fmla="*/ 634804 w 1956047"/>
                <a:gd name="connsiteY23" fmla="*/ 932464 h 1956047"/>
                <a:gd name="connsiteX24" fmla="*/ 566768 w 1956047"/>
                <a:gd name="connsiteY24" fmla="*/ 932464 h 1956047"/>
                <a:gd name="connsiteX25" fmla="*/ 566768 w 1956047"/>
                <a:gd name="connsiteY25" fmla="*/ 948866 h 1956047"/>
                <a:gd name="connsiteX26" fmla="*/ 626300 w 1956047"/>
                <a:gd name="connsiteY26" fmla="*/ 948866 h 1956047"/>
                <a:gd name="connsiteX27" fmla="*/ 626300 w 1956047"/>
                <a:gd name="connsiteY27" fmla="*/ 982884 h 1956047"/>
                <a:gd name="connsiteX28" fmla="*/ 566768 w 1956047"/>
                <a:gd name="connsiteY28" fmla="*/ 982884 h 1956047"/>
                <a:gd name="connsiteX29" fmla="*/ 566768 w 1956047"/>
                <a:gd name="connsiteY29" fmla="*/ 1001108 h 1956047"/>
                <a:gd name="connsiteX30" fmla="*/ 637234 w 1956047"/>
                <a:gd name="connsiteY30" fmla="*/ 1001108 h 1956047"/>
                <a:gd name="connsiteX31" fmla="*/ 637234 w 1956047"/>
                <a:gd name="connsiteY31" fmla="*/ 1037556 h 1956047"/>
                <a:gd name="connsiteX32" fmla="*/ 761158 w 1956047"/>
                <a:gd name="connsiteY32" fmla="*/ 1037556 h 1956047"/>
                <a:gd name="connsiteX33" fmla="*/ 751438 w 1956047"/>
                <a:gd name="connsiteY33" fmla="*/ 1013257 h 1956047"/>
                <a:gd name="connsiteX34" fmla="*/ 697981 w 1956047"/>
                <a:gd name="connsiteY34" fmla="*/ 1013257 h 1956047"/>
                <a:gd name="connsiteX35" fmla="*/ 688262 w 1956047"/>
                <a:gd name="connsiteY35" fmla="*/ 1037556 h 1956047"/>
                <a:gd name="connsiteX36" fmla="*/ 640272 w 1956047"/>
                <a:gd name="connsiteY36" fmla="*/ 1037556 h 1956047"/>
                <a:gd name="connsiteX37" fmla="*/ 701626 w 1956047"/>
                <a:gd name="connsiteY37" fmla="*/ 896623 h 1956047"/>
                <a:gd name="connsiteX38" fmla="*/ 748401 w 1956047"/>
                <a:gd name="connsiteY38" fmla="*/ 896623 h 1956047"/>
                <a:gd name="connsiteX39" fmla="*/ 809756 w 1956047"/>
                <a:gd name="connsiteY39" fmla="*/ 1037556 h 1956047"/>
                <a:gd name="connsiteX40" fmla="*/ 761158 w 1956047"/>
                <a:gd name="connsiteY40" fmla="*/ 1037556 h 1956047"/>
                <a:gd name="connsiteX41" fmla="*/ 928819 w 1956047"/>
                <a:gd name="connsiteY41" fmla="*/ 1037556 h 1956047"/>
                <a:gd name="connsiteX42" fmla="*/ 817652 w 1956047"/>
                <a:gd name="connsiteY42" fmla="*/ 1037556 h 1956047"/>
                <a:gd name="connsiteX43" fmla="*/ 817652 w 1956047"/>
                <a:gd name="connsiteY43" fmla="*/ 896623 h 1956047"/>
                <a:gd name="connsiteX44" fmla="*/ 865035 w 1956047"/>
                <a:gd name="connsiteY44" fmla="*/ 896623 h 1956047"/>
                <a:gd name="connsiteX45" fmla="*/ 865035 w 1956047"/>
                <a:gd name="connsiteY45" fmla="*/ 1000501 h 1956047"/>
                <a:gd name="connsiteX46" fmla="*/ 928819 w 1956047"/>
                <a:gd name="connsiteY46" fmla="*/ 1000501 h 1956047"/>
                <a:gd name="connsiteX47" fmla="*/ 928819 w 1956047"/>
                <a:gd name="connsiteY47" fmla="*/ 1037556 h 1956047"/>
                <a:gd name="connsiteX48" fmla="*/ 1113490 w 1956047"/>
                <a:gd name="connsiteY48" fmla="*/ 1029051 h 1956047"/>
                <a:gd name="connsiteX49" fmla="*/ 1072182 w 1956047"/>
                <a:gd name="connsiteY49" fmla="*/ 1037556 h 1956047"/>
                <a:gd name="connsiteX50" fmla="*/ 1002323 w 1956047"/>
                <a:gd name="connsiteY50" fmla="*/ 1037556 h 1956047"/>
                <a:gd name="connsiteX51" fmla="*/ 1002323 w 1956047"/>
                <a:gd name="connsiteY51" fmla="*/ 896623 h 1956047"/>
                <a:gd name="connsiteX52" fmla="*/ 1071574 w 1956047"/>
                <a:gd name="connsiteY52" fmla="*/ 896623 h 1956047"/>
                <a:gd name="connsiteX53" fmla="*/ 1112882 w 1956047"/>
                <a:gd name="connsiteY53" fmla="*/ 905128 h 1956047"/>
                <a:gd name="connsiteX54" fmla="*/ 1140826 w 1956047"/>
                <a:gd name="connsiteY54" fmla="*/ 929427 h 1956047"/>
                <a:gd name="connsiteX55" fmla="*/ 1150545 w 1956047"/>
                <a:gd name="connsiteY55" fmla="*/ 967090 h 1956047"/>
                <a:gd name="connsiteX56" fmla="*/ 1140826 w 1956047"/>
                <a:gd name="connsiteY56" fmla="*/ 1004753 h 1956047"/>
                <a:gd name="connsiteX57" fmla="*/ 1113490 w 1956047"/>
                <a:gd name="connsiteY57" fmla="*/ 1029051 h 1956047"/>
                <a:gd name="connsiteX58" fmla="*/ 1271432 w 1956047"/>
                <a:gd name="connsiteY58" fmla="*/ 1037556 h 1956047"/>
                <a:gd name="connsiteX59" fmla="*/ 1261711 w 1956047"/>
                <a:gd name="connsiteY59" fmla="*/ 1013257 h 1956047"/>
                <a:gd name="connsiteX60" fmla="*/ 1208255 w 1956047"/>
                <a:gd name="connsiteY60" fmla="*/ 1013257 h 1956047"/>
                <a:gd name="connsiteX61" fmla="*/ 1198535 w 1956047"/>
                <a:gd name="connsiteY61" fmla="*/ 1037556 h 1956047"/>
                <a:gd name="connsiteX62" fmla="*/ 1150545 w 1956047"/>
                <a:gd name="connsiteY62" fmla="*/ 1037556 h 1956047"/>
                <a:gd name="connsiteX63" fmla="*/ 1211899 w 1956047"/>
                <a:gd name="connsiteY63" fmla="*/ 896623 h 1956047"/>
                <a:gd name="connsiteX64" fmla="*/ 1258674 w 1956047"/>
                <a:gd name="connsiteY64" fmla="*/ 896623 h 1956047"/>
                <a:gd name="connsiteX65" fmla="*/ 1320029 w 1956047"/>
                <a:gd name="connsiteY65" fmla="*/ 1037556 h 1956047"/>
                <a:gd name="connsiteX66" fmla="*/ 1271432 w 1956047"/>
                <a:gd name="connsiteY66" fmla="*/ 1037556 h 1956047"/>
                <a:gd name="connsiteX67" fmla="*/ 1399607 w 1956047"/>
                <a:gd name="connsiteY67" fmla="*/ 1037556 h 1956047"/>
                <a:gd name="connsiteX68" fmla="*/ 1352224 w 1956047"/>
                <a:gd name="connsiteY68" fmla="*/ 1037556 h 1956047"/>
                <a:gd name="connsiteX69" fmla="*/ 1352224 w 1956047"/>
                <a:gd name="connsiteY69" fmla="*/ 933679 h 1956047"/>
                <a:gd name="connsiteX70" fmla="*/ 1310917 w 1956047"/>
                <a:gd name="connsiteY70" fmla="*/ 933679 h 1956047"/>
                <a:gd name="connsiteX71" fmla="*/ 1310917 w 1956047"/>
                <a:gd name="connsiteY71" fmla="*/ 896623 h 1956047"/>
                <a:gd name="connsiteX72" fmla="*/ 1440915 w 1956047"/>
                <a:gd name="connsiteY72" fmla="*/ 896623 h 1956047"/>
                <a:gd name="connsiteX73" fmla="*/ 1440915 w 1956047"/>
                <a:gd name="connsiteY73" fmla="*/ 933679 h 1956047"/>
                <a:gd name="connsiteX74" fmla="*/ 1399607 w 1956047"/>
                <a:gd name="connsiteY74" fmla="*/ 933679 h 1956047"/>
                <a:gd name="connsiteX75" fmla="*/ 1399607 w 1956047"/>
                <a:gd name="connsiteY75" fmla="*/ 1037556 h 1956047"/>
                <a:gd name="connsiteX76" fmla="*/ 1550867 w 1956047"/>
                <a:gd name="connsiteY76" fmla="*/ 1037556 h 1956047"/>
                <a:gd name="connsiteX77" fmla="*/ 1541147 w 1956047"/>
                <a:gd name="connsiteY77" fmla="*/ 1013257 h 1956047"/>
                <a:gd name="connsiteX78" fmla="*/ 1487690 w 1956047"/>
                <a:gd name="connsiteY78" fmla="*/ 1013257 h 1956047"/>
                <a:gd name="connsiteX79" fmla="*/ 1477971 w 1956047"/>
                <a:gd name="connsiteY79" fmla="*/ 1037556 h 1956047"/>
                <a:gd name="connsiteX80" fmla="*/ 1429981 w 1956047"/>
                <a:gd name="connsiteY80" fmla="*/ 1037556 h 1956047"/>
                <a:gd name="connsiteX81" fmla="*/ 1491335 w 1956047"/>
                <a:gd name="connsiteY81" fmla="*/ 896623 h 1956047"/>
                <a:gd name="connsiteX82" fmla="*/ 1538110 w 1956047"/>
                <a:gd name="connsiteY82" fmla="*/ 896623 h 1956047"/>
                <a:gd name="connsiteX83" fmla="*/ 1599464 w 1956047"/>
                <a:gd name="connsiteY83" fmla="*/ 1037556 h 1956047"/>
                <a:gd name="connsiteX84" fmla="*/ 1550867 w 1956047"/>
                <a:gd name="connsiteY84" fmla="*/ 1037556 h 19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956047" h="1956047">
                  <a:moveTo>
                    <a:pt x="978024" y="0"/>
                  </a:moveTo>
                  <a:cubicBezTo>
                    <a:pt x="438592" y="0"/>
                    <a:pt x="0" y="438593"/>
                    <a:pt x="0" y="978024"/>
                  </a:cubicBezTo>
                  <a:cubicBezTo>
                    <a:pt x="0" y="1517456"/>
                    <a:pt x="438592" y="1956048"/>
                    <a:pt x="978024" y="1956048"/>
                  </a:cubicBezTo>
                  <a:cubicBezTo>
                    <a:pt x="1517456" y="1956048"/>
                    <a:pt x="1956048" y="1517456"/>
                    <a:pt x="1956048" y="978024"/>
                  </a:cubicBezTo>
                  <a:cubicBezTo>
                    <a:pt x="1956048" y="438593"/>
                    <a:pt x="1517456" y="0"/>
                    <a:pt x="978024" y="0"/>
                  </a:cubicBezTo>
                  <a:close/>
                  <a:moveTo>
                    <a:pt x="454994" y="1037556"/>
                  </a:moveTo>
                  <a:lnTo>
                    <a:pt x="431303" y="1002323"/>
                  </a:lnTo>
                  <a:lnTo>
                    <a:pt x="418546" y="1002323"/>
                  </a:lnTo>
                  <a:lnTo>
                    <a:pt x="418546" y="1037556"/>
                  </a:lnTo>
                  <a:lnTo>
                    <a:pt x="371163" y="1037556"/>
                  </a:lnTo>
                  <a:lnTo>
                    <a:pt x="371163" y="896623"/>
                  </a:lnTo>
                  <a:lnTo>
                    <a:pt x="439200" y="896623"/>
                  </a:lnTo>
                  <a:cubicBezTo>
                    <a:pt x="451957" y="896623"/>
                    <a:pt x="463499" y="899053"/>
                    <a:pt x="473218" y="903306"/>
                  </a:cubicBezTo>
                  <a:cubicBezTo>
                    <a:pt x="482937" y="907558"/>
                    <a:pt x="490227" y="913633"/>
                    <a:pt x="495694" y="921530"/>
                  </a:cubicBezTo>
                  <a:cubicBezTo>
                    <a:pt x="501161" y="929427"/>
                    <a:pt x="503591" y="939146"/>
                    <a:pt x="503591" y="949473"/>
                  </a:cubicBezTo>
                  <a:cubicBezTo>
                    <a:pt x="503591" y="959800"/>
                    <a:pt x="501161" y="968305"/>
                    <a:pt x="496909" y="975594"/>
                  </a:cubicBezTo>
                  <a:cubicBezTo>
                    <a:pt x="492049" y="982884"/>
                    <a:pt x="485975" y="988959"/>
                    <a:pt x="477470" y="993211"/>
                  </a:cubicBezTo>
                  <a:lnTo>
                    <a:pt x="507236" y="1036341"/>
                  </a:lnTo>
                  <a:lnTo>
                    <a:pt x="454994" y="1036341"/>
                  </a:lnTo>
                  <a:close/>
                  <a:moveTo>
                    <a:pt x="637842" y="1037556"/>
                  </a:moveTo>
                  <a:lnTo>
                    <a:pt x="520600" y="1037556"/>
                  </a:lnTo>
                  <a:lnTo>
                    <a:pt x="520600" y="896623"/>
                  </a:lnTo>
                  <a:lnTo>
                    <a:pt x="634804" y="896623"/>
                  </a:lnTo>
                  <a:lnTo>
                    <a:pt x="634804" y="932464"/>
                  </a:lnTo>
                  <a:lnTo>
                    <a:pt x="566768" y="932464"/>
                  </a:lnTo>
                  <a:lnTo>
                    <a:pt x="566768" y="948866"/>
                  </a:lnTo>
                  <a:lnTo>
                    <a:pt x="626300" y="948866"/>
                  </a:lnTo>
                  <a:lnTo>
                    <a:pt x="626300" y="982884"/>
                  </a:lnTo>
                  <a:lnTo>
                    <a:pt x="566768" y="982884"/>
                  </a:lnTo>
                  <a:lnTo>
                    <a:pt x="566768" y="1001108"/>
                  </a:lnTo>
                  <a:lnTo>
                    <a:pt x="637234" y="1001108"/>
                  </a:lnTo>
                  <a:lnTo>
                    <a:pt x="637234" y="1037556"/>
                  </a:lnTo>
                  <a:close/>
                  <a:moveTo>
                    <a:pt x="761158" y="1037556"/>
                  </a:moveTo>
                  <a:lnTo>
                    <a:pt x="751438" y="1013257"/>
                  </a:lnTo>
                  <a:lnTo>
                    <a:pt x="697981" y="1013257"/>
                  </a:lnTo>
                  <a:lnTo>
                    <a:pt x="688262" y="1037556"/>
                  </a:lnTo>
                  <a:lnTo>
                    <a:pt x="640272" y="1037556"/>
                  </a:lnTo>
                  <a:lnTo>
                    <a:pt x="701626" y="896623"/>
                  </a:lnTo>
                  <a:lnTo>
                    <a:pt x="748401" y="896623"/>
                  </a:lnTo>
                  <a:lnTo>
                    <a:pt x="809756" y="1037556"/>
                  </a:lnTo>
                  <a:lnTo>
                    <a:pt x="761158" y="1037556"/>
                  </a:lnTo>
                  <a:close/>
                  <a:moveTo>
                    <a:pt x="928819" y="1037556"/>
                  </a:moveTo>
                  <a:lnTo>
                    <a:pt x="817652" y="1037556"/>
                  </a:lnTo>
                  <a:lnTo>
                    <a:pt x="817652" y="896623"/>
                  </a:lnTo>
                  <a:lnTo>
                    <a:pt x="865035" y="896623"/>
                  </a:lnTo>
                  <a:lnTo>
                    <a:pt x="865035" y="1000501"/>
                  </a:lnTo>
                  <a:lnTo>
                    <a:pt x="928819" y="1000501"/>
                  </a:lnTo>
                  <a:lnTo>
                    <a:pt x="928819" y="1037556"/>
                  </a:lnTo>
                  <a:close/>
                  <a:moveTo>
                    <a:pt x="1113490" y="1029051"/>
                  </a:moveTo>
                  <a:cubicBezTo>
                    <a:pt x="1101340" y="1034519"/>
                    <a:pt x="1087368" y="1037556"/>
                    <a:pt x="1072182" y="1037556"/>
                  </a:cubicBezTo>
                  <a:lnTo>
                    <a:pt x="1002323" y="1037556"/>
                  </a:lnTo>
                  <a:lnTo>
                    <a:pt x="1002323" y="896623"/>
                  </a:lnTo>
                  <a:lnTo>
                    <a:pt x="1071574" y="896623"/>
                  </a:lnTo>
                  <a:cubicBezTo>
                    <a:pt x="1087368" y="896623"/>
                    <a:pt x="1101340" y="899660"/>
                    <a:pt x="1112882" y="905128"/>
                  </a:cubicBezTo>
                  <a:cubicBezTo>
                    <a:pt x="1124424" y="910595"/>
                    <a:pt x="1134143" y="919100"/>
                    <a:pt x="1140826" y="929427"/>
                  </a:cubicBezTo>
                  <a:cubicBezTo>
                    <a:pt x="1147508" y="939754"/>
                    <a:pt x="1150545" y="952511"/>
                    <a:pt x="1150545" y="967090"/>
                  </a:cubicBezTo>
                  <a:cubicBezTo>
                    <a:pt x="1150545" y="981669"/>
                    <a:pt x="1147508" y="993818"/>
                    <a:pt x="1140826" y="1004753"/>
                  </a:cubicBezTo>
                  <a:cubicBezTo>
                    <a:pt x="1134751" y="1015079"/>
                    <a:pt x="1125031" y="1022977"/>
                    <a:pt x="1113490" y="1029051"/>
                  </a:cubicBezTo>
                  <a:close/>
                  <a:moveTo>
                    <a:pt x="1271432" y="1037556"/>
                  </a:moveTo>
                  <a:lnTo>
                    <a:pt x="1261711" y="1013257"/>
                  </a:lnTo>
                  <a:lnTo>
                    <a:pt x="1208255" y="1013257"/>
                  </a:lnTo>
                  <a:lnTo>
                    <a:pt x="1198535" y="1037556"/>
                  </a:lnTo>
                  <a:lnTo>
                    <a:pt x="1150545" y="1037556"/>
                  </a:lnTo>
                  <a:lnTo>
                    <a:pt x="1211899" y="896623"/>
                  </a:lnTo>
                  <a:lnTo>
                    <a:pt x="1258674" y="896623"/>
                  </a:lnTo>
                  <a:lnTo>
                    <a:pt x="1320029" y="1037556"/>
                  </a:lnTo>
                  <a:lnTo>
                    <a:pt x="1271432" y="1037556"/>
                  </a:lnTo>
                  <a:close/>
                  <a:moveTo>
                    <a:pt x="1399607" y="1037556"/>
                  </a:moveTo>
                  <a:lnTo>
                    <a:pt x="1352224" y="1037556"/>
                  </a:lnTo>
                  <a:lnTo>
                    <a:pt x="1352224" y="933679"/>
                  </a:lnTo>
                  <a:lnTo>
                    <a:pt x="1310917" y="933679"/>
                  </a:lnTo>
                  <a:lnTo>
                    <a:pt x="1310917" y="896623"/>
                  </a:lnTo>
                  <a:lnTo>
                    <a:pt x="1440915" y="896623"/>
                  </a:lnTo>
                  <a:lnTo>
                    <a:pt x="1440915" y="933679"/>
                  </a:lnTo>
                  <a:lnTo>
                    <a:pt x="1399607" y="933679"/>
                  </a:lnTo>
                  <a:lnTo>
                    <a:pt x="1399607" y="1037556"/>
                  </a:lnTo>
                  <a:close/>
                  <a:moveTo>
                    <a:pt x="1550867" y="1037556"/>
                  </a:moveTo>
                  <a:lnTo>
                    <a:pt x="1541147" y="1013257"/>
                  </a:lnTo>
                  <a:lnTo>
                    <a:pt x="1487690" y="1013257"/>
                  </a:lnTo>
                  <a:lnTo>
                    <a:pt x="1477971" y="1037556"/>
                  </a:lnTo>
                  <a:lnTo>
                    <a:pt x="1429981" y="1037556"/>
                  </a:lnTo>
                  <a:lnTo>
                    <a:pt x="1491335" y="896623"/>
                  </a:lnTo>
                  <a:lnTo>
                    <a:pt x="1538110" y="896623"/>
                  </a:lnTo>
                  <a:lnTo>
                    <a:pt x="1599464" y="1037556"/>
                  </a:lnTo>
                  <a:lnTo>
                    <a:pt x="1550867" y="1037556"/>
                  </a:lnTo>
                  <a:close/>
                </a:path>
              </a:pathLst>
            </a:custGeom>
            <a:grpFill/>
            <a:ln w="6072" cap="flat">
              <a:noFill/>
              <a:prstDash val="solid"/>
              <a:miter/>
            </a:ln>
          </p:spPr>
          <p:txBody>
            <a:bodyPr rtlCol="0" anchor="ctr"/>
            <a:lstStyle/>
            <a:p>
              <a:endParaRPr lang="en-US"/>
            </a:p>
          </p:txBody>
        </p:sp>
      </p:grpSp>
      <p:sp>
        <p:nvSpPr>
          <p:cNvPr id="1049" name="Freeform: Shape 1048">
            <a:extLst>
              <a:ext uri="{FF2B5EF4-FFF2-40B4-BE49-F238E27FC236}">
                <a16:creationId xmlns:a16="http://schemas.microsoft.com/office/drawing/2014/main" id="{2E6B848F-65AA-4D14-BB12-AA675FF53AFC}"/>
              </a:ext>
            </a:extLst>
          </p:cNvPr>
          <p:cNvSpPr/>
          <p:nvPr/>
        </p:nvSpPr>
        <p:spPr>
          <a:xfrm>
            <a:off x="387621" y="2049622"/>
            <a:ext cx="3247526" cy="988958"/>
          </a:xfrm>
          <a:custGeom>
            <a:avLst/>
            <a:gdLst>
              <a:gd name="connsiteX0" fmla="*/ 0 w 2952295"/>
              <a:gd name="connsiteY0" fmla="*/ 903305 h 899053"/>
              <a:gd name="connsiteX1" fmla="*/ 0 w 2952295"/>
              <a:gd name="connsiteY1" fmla="*/ 454386 h 899053"/>
              <a:gd name="connsiteX2" fmla="*/ 454386 w 2952295"/>
              <a:gd name="connsiteY2" fmla="*/ 0 h 899053"/>
              <a:gd name="connsiteX3" fmla="*/ 2502770 w 2952295"/>
              <a:gd name="connsiteY3" fmla="*/ 0 h 899053"/>
              <a:gd name="connsiteX4" fmla="*/ 2957156 w 2952295"/>
              <a:gd name="connsiteY4" fmla="*/ 454386 h 899053"/>
              <a:gd name="connsiteX5" fmla="*/ 2957156 w 2952295"/>
              <a:gd name="connsiteY5" fmla="*/ 903305 h 89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295" h="899053">
                <a:moveTo>
                  <a:pt x="0" y="903305"/>
                </a:moveTo>
                <a:lnTo>
                  <a:pt x="0" y="454386"/>
                </a:lnTo>
                <a:cubicBezTo>
                  <a:pt x="0" y="203502"/>
                  <a:pt x="203502" y="0"/>
                  <a:pt x="454386" y="0"/>
                </a:cubicBezTo>
                <a:lnTo>
                  <a:pt x="2502770" y="0"/>
                </a:lnTo>
                <a:cubicBezTo>
                  <a:pt x="2753654" y="0"/>
                  <a:pt x="2957156" y="203502"/>
                  <a:pt x="2957156" y="454386"/>
                </a:cubicBezTo>
                <a:lnTo>
                  <a:pt x="2957156" y="903305"/>
                </a:lnTo>
              </a:path>
            </a:pathLst>
          </a:custGeom>
          <a:noFill/>
          <a:ln w="121444" cap="flat">
            <a:solidFill>
              <a:schemeClr val="accent5">
                <a:lumMod val="60000"/>
                <a:lumOff val="40000"/>
              </a:schemeClr>
            </a:solidFill>
            <a:prstDash val="solid"/>
            <a:miter/>
          </a:ln>
        </p:spPr>
        <p:txBody>
          <a:bodyPr rtlCol="0" anchor="ctr"/>
          <a:lstStyle/>
          <a:p>
            <a:endParaRPr lang="en-US"/>
          </a:p>
        </p:txBody>
      </p:sp>
      <p:grpSp>
        <p:nvGrpSpPr>
          <p:cNvPr id="1050" name="Graphic 2">
            <a:extLst>
              <a:ext uri="{FF2B5EF4-FFF2-40B4-BE49-F238E27FC236}">
                <a16:creationId xmlns:a16="http://schemas.microsoft.com/office/drawing/2014/main" id="{CB7A1082-88DE-4DC0-9D5E-680D2AEA2FB7}"/>
              </a:ext>
            </a:extLst>
          </p:cNvPr>
          <p:cNvGrpSpPr/>
          <p:nvPr/>
        </p:nvGrpSpPr>
        <p:grpSpPr>
          <a:xfrm>
            <a:off x="711705" y="1648693"/>
            <a:ext cx="2632768" cy="287332"/>
            <a:chOff x="1214992" y="983333"/>
            <a:chExt cx="2393425" cy="261211"/>
          </a:xfrm>
          <a:solidFill>
            <a:schemeClr val="bg1"/>
          </a:solidFill>
        </p:grpSpPr>
        <p:sp>
          <p:nvSpPr>
            <p:cNvPr id="1051" name="Freeform: Shape 1050">
              <a:extLst>
                <a:ext uri="{FF2B5EF4-FFF2-40B4-BE49-F238E27FC236}">
                  <a16:creationId xmlns:a16="http://schemas.microsoft.com/office/drawing/2014/main" id="{53D5229F-72B0-446C-B5C3-BBFB1EFCC387}"/>
                </a:ext>
              </a:extLst>
            </p:cNvPr>
            <p:cNvSpPr/>
            <p:nvPr/>
          </p:nvSpPr>
          <p:spPr>
            <a:xfrm>
              <a:off x="1214992" y="993659"/>
              <a:ext cx="230838" cy="255137"/>
            </a:xfrm>
            <a:custGeom>
              <a:avLst/>
              <a:gdLst>
                <a:gd name="connsiteX0" fmla="*/ 0 w 230837"/>
                <a:gd name="connsiteY0" fmla="*/ 0 h 255136"/>
                <a:gd name="connsiteX1" fmla="*/ 100840 w 230837"/>
                <a:gd name="connsiteY1" fmla="*/ 0 h 255136"/>
                <a:gd name="connsiteX2" fmla="*/ 171306 w 230837"/>
                <a:gd name="connsiteY2" fmla="*/ 16402 h 255136"/>
                <a:gd name="connsiteX3" fmla="*/ 219296 w 230837"/>
                <a:gd name="connsiteY3" fmla="*/ 61962 h 255136"/>
                <a:gd name="connsiteX4" fmla="*/ 236305 w 230837"/>
                <a:gd name="connsiteY4" fmla="*/ 127568 h 255136"/>
                <a:gd name="connsiteX5" fmla="*/ 219296 w 230837"/>
                <a:gd name="connsiteY5" fmla="*/ 193175 h 255136"/>
                <a:gd name="connsiteX6" fmla="*/ 171306 w 230837"/>
                <a:gd name="connsiteY6" fmla="*/ 238735 h 255136"/>
                <a:gd name="connsiteX7" fmla="*/ 100840 w 230837"/>
                <a:gd name="connsiteY7" fmla="*/ 255137 h 255136"/>
                <a:gd name="connsiteX8" fmla="*/ 0 w 230837"/>
                <a:gd name="connsiteY8" fmla="*/ 255137 h 255136"/>
                <a:gd name="connsiteX9" fmla="*/ 0 w 230837"/>
                <a:gd name="connsiteY9" fmla="*/ 0 h 255136"/>
                <a:gd name="connsiteX10" fmla="*/ 99625 w 230837"/>
                <a:gd name="connsiteY10" fmla="*/ 238735 h 255136"/>
                <a:gd name="connsiteX11" fmla="*/ 162194 w 230837"/>
                <a:gd name="connsiteY11" fmla="*/ 224763 h 255136"/>
                <a:gd name="connsiteX12" fmla="*/ 203502 w 230837"/>
                <a:gd name="connsiteY12" fmla="*/ 185278 h 255136"/>
                <a:gd name="connsiteX13" fmla="*/ 218081 w 230837"/>
                <a:gd name="connsiteY13" fmla="*/ 127568 h 255136"/>
                <a:gd name="connsiteX14" fmla="*/ 203502 w 230837"/>
                <a:gd name="connsiteY14" fmla="*/ 69859 h 255136"/>
                <a:gd name="connsiteX15" fmla="*/ 162194 w 230837"/>
                <a:gd name="connsiteY15" fmla="*/ 30373 h 255136"/>
                <a:gd name="connsiteX16" fmla="*/ 99625 w 230837"/>
                <a:gd name="connsiteY16" fmla="*/ 16402 h 255136"/>
                <a:gd name="connsiteX17" fmla="*/ 18832 w 230837"/>
                <a:gd name="connsiteY17" fmla="*/ 16402 h 255136"/>
                <a:gd name="connsiteX18" fmla="*/ 18832 w 230837"/>
                <a:gd name="connsiteY18" fmla="*/ 238128 h 255136"/>
                <a:gd name="connsiteX19" fmla="*/ 99625 w 230837"/>
                <a:gd name="connsiteY19" fmla="*/ 238128 h 25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37" h="255136">
                  <a:moveTo>
                    <a:pt x="0" y="0"/>
                  </a:moveTo>
                  <a:lnTo>
                    <a:pt x="100840" y="0"/>
                  </a:lnTo>
                  <a:cubicBezTo>
                    <a:pt x="127568" y="0"/>
                    <a:pt x="150652" y="5467"/>
                    <a:pt x="171306" y="16402"/>
                  </a:cubicBezTo>
                  <a:cubicBezTo>
                    <a:pt x="191960" y="27336"/>
                    <a:pt x="207754" y="42523"/>
                    <a:pt x="219296" y="61962"/>
                  </a:cubicBezTo>
                  <a:cubicBezTo>
                    <a:pt x="230838" y="81401"/>
                    <a:pt x="236305" y="103270"/>
                    <a:pt x="236305" y="127568"/>
                  </a:cubicBezTo>
                  <a:cubicBezTo>
                    <a:pt x="236305" y="151867"/>
                    <a:pt x="230838" y="173736"/>
                    <a:pt x="219296" y="193175"/>
                  </a:cubicBezTo>
                  <a:cubicBezTo>
                    <a:pt x="207754" y="212614"/>
                    <a:pt x="191960" y="227801"/>
                    <a:pt x="171306" y="238735"/>
                  </a:cubicBezTo>
                  <a:cubicBezTo>
                    <a:pt x="150652" y="249670"/>
                    <a:pt x="126961" y="255137"/>
                    <a:pt x="100840" y="255137"/>
                  </a:cubicBezTo>
                  <a:lnTo>
                    <a:pt x="0" y="255137"/>
                  </a:lnTo>
                  <a:lnTo>
                    <a:pt x="0" y="0"/>
                  </a:lnTo>
                  <a:close/>
                  <a:moveTo>
                    <a:pt x="99625" y="238735"/>
                  </a:moveTo>
                  <a:cubicBezTo>
                    <a:pt x="123316" y="238735"/>
                    <a:pt x="143970" y="233875"/>
                    <a:pt x="162194" y="224763"/>
                  </a:cubicBezTo>
                  <a:cubicBezTo>
                    <a:pt x="180418" y="215651"/>
                    <a:pt x="193782" y="202287"/>
                    <a:pt x="203502" y="185278"/>
                  </a:cubicBezTo>
                  <a:cubicBezTo>
                    <a:pt x="213221" y="168269"/>
                    <a:pt x="218081" y="149437"/>
                    <a:pt x="218081" y="127568"/>
                  </a:cubicBezTo>
                  <a:cubicBezTo>
                    <a:pt x="218081" y="105700"/>
                    <a:pt x="213221" y="86868"/>
                    <a:pt x="203502" y="69859"/>
                  </a:cubicBezTo>
                  <a:cubicBezTo>
                    <a:pt x="193782" y="52850"/>
                    <a:pt x="179811" y="40093"/>
                    <a:pt x="162194" y="30373"/>
                  </a:cubicBezTo>
                  <a:cubicBezTo>
                    <a:pt x="143970" y="21261"/>
                    <a:pt x="123316" y="16402"/>
                    <a:pt x="99625" y="16402"/>
                  </a:cubicBezTo>
                  <a:lnTo>
                    <a:pt x="18832" y="16402"/>
                  </a:lnTo>
                  <a:lnTo>
                    <a:pt x="18832" y="238128"/>
                  </a:lnTo>
                  <a:lnTo>
                    <a:pt x="99625" y="238128"/>
                  </a:lnTo>
                  <a:close/>
                </a:path>
              </a:pathLst>
            </a:custGeom>
            <a:grpFill/>
            <a:ln w="6072"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668E5DF2-93AB-4B88-AFC9-8E5EF89F3576}"/>
                </a:ext>
              </a:extLst>
            </p:cNvPr>
            <p:cNvSpPr/>
            <p:nvPr/>
          </p:nvSpPr>
          <p:spPr>
            <a:xfrm>
              <a:off x="1504755" y="983333"/>
              <a:ext cx="24299" cy="261211"/>
            </a:xfrm>
            <a:custGeom>
              <a:avLst/>
              <a:gdLst>
                <a:gd name="connsiteX0" fmla="*/ 4252 w 24298"/>
                <a:gd name="connsiteY0" fmla="*/ 24906 h 261211"/>
                <a:gd name="connsiteX1" fmla="*/ 0 w 24298"/>
                <a:gd name="connsiteY1" fmla="*/ 14579 h 261211"/>
                <a:gd name="connsiteX2" fmla="*/ 4252 w 24298"/>
                <a:gd name="connsiteY2" fmla="*/ 4252 h 261211"/>
                <a:gd name="connsiteX3" fmla="*/ 14579 w 24298"/>
                <a:gd name="connsiteY3" fmla="*/ 0 h 261211"/>
                <a:gd name="connsiteX4" fmla="*/ 24906 w 24298"/>
                <a:gd name="connsiteY4" fmla="*/ 4252 h 261211"/>
                <a:gd name="connsiteX5" fmla="*/ 29158 w 24298"/>
                <a:gd name="connsiteY5" fmla="*/ 14579 h 261211"/>
                <a:gd name="connsiteX6" fmla="*/ 24906 w 24298"/>
                <a:gd name="connsiteY6" fmla="*/ 24906 h 261211"/>
                <a:gd name="connsiteX7" fmla="*/ 14579 w 24298"/>
                <a:gd name="connsiteY7" fmla="*/ 29158 h 261211"/>
                <a:gd name="connsiteX8" fmla="*/ 4252 w 24298"/>
                <a:gd name="connsiteY8" fmla="*/ 24906 h 261211"/>
                <a:gd name="connsiteX9" fmla="*/ 5467 w 24298"/>
                <a:gd name="connsiteY9" fmla="*/ 75326 h 261211"/>
                <a:gd name="connsiteX10" fmla="*/ 23691 w 24298"/>
                <a:gd name="connsiteY10" fmla="*/ 75326 h 261211"/>
                <a:gd name="connsiteX11" fmla="*/ 23691 w 24298"/>
                <a:gd name="connsiteY11" fmla="*/ 265463 h 261211"/>
                <a:gd name="connsiteX12" fmla="*/ 5467 w 24298"/>
                <a:gd name="connsiteY12" fmla="*/ 265463 h 261211"/>
                <a:gd name="connsiteX13" fmla="*/ 5467 w 24298"/>
                <a:gd name="connsiteY13" fmla="*/ 75326 h 26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98" h="261211">
                  <a:moveTo>
                    <a:pt x="4252" y="24906"/>
                  </a:moveTo>
                  <a:cubicBezTo>
                    <a:pt x="1215" y="21869"/>
                    <a:pt x="0" y="18831"/>
                    <a:pt x="0" y="14579"/>
                  </a:cubicBezTo>
                  <a:cubicBezTo>
                    <a:pt x="0" y="10327"/>
                    <a:pt x="1215" y="6682"/>
                    <a:pt x="4252" y="4252"/>
                  </a:cubicBezTo>
                  <a:cubicBezTo>
                    <a:pt x="7290" y="1822"/>
                    <a:pt x="10934" y="0"/>
                    <a:pt x="14579" y="0"/>
                  </a:cubicBezTo>
                  <a:cubicBezTo>
                    <a:pt x="18832" y="0"/>
                    <a:pt x="22476" y="1215"/>
                    <a:pt x="24906" y="4252"/>
                  </a:cubicBezTo>
                  <a:cubicBezTo>
                    <a:pt x="27944" y="7289"/>
                    <a:pt x="29158" y="10327"/>
                    <a:pt x="29158" y="14579"/>
                  </a:cubicBezTo>
                  <a:cubicBezTo>
                    <a:pt x="29158" y="18831"/>
                    <a:pt x="27944" y="22476"/>
                    <a:pt x="24906" y="24906"/>
                  </a:cubicBezTo>
                  <a:cubicBezTo>
                    <a:pt x="21869" y="27336"/>
                    <a:pt x="18224" y="29158"/>
                    <a:pt x="14579" y="29158"/>
                  </a:cubicBezTo>
                  <a:cubicBezTo>
                    <a:pt x="10327" y="29158"/>
                    <a:pt x="6682" y="27336"/>
                    <a:pt x="4252" y="24906"/>
                  </a:cubicBezTo>
                  <a:close/>
                  <a:moveTo>
                    <a:pt x="5467" y="75326"/>
                  </a:moveTo>
                  <a:lnTo>
                    <a:pt x="23691" y="75326"/>
                  </a:lnTo>
                  <a:lnTo>
                    <a:pt x="23691" y="265463"/>
                  </a:lnTo>
                  <a:lnTo>
                    <a:pt x="5467" y="265463"/>
                  </a:lnTo>
                  <a:lnTo>
                    <a:pt x="5467" y="75326"/>
                  </a:lnTo>
                  <a:close/>
                </a:path>
              </a:pathLst>
            </a:custGeom>
            <a:grpFill/>
            <a:ln w="6072"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3ECFF478-A4E7-4631-9B5D-AF6E35EAB157}"/>
                </a:ext>
              </a:extLst>
            </p:cNvPr>
            <p:cNvSpPr/>
            <p:nvPr/>
          </p:nvSpPr>
          <p:spPr>
            <a:xfrm>
              <a:off x="1577651" y="1058051"/>
              <a:ext cx="151867" cy="188315"/>
            </a:xfrm>
            <a:custGeom>
              <a:avLst/>
              <a:gdLst>
                <a:gd name="connsiteX0" fmla="*/ 32196 w 151867"/>
                <a:gd name="connsiteY0" fmla="*/ 185278 h 188315"/>
                <a:gd name="connsiteX1" fmla="*/ 0 w 151867"/>
                <a:gd name="connsiteY1" fmla="*/ 167661 h 188315"/>
                <a:gd name="connsiteX2" fmla="*/ 8505 w 151867"/>
                <a:gd name="connsiteY2" fmla="*/ 153082 h 188315"/>
                <a:gd name="connsiteX3" fmla="*/ 38270 w 151867"/>
                <a:gd name="connsiteY3" fmla="*/ 169483 h 188315"/>
                <a:gd name="connsiteX4" fmla="*/ 76541 w 151867"/>
                <a:gd name="connsiteY4" fmla="*/ 176166 h 188315"/>
                <a:gd name="connsiteX5" fmla="*/ 119064 w 151867"/>
                <a:gd name="connsiteY5" fmla="*/ 166446 h 188315"/>
                <a:gd name="connsiteX6" fmla="*/ 133036 w 151867"/>
                <a:gd name="connsiteY6" fmla="*/ 140325 h 188315"/>
                <a:gd name="connsiteX7" fmla="*/ 125746 w 151867"/>
                <a:gd name="connsiteY7" fmla="*/ 121494 h 188315"/>
                <a:gd name="connsiteX8" fmla="*/ 107522 w 151867"/>
                <a:gd name="connsiteY8" fmla="*/ 111167 h 188315"/>
                <a:gd name="connsiteX9" fmla="*/ 77148 w 151867"/>
                <a:gd name="connsiteY9" fmla="*/ 104485 h 188315"/>
                <a:gd name="connsiteX10" fmla="*/ 40700 w 151867"/>
                <a:gd name="connsiteY10" fmla="*/ 95980 h 188315"/>
                <a:gd name="connsiteX11" fmla="*/ 17009 w 151867"/>
                <a:gd name="connsiteY11" fmla="*/ 80793 h 188315"/>
                <a:gd name="connsiteX12" fmla="*/ 7290 w 151867"/>
                <a:gd name="connsiteY12" fmla="*/ 51635 h 188315"/>
                <a:gd name="connsiteX13" fmla="*/ 26121 w 151867"/>
                <a:gd name="connsiteY13" fmla="*/ 14579 h 188315"/>
                <a:gd name="connsiteX14" fmla="*/ 79578 w 151867"/>
                <a:gd name="connsiteY14" fmla="*/ 0 h 188315"/>
                <a:gd name="connsiteX15" fmla="*/ 115419 w 151867"/>
                <a:gd name="connsiteY15" fmla="*/ 4860 h 188315"/>
                <a:gd name="connsiteX16" fmla="*/ 144577 w 151867"/>
                <a:gd name="connsiteY16" fmla="*/ 18224 h 188315"/>
                <a:gd name="connsiteX17" fmla="*/ 136073 w 151867"/>
                <a:gd name="connsiteY17" fmla="*/ 32803 h 188315"/>
                <a:gd name="connsiteX18" fmla="*/ 109344 w 151867"/>
                <a:gd name="connsiteY18" fmla="*/ 20046 h 188315"/>
                <a:gd name="connsiteX19" fmla="*/ 78971 w 151867"/>
                <a:gd name="connsiteY19" fmla="*/ 15794 h 188315"/>
                <a:gd name="connsiteX20" fmla="*/ 38878 w 151867"/>
                <a:gd name="connsiteY20" fmla="*/ 25514 h 188315"/>
                <a:gd name="connsiteX21" fmla="*/ 25514 w 151867"/>
                <a:gd name="connsiteY21" fmla="*/ 51635 h 188315"/>
                <a:gd name="connsiteX22" fmla="*/ 33411 w 151867"/>
                <a:gd name="connsiteY22" fmla="*/ 71681 h 188315"/>
                <a:gd name="connsiteX23" fmla="*/ 52242 w 151867"/>
                <a:gd name="connsiteY23" fmla="*/ 82008 h 188315"/>
                <a:gd name="connsiteX24" fmla="*/ 83223 w 151867"/>
                <a:gd name="connsiteY24" fmla="*/ 89298 h 188315"/>
                <a:gd name="connsiteX25" fmla="*/ 119064 w 151867"/>
                <a:gd name="connsiteY25" fmla="*/ 97802 h 188315"/>
                <a:gd name="connsiteX26" fmla="*/ 142148 w 151867"/>
                <a:gd name="connsiteY26" fmla="*/ 112382 h 188315"/>
                <a:gd name="connsiteX27" fmla="*/ 151867 w 151867"/>
                <a:gd name="connsiteY27" fmla="*/ 140325 h 188315"/>
                <a:gd name="connsiteX28" fmla="*/ 132428 w 151867"/>
                <a:gd name="connsiteY28" fmla="*/ 177988 h 188315"/>
                <a:gd name="connsiteX29" fmla="*/ 77148 w 151867"/>
                <a:gd name="connsiteY29" fmla="*/ 191960 h 188315"/>
                <a:gd name="connsiteX30" fmla="*/ 32196 w 151867"/>
                <a:gd name="connsiteY30" fmla="*/ 185278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867" h="188315">
                  <a:moveTo>
                    <a:pt x="32196" y="185278"/>
                  </a:moveTo>
                  <a:cubicBezTo>
                    <a:pt x="18224" y="180418"/>
                    <a:pt x="7290" y="174951"/>
                    <a:pt x="0" y="167661"/>
                  </a:cubicBezTo>
                  <a:lnTo>
                    <a:pt x="8505" y="153082"/>
                  </a:lnTo>
                  <a:cubicBezTo>
                    <a:pt x="16402" y="159764"/>
                    <a:pt x="26121" y="165231"/>
                    <a:pt x="38270" y="169483"/>
                  </a:cubicBezTo>
                  <a:cubicBezTo>
                    <a:pt x="50420" y="173736"/>
                    <a:pt x="63177" y="176166"/>
                    <a:pt x="76541" y="176166"/>
                  </a:cubicBezTo>
                  <a:cubicBezTo>
                    <a:pt x="95980" y="176166"/>
                    <a:pt x="109952" y="173128"/>
                    <a:pt x="119064" y="166446"/>
                  </a:cubicBezTo>
                  <a:cubicBezTo>
                    <a:pt x="128176" y="160371"/>
                    <a:pt x="133036" y="151259"/>
                    <a:pt x="133036" y="140325"/>
                  </a:cubicBezTo>
                  <a:cubicBezTo>
                    <a:pt x="133036" y="132428"/>
                    <a:pt x="130606" y="125746"/>
                    <a:pt x="125746" y="121494"/>
                  </a:cubicBezTo>
                  <a:cubicBezTo>
                    <a:pt x="120886" y="116634"/>
                    <a:pt x="114811" y="113597"/>
                    <a:pt x="107522" y="111167"/>
                  </a:cubicBezTo>
                  <a:cubicBezTo>
                    <a:pt x="100232" y="108737"/>
                    <a:pt x="89905" y="106914"/>
                    <a:pt x="77148" y="104485"/>
                  </a:cubicBezTo>
                  <a:cubicBezTo>
                    <a:pt x="61962" y="102055"/>
                    <a:pt x="49812" y="99017"/>
                    <a:pt x="40700" y="95980"/>
                  </a:cubicBezTo>
                  <a:cubicBezTo>
                    <a:pt x="31588" y="92943"/>
                    <a:pt x="23691" y="87475"/>
                    <a:pt x="17009" y="80793"/>
                  </a:cubicBezTo>
                  <a:cubicBezTo>
                    <a:pt x="10327" y="73504"/>
                    <a:pt x="7290" y="63784"/>
                    <a:pt x="7290" y="51635"/>
                  </a:cubicBezTo>
                  <a:cubicBezTo>
                    <a:pt x="7290" y="36448"/>
                    <a:pt x="13364" y="24299"/>
                    <a:pt x="26121" y="14579"/>
                  </a:cubicBezTo>
                  <a:cubicBezTo>
                    <a:pt x="38878" y="4860"/>
                    <a:pt x="56494" y="0"/>
                    <a:pt x="79578" y="0"/>
                  </a:cubicBezTo>
                  <a:cubicBezTo>
                    <a:pt x="91728" y="0"/>
                    <a:pt x="103877" y="1822"/>
                    <a:pt x="115419" y="4860"/>
                  </a:cubicBezTo>
                  <a:cubicBezTo>
                    <a:pt x="127568" y="8504"/>
                    <a:pt x="137288" y="12757"/>
                    <a:pt x="144577" y="18224"/>
                  </a:cubicBezTo>
                  <a:lnTo>
                    <a:pt x="136073" y="32803"/>
                  </a:lnTo>
                  <a:cubicBezTo>
                    <a:pt x="128176" y="27336"/>
                    <a:pt x="119671" y="23084"/>
                    <a:pt x="109344" y="20046"/>
                  </a:cubicBezTo>
                  <a:cubicBezTo>
                    <a:pt x="99625" y="17009"/>
                    <a:pt x="89298" y="15794"/>
                    <a:pt x="78971" y="15794"/>
                  </a:cubicBezTo>
                  <a:cubicBezTo>
                    <a:pt x="61354" y="15794"/>
                    <a:pt x="47990" y="18831"/>
                    <a:pt x="38878" y="25514"/>
                  </a:cubicBezTo>
                  <a:cubicBezTo>
                    <a:pt x="29766" y="32196"/>
                    <a:pt x="25514" y="40700"/>
                    <a:pt x="25514" y="51635"/>
                  </a:cubicBezTo>
                  <a:cubicBezTo>
                    <a:pt x="25514" y="60139"/>
                    <a:pt x="27943" y="66822"/>
                    <a:pt x="33411" y="71681"/>
                  </a:cubicBezTo>
                  <a:cubicBezTo>
                    <a:pt x="38270" y="76541"/>
                    <a:pt x="44953" y="80186"/>
                    <a:pt x="52242" y="82008"/>
                  </a:cubicBezTo>
                  <a:cubicBezTo>
                    <a:pt x="59532" y="84438"/>
                    <a:pt x="69859" y="86868"/>
                    <a:pt x="83223" y="89298"/>
                  </a:cubicBezTo>
                  <a:cubicBezTo>
                    <a:pt x="97802" y="91728"/>
                    <a:pt x="109952" y="94765"/>
                    <a:pt x="119064" y="97802"/>
                  </a:cubicBezTo>
                  <a:cubicBezTo>
                    <a:pt x="128176" y="100840"/>
                    <a:pt x="136073" y="105699"/>
                    <a:pt x="142148" y="112382"/>
                  </a:cubicBezTo>
                  <a:cubicBezTo>
                    <a:pt x="148222" y="119064"/>
                    <a:pt x="151867" y="128783"/>
                    <a:pt x="151867" y="140325"/>
                  </a:cubicBezTo>
                  <a:cubicBezTo>
                    <a:pt x="151867" y="156119"/>
                    <a:pt x="145185" y="168876"/>
                    <a:pt x="132428" y="177988"/>
                  </a:cubicBezTo>
                  <a:cubicBezTo>
                    <a:pt x="119064" y="187707"/>
                    <a:pt x="100840" y="191960"/>
                    <a:pt x="77148" y="191960"/>
                  </a:cubicBezTo>
                  <a:cubicBezTo>
                    <a:pt x="60747" y="192568"/>
                    <a:pt x="46167" y="190138"/>
                    <a:pt x="32196" y="185278"/>
                  </a:cubicBezTo>
                  <a:close/>
                </a:path>
              </a:pathLst>
            </a:custGeom>
            <a:grpFill/>
            <a:ln w="6072"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ACA06111-7259-4E30-A264-7A5EDF42047A}"/>
                </a:ext>
              </a:extLst>
            </p:cNvPr>
            <p:cNvSpPr/>
            <p:nvPr/>
          </p:nvSpPr>
          <p:spPr>
            <a:xfrm>
              <a:off x="1759284" y="1056836"/>
              <a:ext cx="164016" cy="188315"/>
            </a:xfrm>
            <a:custGeom>
              <a:avLst/>
              <a:gdLst>
                <a:gd name="connsiteX0" fmla="*/ 46168 w 164016"/>
                <a:gd name="connsiteY0" fmla="*/ 181025 h 188315"/>
                <a:gd name="connsiteX1" fmla="*/ 12149 w 164016"/>
                <a:gd name="connsiteY1" fmla="*/ 146400 h 188315"/>
                <a:gd name="connsiteX2" fmla="*/ 0 w 164016"/>
                <a:gd name="connsiteY2" fmla="*/ 96588 h 188315"/>
                <a:gd name="connsiteX3" fmla="*/ 12149 w 164016"/>
                <a:gd name="connsiteY3" fmla="*/ 46167 h 188315"/>
                <a:gd name="connsiteX4" fmla="*/ 46168 w 164016"/>
                <a:gd name="connsiteY4" fmla="*/ 12149 h 188315"/>
                <a:gd name="connsiteX5" fmla="*/ 95980 w 164016"/>
                <a:gd name="connsiteY5" fmla="*/ 0 h 188315"/>
                <a:gd name="connsiteX6" fmla="*/ 137895 w 164016"/>
                <a:gd name="connsiteY6" fmla="*/ 9112 h 188315"/>
                <a:gd name="connsiteX7" fmla="*/ 168269 w 164016"/>
                <a:gd name="connsiteY7" fmla="*/ 35233 h 188315"/>
                <a:gd name="connsiteX8" fmla="*/ 154904 w 164016"/>
                <a:gd name="connsiteY8" fmla="*/ 44953 h 188315"/>
                <a:gd name="connsiteX9" fmla="*/ 129391 w 164016"/>
                <a:gd name="connsiteY9" fmla="*/ 23691 h 188315"/>
                <a:gd name="connsiteX10" fmla="*/ 95980 w 164016"/>
                <a:gd name="connsiteY10" fmla="*/ 16402 h 188315"/>
                <a:gd name="connsiteX11" fmla="*/ 55887 w 164016"/>
                <a:gd name="connsiteY11" fmla="*/ 26121 h 188315"/>
                <a:gd name="connsiteX12" fmla="*/ 27944 w 164016"/>
                <a:gd name="connsiteY12" fmla="*/ 54065 h 188315"/>
                <a:gd name="connsiteX13" fmla="*/ 18224 w 164016"/>
                <a:gd name="connsiteY13" fmla="*/ 95980 h 188315"/>
                <a:gd name="connsiteX14" fmla="*/ 27944 w 164016"/>
                <a:gd name="connsiteY14" fmla="*/ 137895 h 188315"/>
                <a:gd name="connsiteX15" fmla="*/ 55887 w 164016"/>
                <a:gd name="connsiteY15" fmla="*/ 165839 h 188315"/>
                <a:gd name="connsiteX16" fmla="*/ 95980 w 164016"/>
                <a:gd name="connsiteY16" fmla="*/ 175558 h 188315"/>
                <a:gd name="connsiteX17" fmla="*/ 129391 w 164016"/>
                <a:gd name="connsiteY17" fmla="*/ 168269 h 188315"/>
                <a:gd name="connsiteX18" fmla="*/ 154904 w 164016"/>
                <a:gd name="connsiteY18" fmla="*/ 147007 h 188315"/>
                <a:gd name="connsiteX19" fmla="*/ 168269 w 164016"/>
                <a:gd name="connsiteY19" fmla="*/ 156727 h 188315"/>
                <a:gd name="connsiteX20" fmla="*/ 137895 w 164016"/>
                <a:gd name="connsiteY20" fmla="*/ 182848 h 188315"/>
                <a:gd name="connsiteX21" fmla="*/ 95980 w 164016"/>
                <a:gd name="connsiteY21" fmla="*/ 191960 h 188315"/>
                <a:gd name="connsiteX22" fmla="*/ 46168 w 164016"/>
                <a:gd name="connsiteY22" fmla="*/ 181025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016" h="188315">
                  <a:moveTo>
                    <a:pt x="46168" y="181025"/>
                  </a:moveTo>
                  <a:cubicBezTo>
                    <a:pt x="31588" y="172521"/>
                    <a:pt x="20046" y="161586"/>
                    <a:pt x="12149" y="146400"/>
                  </a:cubicBezTo>
                  <a:cubicBezTo>
                    <a:pt x="3645" y="131821"/>
                    <a:pt x="0" y="115419"/>
                    <a:pt x="0" y="96588"/>
                  </a:cubicBezTo>
                  <a:cubicBezTo>
                    <a:pt x="0" y="77756"/>
                    <a:pt x="4252" y="61354"/>
                    <a:pt x="12149" y="46167"/>
                  </a:cubicBezTo>
                  <a:cubicBezTo>
                    <a:pt x="20654" y="31588"/>
                    <a:pt x="31588" y="20046"/>
                    <a:pt x="46168" y="12149"/>
                  </a:cubicBezTo>
                  <a:cubicBezTo>
                    <a:pt x="60747" y="4252"/>
                    <a:pt x="77148" y="0"/>
                    <a:pt x="95980" y="0"/>
                  </a:cubicBezTo>
                  <a:cubicBezTo>
                    <a:pt x="111167" y="0"/>
                    <a:pt x="125139" y="3037"/>
                    <a:pt x="137895" y="9112"/>
                  </a:cubicBezTo>
                  <a:cubicBezTo>
                    <a:pt x="150652" y="15187"/>
                    <a:pt x="160372" y="23691"/>
                    <a:pt x="168269" y="35233"/>
                  </a:cubicBezTo>
                  <a:lnTo>
                    <a:pt x="154904" y="44953"/>
                  </a:lnTo>
                  <a:cubicBezTo>
                    <a:pt x="148222" y="35233"/>
                    <a:pt x="139718" y="28551"/>
                    <a:pt x="129391" y="23691"/>
                  </a:cubicBezTo>
                  <a:cubicBezTo>
                    <a:pt x="119064" y="18831"/>
                    <a:pt x="108129" y="16402"/>
                    <a:pt x="95980" y="16402"/>
                  </a:cubicBezTo>
                  <a:cubicBezTo>
                    <a:pt x="81401" y="16402"/>
                    <a:pt x="68036" y="20046"/>
                    <a:pt x="55887" y="26121"/>
                  </a:cubicBezTo>
                  <a:cubicBezTo>
                    <a:pt x="44345" y="32803"/>
                    <a:pt x="34626" y="42523"/>
                    <a:pt x="27944" y="54065"/>
                  </a:cubicBezTo>
                  <a:cubicBezTo>
                    <a:pt x="21261" y="66214"/>
                    <a:pt x="18224" y="80186"/>
                    <a:pt x="18224" y="95980"/>
                  </a:cubicBezTo>
                  <a:cubicBezTo>
                    <a:pt x="18224" y="111774"/>
                    <a:pt x="21261" y="125746"/>
                    <a:pt x="27944" y="137895"/>
                  </a:cubicBezTo>
                  <a:cubicBezTo>
                    <a:pt x="34626" y="150045"/>
                    <a:pt x="43738" y="159764"/>
                    <a:pt x="55887" y="165839"/>
                  </a:cubicBezTo>
                  <a:cubicBezTo>
                    <a:pt x="67429" y="172521"/>
                    <a:pt x="80793" y="175558"/>
                    <a:pt x="95980" y="175558"/>
                  </a:cubicBezTo>
                  <a:cubicBezTo>
                    <a:pt x="108129" y="175558"/>
                    <a:pt x="119064" y="173128"/>
                    <a:pt x="129391" y="168269"/>
                  </a:cubicBezTo>
                  <a:cubicBezTo>
                    <a:pt x="139718" y="163409"/>
                    <a:pt x="147615" y="156119"/>
                    <a:pt x="154904" y="147007"/>
                  </a:cubicBezTo>
                  <a:lnTo>
                    <a:pt x="168269" y="156727"/>
                  </a:lnTo>
                  <a:cubicBezTo>
                    <a:pt x="160372" y="168269"/>
                    <a:pt x="150045" y="176773"/>
                    <a:pt x="137895" y="182848"/>
                  </a:cubicBezTo>
                  <a:cubicBezTo>
                    <a:pt x="125139" y="188923"/>
                    <a:pt x="111167" y="191960"/>
                    <a:pt x="95980" y="191960"/>
                  </a:cubicBezTo>
                  <a:cubicBezTo>
                    <a:pt x="77148" y="193783"/>
                    <a:pt x="60747" y="189530"/>
                    <a:pt x="46168" y="181025"/>
                  </a:cubicBezTo>
                  <a:close/>
                </a:path>
              </a:pathLst>
            </a:custGeom>
            <a:grpFill/>
            <a:ln w="6072"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F702415C-4FB7-4640-9B24-55B26FEA0DEF}"/>
                </a:ext>
              </a:extLst>
            </p:cNvPr>
            <p:cNvSpPr/>
            <p:nvPr/>
          </p:nvSpPr>
          <p:spPr>
            <a:xfrm>
              <a:off x="1981617" y="1057444"/>
              <a:ext cx="85046" cy="188315"/>
            </a:xfrm>
            <a:custGeom>
              <a:avLst/>
              <a:gdLst>
                <a:gd name="connsiteX0" fmla="*/ 44953 w 85045"/>
                <a:gd name="connsiteY0" fmla="*/ 10935 h 188315"/>
                <a:gd name="connsiteX1" fmla="*/ 89905 w 85045"/>
                <a:gd name="connsiteY1" fmla="*/ 0 h 188315"/>
                <a:gd name="connsiteX2" fmla="*/ 89905 w 85045"/>
                <a:gd name="connsiteY2" fmla="*/ 17617 h 188315"/>
                <a:gd name="connsiteX3" fmla="*/ 85653 w 85045"/>
                <a:gd name="connsiteY3" fmla="*/ 17009 h 188315"/>
                <a:gd name="connsiteX4" fmla="*/ 35841 w 85045"/>
                <a:gd name="connsiteY4" fmla="*/ 37056 h 188315"/>
                <a:gd name="connsiteX5" fmla="*/ 18224 w 85045"/>
                <a:gd name="connsiteY5" fmla="*/ 92335 h 188315"/>
                <a:gd name="connsiteX6" fmla="*/ 18224 w 85045"/>
                <a:gd name="connsiteY6" fmla="*/ 191353 h 188315"/>
                <a:gd name="connsiteX7" fmla="*/ 0 w 85045"/>
                <a:gd name="connsiteY7" fmla="*/ 191353 h 188315"/>
                <a:gd name="connsiteX8" fmla="*/ 0 w 85045"/>
                <a:gd name="connsiteY8" fmla="*/ 1215 h 188315"/>
                <a:gd name="connsiteX9" fmla="*/ 17617 w 85045"/>
                <a:gd name="connsiteY9" fmla="*/ 1215 h 188315"/>
                <a:gd name="connsiteX10" fmla="*/ 17617 w 85045"/>
                <a:gd name="connsiteY10" fmla="*/ 42523 h 188315"/>
                <a:gd name="connsiteX11" fmla="*/ 44953 w 85045"/>
                <a:gd name="connsiteY11" fmla="*/ 10935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45" h="188315">
                  <a:moveTo>
                    <a:pt x="44953" y="10935"/>
                  </a:moveTo>
                  <a:cubicBezTo>
                    <a:pt x="57102" y="3645"/>
                    <a:pt x="72289" y="0"/>
                    <a:pt x="89905" y="0"/>
                  </a:cubicBezTo>
                  <a:lnTo>
                    <a:pt x="89905" y="17617"/>
                  </a:lnTo>
                  <a:lnTo>
                    <a:pt x="85653" y="17009"/>
                  </a:lnTo>
                  <a:cubicBezTo>
                    <a:pt x="64391" y="17009"/>
                    <a:pt x="47990" y="23691"/>
                    <a:pt x="35841" y="37056"/>
                  </a:cubicBezTo>
                  <a:cubicBezTo>
                    <a:pt x="23691" y="50420"/>
                    <a:pt x="18224" y="68644"/>
                    <a:pt x="18224" y="92335"/>
                  </a:cubicBezTo>
                  <a:lnTo>
                    <a:pt x="18224" y="191353"/>
                  </a:lnTo>
                  <a:lnTo>
                    <a:pt x="0" y="191353"/>
                  </a:lnTo>
                  <a:lnTo>
                    <a:pt x="0" y="1215"/>
                  </a:lnTo>
                  <a:lnTo>
                    <a:pt x="17617" y="1215"/>
                  </a:lnTo>
                  <a:lnTo>
                    <a:pt x="17617" y="42523"/>
                  </a:lnTo>
                  <a:cubicBezTo>
                    <a:pt x="23691" y="29159"/>
                    <a:pt x="32803" y="18224"/>
                    <a:pt x="44953" y="10935"/>
                  </a:cubicBezTo>
                  <a:close/>
                </a:path>
              </a:pathLst>
            </a:custGeom>
            <a:grpFill/>
            <a:ln w="6072"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D110311-F513-43BF-928A-39BAACAEF040}"/>
                </a:ext>
              </a:extLst>
            </p:cNvPr>
            <p:cNvSpPr/>
            <p:nvPr/>
          </p:nvSpPr>
          <p:spPr>
            <a:xfrm>
              <a:off x="2116475" y="983333"/>
              <a:ext cx="24299" cy="261211"/>
            </a:xfrm>
            <a:custGeom>
              <a:avLst/>
              <a:gdLst>
                <a:gd name="connsiteX0" fmla="*/ 4252 w 24298"/>
                <a:gd name="connsiteY0" fmla="*/ 24906 h 261211"/>
                <a:gd name="connsiteX1" fmla="*/ 0 w 24298"/>
                <a:gd name="connsiteY1" fmla="*/ 14579 h 261211"/>
                <a:gd name="connsiteX2" fmla="*/ 4252 w 24298"/>
                <a:gd name="connsiteY2" fmla="*/ 4252 h 261211"/>
                <a:gd name="connsiteX3" fmla="*/ 14579 w 24298"/>
                <a:gd name="connsiteY3" fmla="*/ 0 h 261211"/>
                <a:gd name="connsiteX4" fmla="*/ 24906 w 24298"/>
                <a:gd name="connsiteY4" fmla="*/ 4252 h 261211"/>
                <a:gd name="connsiteX5" fmla="*/ 29159 w 24298"/>
                <a:gd name="connsiteY5" fmla="*/ 14579 h 261211"/>
                <a:gd name="connsiteX6" fmla="*/ 24906 w 24298"/>
                <a:gd name="connsiteY6" fmla="*/ 24906 h 261211"/>
                <a:gd name="connsiteX7" fmla="*/ 14579 w 24298"/>
                <a:gd name="connsiteY7" fmla="*/ 29158 h 261211"/>
                <a:gd name="connsiteX8" fmla="*/ 4252 w 24298"/>
                <a:gd name="connsiteY8" fmla="*/ 24906 h 261211"/>
                <a:gd name="connsiteX9" fmla="*/ 5467 w 24298"/>
                <a:gd name="connsiteY9" fmla="*/ 75326 h 261211"/>
                <a:gd name="connsiteX10" fmla="*/ 23691 w 24298"/>
                <a:gd name="connsiteY10" fmla="*/ 75326 h 261211"/>
                <a:gd name="connsiteX11" fmla="*/ 23691 w 24298"/>
                <a:gd name="connsiteY11" fmla="*/ 265463 h 261211"/>
                <a:gd name="connsiteX12" fmla="*/ 5467 w 24298"/>
                <a:gd name="connsiteY12" fmla="*/ 265463 h 261211"/>
                <a:gd name="connsiteX13" fmla="*/ 5467 w 24298"/>
                <a:gd name="connsiteY13" fmla="*/ 75326 h 26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98" h="261211">
                  <a:moveTo>
                    <a:pt x="4252" y="24906"/>
                  </a:moveTo>
                  <a:cubicBezTo>
                    <a:pt x="1215" y="21869"/>
                    <a:pt x="0" y="18831"/>
                    <a:pt x="0" y="14579"/>
                  </a:cubicBezTo>
                  <a:cubicBezTo>
                    <a:pt x="0" y="10327"/>
                    <a:pt x="1215" y="6682"/>
                    <a:pt x="4252" y="4252"/>
                  </a:cubicBezTo>
                  <a:cubicBezTo>
                    <a:pt x="7290" y="1822"/>
                    <a:pt x="10935" y="0"/>
                    <a:pt x="14579" y="0"/>
                  </a:cubicBezTo>
                  <a:cubicBezTo>
                    <a:pt x="18832" y="0"/>
                    <a:pt x="22476" y="1215"/>
                    <a:pt x="24906" y="4252"/>
                  </a:cubicBezTo>
                  <a:cubicBezTo>
                    <a:pt x="27944" y="7289"/>
                    <a:pt x="29159" y="10327"/>
                    <a:pt x="29159" y="14579"/>
                  </a:cubicBezTo>
                  <a:cubicBezTo>
                    <a:pt x="29159" y="18831"/>
                    <a:pt x="27944" y="22476"/>
                    <a:pt x="24906" y="24906"/>
                  </a:cubicBezTo>
                  <a:cubicBezTo>
                    <a:pt x="21869" y="27336"/>
                    <a:pt x="18224" y="29158"/>
                    <a:pt x="14579" y="29158"/>
                  </a:cubicBezTo>
                  <a:cubicBezTo>
                    <a:pt x="10935" y="29158"/>
                    <a:pt x="7290" y="27336"/>
                    <a:pt x="4252" y="24906"/>
                  </a:cubicBezTo>
                  <a:close/>
                  <a:moveTo>
                    <a:pt x="5467" y="75326"/>
                  </a:moveTo>
                  <a:lnTo>
                    <a:pt x="23691" y="75326"/>
                  </a:lnTo>
                  <a:lnTo>
                    <a:pt x="23691" y="265463"/>
                  </a:lnTo>
                  <a:lnTo>
                    <a:pt x="5467" y="265463"/>
                  </a:lnTo>
                  <a:lnTo>
                    <a:pt x="5467" y="75326"/>
                  </a:lnTo>
                  <a:close/>
                </a:path>
              </a:pathLst>
            </a:custGeom>
            <a:grpFill/>
            <a:ln w="6072"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836FF9BD-A0CB-44C3-932E-2567DF6B8297}"/>
                </a:ext>
              </a:extLst>
            </p:cNvPr>
            <p:cNvSpPr/>
            <p:nvPr/>
          </p:nvSpPr>
          <p:spPr>
            <a:xfrm>
              <a:off x="2216100" y="1057444"/>
              <a:ext cx="309809" cy="188315"/>
            </a:xfrm>
            <a:custGeom>
              <a:avLst/>
              <a:gdLst>
                <a:gd name="connsiteX0" fmla="*/ 293407 w 309808"/>
                <a:gd name="connsiteY0" fmla="*/ 20654 h 188315"/>
                <a:gd name="connsiteX1" fmla="*/ 313454 w 309808"/>
                <a:gd name="connsiteY1" fmla="*/ 80186 h 188315"/>
                <a:gd name="connsiteX2" fmla="*/ 313454 w 309808"/>
                <a:gd name="connsiteY2" fmla="*/ 191353 h 188315"/>
                <a:gd name="connsiteX3" fmla="*/ 295230 w 309808"/>
                <a:gd name="connsiteY3" fmla="*/ 191353 h 188315"/>
                <a:gd name="connsiteX4" fmla="*/ 295230 w 309808"/>
                <a:gd name="connsiteY4" fmla="*/ 81401 h 188315"/>
                <a:gd name="connsiteX5" fmla="*/ 279435 w 309808"/>
                <a:gd name="connsiteY5" fmla="*/ 32803 h 188315"/>
                <a:gd name="connsiteX6" fmla="*/ 235698 w 309808"/>
                <a:gd name="connsiteY6" fmla="*/ 15794 h 188315"/>
                <a:gd name="connsiteX7" fmla="*/ 184671 w 309808"/>
                <a:gd name="connsiteY7" fmla="*/ 35841 h 188315"/>
                <a:gd name="connsiteX8" fmla="*/ 165839 w 309808"/>
                <a:gd name="connsiteY8" fmla="*/ 89906 h 188315"/>
                <a:gd name="connsiteX9" fmla="*/ 165839 w 309808"/>
                <a:gd name="connsiteY9" fmla="*/ 191353 h 188315"/>
                <a:gd name="connsiteX10" fmla="*/ 147615 w 309808"/>
                <a:gd name="connsiteY10" fmla="*/ 191353 h 188315"/>
                <a:gd name="connsiteX11" fmla="*/ 147615 w 309808"/>
                <a:gd name="connsiteY11" fmla="*/ 81401 h 188315"/>
                <a:gd name="connsiteX12" fmla="*/ 131821 w 309808"/>
                <a:gd name="connsiteY12" fmla="*/ 32803 h 188315"/>
                <a:gd name="connsiteX13" fmla="*/ 88083 w 309808"/>
                <a:gd name="connsiteY13" fmla="*/ 15794 h 188315"/>
                <a:gd name="connsiteX14" fmla="*/ 37056 w 309808"/>
                <a:gd name="connsiteY14" fmla="*/ 35841 h 188315"/>
                <a:gd name="connsiteX15" fmla="*/ 18224 w 309808"/>
                <a:gd name="connsiteY15" fmla="*/ 89906 h 188315"/>
                <a:gd name="connsiteX16" fmla="*/ 18224 w 309808"/>
                <a:gd name="connsiteY16" fmla="*/ 191353 h 188315"/>
                <a:gd name="connsiteX17" fmla="*/ 0 w 309808"/>
                <a:gd name="connsiteY17" fmla="*/ 191353 h 188315"/>
                <a:gd name="connsiteX18" fmla="*/ 0 w 309808"/>
                <a:gd name="connsiteY18" fmla="*/ 1215 h 188315"/>
                <a:gd name="connsiteX19" fmla="*/ 17617 w 309808"/>
                <a:gd name="connsiteY19" fmla="*/ 1215 h 188315"/>
                <a:gd name="connsiteX20" fmla="*/ 17617 w 309808"/>
                <a:gd name="connsiteY20" fmla="*/ 41915 h 188315"/>
                <a:gd name="connsiteX21" fmla="*/ 45560 w 309808"/>
                <a:gd name="connsiteY21" fmla="*/ 10935 h 188315"/>
                <a:gd name="connsiteX22" fmla="*/ 90513 w 309808"/>
                <a:gd name="connsiteY22" fmla="*/ 0 h 188315"/>
                <a:gd name="connsiteX23" fmla="*/ 134251 w 309808"/>
                <a:gd name="connsiteY23" fmla="*/ 11542 h 188315"/>
                <a:gd name="connsiteX24" fmla="*/ 159764 w 309808"/>
                <a:gd name="connsiteY24" fmla="*/ 45560 h 188315"/>
                <a:gd name="connsiteX25" fmla="*/ 189530 w 309808"/>
                <a:gd name="connsiteY25" fmla="*/ 12149 h 188315"/>
                <a:gd name="connsiteX26" fmla="*/ 236913 w 309808"/>
                <a:gd name="connsiteY26" fmla="*/ 0 h 188315"/>
                <a:gd name="connsiteX27" fmla="*/ 293407 w 309808"/>
                <a:gd name="connsiteY27" fmla="*/ 20654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808" h="188315">
                  <a:moveTo>
                    <a:pt x="293407" y="20654"/>
                  </a:moveTo>
                  <a:cubicBezTo>
                    <a:pt x="306772" y="34626"/>
                    <a:pt x="313454" y="54672"/>
                    <a:pt x="313454" y="80186"/>
                  </a:cubicBezTo>
                  <a:lnTo>
                    <a:pt x="313454" y="191353"/>
                  </a:lnTo>
                  <a:lnTo>
                    <a:pt x="295230" y="191353"/>
                  </a:lnTo>
                  <a:lnTo>
                    <a:pt x="295230" y="81401"/>
                  </a:lnTo>
                  <a:cubicBezTo>
                    <a:pt x="295230" y="60140"/>
                    <a:pt x="289762" y="43738"/>
                    <a:pt x="279435" y="32803"/>
                  </a:cubicBezTo>
                  <a:cubicBezTo>
                    <a:pt x="269109" y="21869"/>
                    <a:pt x="254529" y="15794"/>
                    <a:pt x="235698" y="15794"/>
                  </a:cubicBezTo>
                  <a:cubicBezTo>
                    <a:pt x="214436" y="15794"/>
                    <a:pt x="197427" y="22476"/>
                    <a:pt x="184671" y="35841"/>
                  </a:cubicBezTo>
                  <a:cubicBezTo>
                    <a:pt x="171914" y="49205"/>
                    <a:pt x="165839" y="67429"/>
                    <a:pt x="165839" y="89906"/>
                  </a:cubicBezTo>
                  <a:lnTo>
                    <a:pt x="165839" y="191353"/>
                  </a:lnTo>
                  <a:lnTo>
                    <a:pt x="147615" y="191353"/>
                  </a:lnTo>
                  <a:lnTo>
                    <a:pt x="147615" y="81401"/>
                  </a:lnTo>
                  <a:cubicBezTo>
                    <a:pt x="147615" y="60140"/>
                    <a:pt x="142148" y="43738"/>
                    <a:pt x="131821" y="32803"/>
                  </a:cubicBezTo>
                  <a:cubicBezTo>
                    <a:pt x="121494" y="21869"/>
                    <a:pt x="106914" y="15794"/>
                    <a:pt x="88083" y="15794"/>
                  </a:cubicBezTo>
                  <a:cubicBezTo>
                    <a:pt x="66822" y="15794"/>
                    <a:pt x="49812" y="22476"/>
                    <a:pt x="37056" y="35841"/>
                  </a:cubicBezTo>
                  <a:cubicBezTo>
                    <a:pt x="24299" y="49205"/>
                    <a:pt x="18224" y="67429"/>
                    <a:pt x="18224" y="89906"/>
                  </a:cubicBezTo>
                  <a:lnTo>
                    <a:pt x="18224" y="191353"/>
                  </a:lnTo>
                  <a:lnTo>
                    <a:pt x="0" y="191353"/>
                  </a:lnTo>
                  <a:lnTo>
                    <a:pt x="0" y="1215"/>
                  </a:lnTo>
                  <a:lnTo>
                    <a:pt x="17617" y="1215"/>
                  </a:lnTo>
                  <a:lnTo>
                    <a:pt x="17617" y="41915"/>
                  </a:lnTo>
                  <a:cubicBezTo>
                    <a:pt x="23691" y="28551"/>
                    <a:pt x="33411" y="18224"/>
                    <a:pt x="45560" y="10935"/>
                  </a:cubicBezTo>
                  <a:cubicBezTo>
                    <a:pt x="58317" y="3645"/>
                    <a:pt x="72896" y="0"/>
                    <a:pt x="90513" y="0"/>
                  </a:cubicBezTo>
                  <a:cubicBezTo>
                    <a:pt x="107522" y="0"/>
                    <a:pt x="122709" y="3645"/>
                    <a:pt x="134251" y="11542"/>
                  </a:cubicBezTo>
                  <a:cubicBezTo>
                    <a:pt x="146400" y="19439"/>
                    <a:pt x="154904" y="30981"/>
                    <a:pt x="159764" y="45560"/>
                  </a:cubicBezTo>
                  <a:cubicBezTo>
                    <a:pt x="165839" y="31588"/>
                    <a:pt x="176166" y="20047"/>
                    <a:pt x="189530" y="12149"/>
                  </a:cubicBezTo>
                  <a:cubicBezTo>
                    <a:pt x="202895" y="3645"/>
                    <a:pt x="218689" y="0"/>
                    <a:pt x="236913" y="0"/>
                  </a:cubicBezTo>
                  <a:cubicBezTo>
                    <a:pt x="261819" y="0"/>
                    <a:pt x="280043" y="6682"/>
                    <a:pt x="293407" y="20654"/>
                  </a:cubicBezTo>
                  <a:close/>
                </a:path>
              </a:pathLst>
            </a:custGeom>
            <a:grpFill/>
            <a:ln w="6072"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091FECE2-79AD-4C21-B8EE-AED52CEF04E8}"/>
                </a:ext>
              </a:extLst>
            </p:cNvPr>
            <p:cNvSpPr/>
            <p:nvPr/>
          </p:nvSpPr>
          <p:spPr>
            <a:xfrm>
              <a:off x="2599412" y="983333"/>
              <a:ext cx="24299" cy="261211"/>
            </a:xfrm>
            <a:custGeom>
              <a:avLst/>
              <a:gdLst>
                <a:gd name="connsiteX0" fmla="*/ 4252 w 24298"/>
                <a:gd name="connsiteY0" fmla="*/ 24906 h 261211"/>
                <a:gd name="connsiteX1" fmla="*/ 0 w 24298"/>
                <a:gd name="connsiteY1" fmla="*/ 14579 h 261211"/>
                <a:gd name="connsiteX2" fmla="*/ 4252 w 24298"/>
                <a:gd name="connsiteY2" fmla="*/ 4252 h 261211"/>
                <a:gd name="connsiteX3" fmla="*/ 14579 w 24298"/>
                <a:gd name="connsiteY3" fmla="*/ 0 h 261211"/>
                <a:gd name="connsiteX4" fmla="*/ 24906 w 24298"/>
                <a:gd name="connsiteY4" fmla="*/ 4252 h 261211"/>
                <a:gd name="connsiteX5" fmla="*/ 29159 w 24298"/>
                <a:gd name="connsiteY5" fmla="*/ 14579 h 261211"/>
                <a:gd name="connsiteX6" fmla="*/ 24906 w 24298"/>
                <a:gd name="connsiteY6" fmla="*/ 24906 h 261211"/>
                <a:gd name="connsiteX7" fmla="*/ 14579 w 24298"/>
                <a:gd name="connsiteY7" fmla="*/ 29158 h 261211"/>
                <a:gd name="connsiteX8" fmla="*/ 4252 w 24298"/>
                <a:gd name="connsiteY8" fmla="*/ 24906 h 261211"/>
                <a:gd name="connsiteX9" fmla="*/ 5467 w 24298"/>
                <a:gd name="connsiteY9" fmla="*/ 75326 h 261211"/>
                <a:gd name="connsiteX10" fmla="*/ 23691 w 24298"/>
                <a:gd name="connsiteY10" fmla="*/ 75326 h 261211"/>
                <a:gd name="connsiteX11" fmla="*/ 23691 w 24298"/>
                <a:gd name="connsiteY11" fmla="*/ 265463 h 261211"/>
                <a:gd name="connsiteX12" fmla="*/ 5467 w 24298"/>
                <a:gd name="connsiteY12" fmla="*/ 265463 h 261211"/>
                <a:gd name="connsiteX13" fmla="*/ 5467 w 24298"/>
                <a:gd name="connsiteY13" fmla="*/ 75326 h 26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98" h="261211">
                  <a:moveTo>
                    <a:pt x="4252" y="24906"/>
                  </a:moveTo>
                  <a:cubicBezTo>
                    <a:pt x="1215" y="21869"/>
                    <a:pt x="0" y="18831"/>
                    <a:pt x="0" y="14579"/>
                  </a:cubicBezTo>
                  <a:cubicBezTo>
                    <a:pt x="0" y="10327"/>
                    <a:pt x="1215" y="6682"/>
                    <a:pt x="4252" y="4252"/>
                  </a:cubicBezTo>
                  <a:cubicBezTo>
                    <a:pt x="7290" y="1822"/>
                    <a:pt x="10935" y="0"/>
                    <a:pt x="14579" y="0"/>
                  </a:cubicBezTo>
                  <a:cubicBezTo>
                    <a:pt x="18832" y="0"/>
                    <a:pt x="22476" y="1215"/>
                    <a:pt x="24906" y="4252"/>
                  </a:cubicBezTo>
                  <a:cubicBezTo>
                    <a:pt x="27944" y="7289"/>
                    <a:pt x="29159" y="10327"/>
                    <a:pt x="29159" y="14579"/>
                  </a:cubicBezTo>
                  <a:cubicBezTo>
                    <a:pt x="29159" y="18831"/>
                    <a:pt x="27944" y="22476"/>
                    <a:pt x="24906" y="24906"/>
                  </a:cubicBezTo>
                  <a:cubicBezTo>
                    <a:pt x="21869" y="27336"/>
                    <a:pt x="18224" y="29158"/>
                    <a:pt x="14579" y="29158"/>
                  </a:cubicBezTo>
                  <a:cubicBezTo>
                    <a:pt x="10935" y="29158"/>
                    <a:pt x="7290" y="27336"/>
                    <a:pt x="4252" y="24906"/>
                  </a:cubicBezTo>
                  <a:close/>
                  <a:moveTo>
                    <a:pt x="5467" y="75326"/>
                  </a:moveTo>
                  <a:lnTo>
                    <a:pt x="23691" y="75326"/>
                  </a:lnTo>
                  <a:lnTo>
                    <a:pt x="23691" y="265463"/>
                  </a:lnTo>
                  <a:lnTo>
                    <a:pt x="5467" y="265463"/>
                  </a:lnTo>
                  <a:lnTo>
                    <a:pt x="5467" y="75326"/>
                  </a:lnTo>
                  <a:close/>
                </a:path>
              </a:pathLst>
            </a:custGeom>
            <a:grpFill/>
            <a:ln w="6072"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E98EBE2-AA3E-456D-8B7C-3240E36EC9EB}"/>
                </a:ext>
              </a:extLst>
            </p:cNvPr>
            <p:cNvSpPr/>
            <p:nvPr/>
          </p:nvSpPr>
          <p:spPr>
            <a:xfrm>
              <a:off x="2699645" y="1056836"/>
              <a:ext cx="170091" cy="188315"/>
            </a:xfrm>
            <a:custGeom>
              <a:avLst/>
              <a:gdLst>
                <a:gd name="connsiteX0" fmla="*/ 150045 w 170091"/>
                <a:gd name="connsiteY0" fmla="*/ 21261 h 188315"/>
                <a:gd name="connsiteX1" fmla="*/ 170699 w 170091"/>
                <a:gd name="connsiteY1" fmla="*/ 80793 h 188315"/>
                <a:gd name="connsiteX2" fmla="*/ 170699 w 170091"/>
                <a:gd name="connsiteY2" fmla="*/ 191960 h 188315"/>
                <a:gd name="connsiteX3" fmla="*/ 152475 w 170091"/>
                <a:gd name="connsiteY3" fmla="*/ 191960 h 188315"/>
                <a:gd name="connsiteX4" fmla="*/ 152475 w 170091"/>
                <a:gd name="connsiteY4" fmla="*/ 82008 h 188315"/>
                <a:gd name="connsiteX5" fmla="*/ 136073 w 170091"/>
                <a:gd name="connsiteY5" fmla="*/ 33411 h 188315"/>
                <a:gd name="connsiteX6" fmla="*/ 90513 w 170091"/>
                <a:gd name="connsiteY6" fmla="*/ 16402 h 188315"/>
                <a:gd name="connsiteX7" fmla="*/ 37663 w 170091"/>
                <a:gd name="connsiteY7" fmla="*/ 36448 h 188315"/>
                <a:gd name="connsiteX8" fmla="*/ 18224 w 170091"/>
                <a:gd name="connsiteY8" fmla="*/ 90513 h 188315"/>
                <a:gd name="connsiteX9" fmla="*/ 18224 w 170091"/>
                <a:gd name="connsiteY9" fmla="*/ 191960 h 188315"/>
                <a:gd name="connsiteX10" fmla="*/ 0 w 170091"/>
                <a:gd name="connsiteY10" fmla="*/ 191960 h 188315"/>
                <a:gd name="connsiteX11" fmla="*/ 0 w 170091"/>
                <a:gd name="connsiteY11" fmla="*/ 1822 h 188315"/>
                <a:gd name="connsiteX12" fmla="*/ 17617 w 170091"/>
                <a:gd name="connsiteY12" fmla="*/ 1822 h 188315"/>
                <a:gd name="connsiteX13" fmla="*/ 17617 w 170091"/>
                <a:gd name="connsiteY13" fmla="*/ 43130 h 188315"/>
                <a:gd name="connsiteX14" fmla="*/ 46775 w 170091"/>
                <a:gd name="connsiteY14" fmla="*/ 11542 h 188315"/>
                <a:gd name="connsiteX15" fmla="*/ 92943 w 170091"/>
                <a:gd name="connsiteY15" fmla="*/ 0 h 188315"/>
                <a:gd name="connsiteX16" fmla="*/ 150045 w 170091"/>
                <a:gd name="connsiteY16" fmla="*/ 21261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091" h="188315">
                  <a:moveTo>
                    <a:pt x="150045" y="21261"/>
                  </a:moveTo>
                  <a:cubicBezTo>
                    <a:pt x="164016" y="35233"/>
                    <a:pt x="170699" y="55279"/>
                    <a:pt x="170699" y="80793"/>
                  </a:cubicBezTo>
                  <a:lnTo>
                    <a:pt x="170699" y="191960"/>
                  </a:lnTo>
                  <a:lnTo>
                    <a:pt x="152475" y="191960"/>
                  </a:lnTo>
                  <a:lnTo>
                    <a:pt x="152475" y="82008"/>
                  </a:lnTo>
                  <a:cubicBezTo>
                    <a:pt x="152475" y="60747"/>
                    <a:pt x="147007" y="44345"/>
                    <a:pt x="136073" y="33411"/>
                  </a:cubicBezTo>
                  <a:cubicBezTo>
                    <a:pt x="125139" y="22476"/>
                    <a:pt x="109952" y="16402"/>
                    <a:pt x="90513" y="16402"/>
                  </a:cubicBezTo>
                  <a:cubicBezTo>
                    <a:pt x="68037" y="16402"/>
                    <a:pt x="50420" y="23084"/>
                    <a:pt x="37663" y="36448"/>
                  </a:cubicBezTo>
                  <a:cubicBezTo>
                    <a:pt x="24906" y="49812"/>
                    <a:pt x="18224" y="68037"/>
                    <a:pt x="18224" y="90513"/>
                  </a:cubicBezTo>
                  <a:lnTo>
                    <a:pt x="18224" y="191960"/>
                  </a:lnTo>
                  <a:lnTo>
                    <a:pt x="0" y="191960"/>
                  </a:lnTo>
                  <a:lnTo>
                    <a:pt x="0" y="1822"/>
                  </a:lnTo>
                  <a:lnTo>
                    <a:pt x="17617" y="1822"/>
                  </a:lnTo>
                  <a:lnTo>
                    <a:pt x="17617" y="43130"/>
                  </a:lnTo>
                  <a:cubicBezTo>
                    <a:pt x="24299" y="29766"/>
                    <a:pt x="34018" y="19439"/>
                    <a:pt x="46775" y="11542"/>
                  </a:cubicBezTo>
                  <a:cubicBezTo>
                    <a:pt x="59532" y="4252"/>
                    <a:pt x="75326" y="0"/>
                    <a:pt x="92943" y="0"/>
                  </a:cubicBezTo>
                  <a:cubicBezTo>
                    <a:pt x="117241" y="607"/>
                    <a:pt x="136073" y="7290"/>
                    <a:pt x="150045" y="21261"/>
                  </a:cubicBezTo>
                  <a:close/>
                </a:path>
              </a:pathLst>
            </a:custGeom>
            <a:grpFill/>
            <a:ln w="6072"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95EDB498-12CC-49AD-B86B-C2B3FD640ED1}"/>
                </a:ext>
              </a:extLst>
            </p:cNvPr>
            <p:cNvSpPr/>
            <p:nvPr/>
          </p:nvSpPr>
          <p:spPr>
            <a:xfrm>
              <a:off x="2928053" y="1056229"/>
              <a:ext cx="151867" cy="188315"/>
            </a:xfrm>
            <a:custGeom>
              <a:avLst/>
              <a:gdLst>
                <a:gd name="connsiteX0" fmla="*/ 136073 w 151867"/>
                <a:gd name="connsiteY0" fmla="*/ 18831 h 188315"/>
                <a:gd name="connsiteX1" fmla="*/ 154904 w 151867"/>
                <a:gd name="connsiteY1" fmla="*/ 71681 h 188315"/>
                <a:gd name="connsiteX2" fmla="*/ 154904 w 151867"/>
                <a:gd name="connsiteY2" fmla="*/ 192567 h 188315"/>
                <a:gd name="connsiteX3" fmla="*/ 137288 w 151867"/>
                <a:gd name="connsiteY3" fmla="*/ 192567 h 188315"/>
                <a:gd name="connsiteX4" fmla="*/ 137288 w 151867"/>
                <a:gd name="connsiteY4" fmla="*/ 158549 h 188315"/>
                <a:gd name="connsiteX5" fmla="*/ 110559 w 151867"/>
                <a:gd name="connsiteY5" fmla="*/ 184670 h 188315"/>
                <a:gd name="connsiteX6" fmla="*/ 68644 w 151867"/>
                <a:gd name="connsiteY6" fmla="*/ 193782 h 188315"/>
                <a:gd name="connsiteX7" fmla="*/ 18224 w 151867"/>
                <a:gd name="connsiteY7" fmla="*/ 178595 h 188315"/>
                <a:gd name="connsiteX8" fmla="*/ 0 w 151867"/>
                <a:gd name="connsiteY8" fmla="*/ 139110 h 188315"/>
                <a:gd name="connsiteX9" fmla="*/ 17009 w 151867"/>
                <a:gd name="connsiteY9" fmla="*/ 100840 h 188315"/>
                <a:gd name="connsiteX10" fmla="*/ 71074 w 151867"/>
                <a:gd name="connsiteY10" fmla="*/ 86260 h 188315"/>
                <a:gd name="connsiteX11" fmla="*/ 136680 w 151867"/>
                <a:gd name="connsiteY11" fmla="*/ 86260 h 188315"/>
                <a:gd name="connsiteX12" fmla="*/ 136680 w 151867"/>
                <a:gd name="connsiteY12" fmla="*/ 71073 h 188315"/>
                <a:gd name="connsiteX13" fmla="*/ 122101 w 151867"/>
                <a:gd name="connsiteY13" fmla="*/ 30373 h 188315"/>
                <a:gd name="connsiteX14" fmla="*/ 80186 w 151867"/>
                <a:gd name="connsiteY14" fmla="*/ 16401 h 188315"/>
                <a:gd name="connsiteX15" fmla="*/ 43738 w 151867"/>
                <a:gd name="connsiteY15" fmla="*/ 23084 h 188315"/>
                <a:gd name="connsiteX16" fmla="*/ 14579 w 151867"/>
                <a:gd name="connsiteY16" fmla="*/ 40700 h 188315"/>
                <a:gd name="connsiteX17" fmla="*/ 5467 w 151867"/>
                <a:gd name="connsiteY17" fmla="*/ 27336 h 188315"/>
                <a:gd name="connsiteX18" fmla="*/ 39485 w 151867"/>
                <a:gd name="connsiteY18" fmla="*/ 7289 h 188315"/>
                <a:gd name="connsiteX19" fmla="*/ 81401 w 151867"/>
                <a:gd name="connsiteY19" fmla="*/ 0 h 188315"/>
                <a:gd name="connsiteX20" fmla="*/ 136073 w 151867"/>
                <a:gd name="connsiteY20" fmla="*/ 18831 h 188315"/>
                <a:gd name="connsiteX21" fmla="*/ 111774 w 151867"/>
                <a:gd name="connsiteY21" fmla="*/ 168268 h 188315"/>
                <a:gd name="connsiteX22" fmla="*/ 136680 w 151867"/>
                <a:gd name="connsiteY22" fmla="*/ 136680 h 188315"/>
                <a:gd name="connsiteX23" fmla="*/ 136680 w 151867"/>
                <a:gd name="connsiteY23" fmla="*/ 100840 h 188315"/>
                <a:gd name="connsiteX24" fmla="*/ 71681 w 151867"/>
                <a:gd name="connsiteY24" fmla="*/ 100840 h 188315"/>
                <a:gd name="connsiteX25" fmla="*/ 30981 w 151867"/>
                <a:gd name="connsiteY25" fmla="*/ 111167 h 188315"/>
                <a:gd name="connsiteX26" fmla="*/ 18224 w 151867"/>
                <a:gd name="connsiteY26" fmla="*/ 139110 h 188315"/>
                <a:gd name="connsiteX27" fmla="*/ 32196 w 151867"/>
                <a:gd name="connsiteY27" fmla="*/ 168268 h 188315"/>
                <a:gd name="connsiteX28" fmla="*/ 71074 w 151867"/>
                <a:gd name="connsiteY28" fmla="*/ 179203 h 188315"/>
                <a:gd name="connsiteX29" fmla="*/ 111774 w 151867"/>
                <a:gd name="connsiteY29" fmla="*/ 168268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867" h="188315">
                  <a:moveTo>
                    <a:pt x="136073" y="18831"/>
                  </a:moveTo>
                  <a:cubicBezTo>
                    <a:pt x="148830" y="30981"/>
                    <a:pt x="154904" y="48597"/>
                    <a:pt x="154904" y="71681"/>
                  </a:cubicBezTo>
                  <a:lnTo>
                    <a:pt x="154904" y="192567"/>
                  </a:lnTo>
                  <a:lnTo>
                    <a:pt x="137288" y="192567"/>
                  </a:lnTo>
                  <a:lnTo>
                    <a:pt x="137288" y="158549"/>
                  </a:lnTo>
                  <a:cubicBezTo>
                    <a:pt x="131213" y="169483"/>
                    <a:pt x="122101" y="178595"/>
                    <a:pt x="110559" y="184670"/>
                  </a:cubicBezTo>
                  <a:cubicBezTo>
                    <a:pt x="99017" y="190745"/>
                    <a:pt x="85046" y="193782"/>
                    <a:pt x="68644" y="193782"/>
                  </a:cubicBezTo>
                  <a:cubicBezTo>
                    <a:pt x="47382" y="193782"/>
                    <a:pt x="30981" y="188923"/>
                    <a:pt x="18224" y="178595"/>
                  </a:cubicBezTo>
                  <a:cubicBezTo>
                    <a:pt x="6075" y="168876"/>
                    <a:pt x="0" y="155512"/>
                    <a:pt x="0" y="139110"/>
                  </a:cubicBezTo>
                  <a:cubicBezTo>
                    <a:pt x="0" y="123316"/>
                    <a:pt x="5467" y="110559"/>
                    <a:pt x="17009" y="100840"/>
                  </a:cubicBezTo>
                  <a:cubicBezTo>
                    <a:pt x="28551" y="91120"/>
                    <a:pt x="46168" y="86260"/>
                    <a:pt x="71074" y="86260"/>
                  </a:cubicBezTo>
                  <a:lnTo>
                    <a:pt x="136680" y="86260"/>
                  </a:lnTo>
                  <a:lnTo>
                    <a:pt x="136680" y="71073"/>
                  </a:lnTo>
                  <a:cubicBezTo>
                    <a:pt x="136680" y="53457"/>
                    <a:pt x="131821" y="40093"/>
                    <a:pt x="122101" y="30373"/>
                  </a:cubicBezTo>
                  <a:cubicBezTo>
                    <a:pt x="112382" y="21261"/>
                    <a:pt x="98410" y="16401"/>
                    <a:pt x="80186" y="16401"/>
                  </a:cubicBezTo>
                  <a:cubicBezTo>
                    <a:pt x="67429" y="16401"/>
                    <a:pt x="55280" y="18831"/>
                    <a:pt x="43738" y="23084"/>
                  </a:cubicBezTo>
                  <a:cubicBezTo>
                    <a:pt x="32196" y="27336"/>
                    <a:pt x="22476" y="33411"/>
                    <a:pt x="14579" y="40700"/>
                  </a:cubicBezTo>
                  <a:lnTo>
                    <a:pt x="5467" y="27336"/>
                  </a:lnTo>
                  <a:cubicBezTo>
                    <a:pt x="15187" y="18831"/>
                    <a:pt x="26121" y="12149"/>
                    <a:pt x="39485" y="7289"/>
                  </a:cubicBezTo>
                  <a:cubicBezTo>
                    <a:pt x="52850" y="2430"/>
                    <a:pt x="66822" y="0"/>
                    <a:pt x="81401" y="0"/>
                  </a:cubicBezTo>
                  <a:cubicBezTo>
                    <a:pt x="105092" y="1215"/>
                    <a:pt x="123316" y="6682"/>
                    <a:pt x="136073" y="18831"/>
                  </a:cubicBezTo>
                  <a:close/>
                  <a:moveTo>
                    <a:pt x="111774" y="168268"/>
                  </a:moveTo>
                  <a:cubicBezTo>
                    <a:pt x="122709" y="160979"/>
                    <a:pt x="131213" y="150652"/>
                    <a:pt x="136680" y="136680"/>
                  </a:cubicBezTo>
                  <a:lnTo>
                    <a:pt x="136680" y="100840"/>
                  </a:lnTo>
                  <a:lnTo>
                    <a:pt x="71681" y="100840"/>
                  </a:lnTo>
                  <a:cubicBezTo>
                    <a:pt x="52850" y="100840"/>
                    <a:pt x="39485" y="104484"/>
                    <a:pt x="30981" y="111167"/>
                  </a:cubicBezTo>
                  <a:cubicBezTo>
                    <a:pt x="22476" y="117849"/>
                    <a:pt x="18224" y="127568"/>
                    <a:pt x="18224" y="139110"/>
                  </a:cubicBezTo>
                  <a:cubicBezTo>
                    <a:pt x="18224" y="151259"/>
                    <a:pt x="23084" y="161586"/>
                    <a:pt x="32196" y="168268"/>
                  </a:cubicBezTo>
                  <a:cubicBezTo>
                    <a:pt x="41308" y="175558"/>
                    <a:pt x="54672" y="179203"/>
                    <a:pt x="71074" y="179203"/>
                  </a:cubicBezTo>
                  <a:cubicBezTo>
                    <a:pt x="87475" y="179203"/>
                    <a:pt x="100840" y="175558"/>
                    <a:pt x="111774" y="168268"/>
                  </a:cubicBezTo>
                  <a:close/>
                </a:path>
              </a:pathLst>
            </a:custGeom>
            <a:grpFill/>
            <a:ln w="6072"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D84B5B04-60FA-4934-8DDB-88D50CFFDE8E}"/>
                </a:ext>
              </a:extLst>
            </p:cNvPr>
            <p:cNvSpPr/>
            <p:nvPr/>
          </p:nvSpPr>
          <p:spPr>
            <a:xfrm>
              <a:off x="3126088" y="1017351"/>
              <a:ext cx="121494" cy="230838"/>
            </a:xfrm>
            <a:custGeom>
              <a:avLst/>
              <a:gdLst>
                <a:gd name="connsiteX0" fmla="*/ 126354 w 121493"/>
                <a:gd name="connsiteY0" fmla="*/ 219296 h 230837"/>
                <a:gd name="connsiteX1" fmla="*/ 108737 w 121493"/>
                <a:gd name="connsiteY1" fmla="*/ 229016 h 230837"/>
                <a:gd name="connsiteX2" fmla="*/ 86868 w 121493"/>
                <a:gd name="connsiteY2" fmla="*/ 232660 h 230837"/>
                <a:gd name="connsiteX3" fmla="*/ 48597 w 121493"/>
                <a:gd name="connsiteY3" fmla="*/ 218689 h 230837"/>
                <a:gd name="connsiteX4" fmla="*/ 35233 w 121493"/>
                <a:gd name="connsiteY4" fmla="*/ 180418 h 230837"/>
                <a:gd name="connsiteX5" fmla="*/ 35233 w 121493"/>
                <a:gd name="connsiteY5" fmla="*/ 55887 h 230837"/>
                <a:gd name="connsiteX6" fmla="*/ 0 w 121493"/>
                <a:gd name="connsiteY6" fmla="*/ 55887 h 230837"/>
                <a:gd name="connsiteX7" fmla="*/ 0 w 121493"/>
                <a:gd name="connsiteY7" fmla="*/ 40093 h 230837"/>
                <a:gd name="connsiteX8" fmla="*/ 35233 w 121493"/>
                <a:gd name="connsiteY8" fmla="*/ 40093 h 230837"/>
                <a:gd name="connsiteX9" fmla="*/ 35233 w 121493"/>
                <a:gd name="connsiteY9" fmla="*/ 0 h 230837"/>
                <a:gd name="connsiteX10" fmla="*/ 53457 w 121493"/>
                <a:gd name="connsiteY10" fmla="*/ 0 h 230837"/>
                <a:gd name="connsiteX11" fmla="*/ 53457 w 121493"/>
                <a:gd name="connsiteY11" fmla="*/ 41308 h 230837"/>
                <a:gd name="connsiteX12" fmla="*/ 114204 w 121493"/>
                <a:gd name="connsiteY12" fmla="*/ 41308 h 230837"/>
                <a:gd name="connsiteX13" fmla="*/ 114204 w 121493"/>
                <a:gd name="connsiteY13" fmla="*/ 57102 h 230837"/>
                <a:gd name="connsiteX14" fmla="*/ 53457 w 121493"/>
                <a:gd name="connsiteY14" fmla="*/ 57102 h 230837"/>
                <a:gd name="connsiteX15" fmla="*/ 53457 w 121493"/>
                <a:gd name="connsiteY15" fmla="*/ 179810 h 230837"/>
                <a:gd name="connsiteX16" fmla="*/ 62569 w 121493"/>
                <a:gd name="connsiteY16" fmla="*/ 207754 h 230837"/>
                <a:gd name="connsiteX17" fmla="*/ 88690 w 121493"/>
                <a:gd name="connsiteY17" fmla="*/ 217474 h 230837"/>
                <a:gd name="connsiteX18" fmla="*/ 118456 w 121493"/>
                <a:gd name="connsiteY18" fmla="*/ 207147 h 230837"/>
                <a:gd name="connsiteX19" fmla="*/ 126354 w 121493"/>
                <a:gd name="connsiteY19" fmla="*/ 219296 h 23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493" h="230837">
                  <a:moveTo>
                    <a:pt x="126354" y="219296"/>
                  </a:moveTo>
                  <a:cubicBezTo>
                    <a:pt x="121493" y="223548"/>
                    <a:pt x="116026" y="227193"/>
                    <a:pt x="108737" y="229016"/>
                  </a:cubicBezTo>
                  <a:cubicBezTo>
                    <a:pt x="102055" y="231445"/>
                    <a:pt x="94765" y="232660"/>
                    <a:pt x="86868" y="232660"/>
                  </a:cubicBezTo>
                  <a:cubicBezTo>
                    <a:pt x="70466" y="232660"/>
                    <a:pt x="57709" y="227801"/>
                    <a:pt x="48597" y="218689"/>
                  </a:cubicBezTo>
                  <a:cubicBezTo>
                    <a:pt x="39485" y="209577"/>
                    <a:pt x="35233" y="196820"/>
                    <a:pt x="35233" y="180418"/>
                  </a:cubicBezTo>
                  <a:lnTo>
                    <a:pt x="35233" y="55887"/>
                  </a:lnTo>
                  <a:lnTo>
                    <a:pt x="0" y="55887"/>
                  </a:lnTo>
                  <a:lnTo>
                    <a:pt x="0" y="40093"/>
                  </a:lnTo>
                  <a:lnTo>
                    <a:pt x="35233" y="40093"/>
                  </a:lnTo>
                  <a:lnTo>
                    <a:pt x="35233" y="0"/>
                  </a:lnTo>
                  <a:lnTo>
                    <a:pt x="53457" y="0"/>
                  </a:lnTo>
                  <a:lnTo>
                    <a:pt x="53457" y="41308"/>
                  </a:lnTo>
                  <a:lnTo>
                    <a:pt x="114204" y="41308"/>
                  </a:lnTo>
                  <a:lnTo>
                    <a:pt x="114204" y="57102"/>
                  </a:lnTo>
                  <a:lnTo>
                    <a:pt x="53457" y="57102"/>
                  </a:lnTo>
                  <a:lnTo>
                    <a:pt x="53457" y="179810"/>
                  </a:lnTo>
                  <a:cubicBezTo>
                    <a:pt x="53457" y="191960"/>
                    <a:pt x="56495" y="201680"/>
                    <a:pt x="62569" y="207754"/>
                  </a:cubicBezTo>
                  <a:cubicBezTo>
                    <a:pt x="68644" y="214436"/>
                    <a:pt x="77148" y="217474"/>
                    <a:pt x="88690" y="217474"/>
                  </a:cubicBezTo>
                  <a:cubicBezTo>
                    <a:pt x="100840" y="217474"/>
                    <a:pt x="110559" y="213829"/>
                    <a:pt x="118456" y="207147"/>
                  </a:cubicBezTo>
                  <a:lnTo>
                    <a:pt x="126354" y="219296"/>
                  </a:lnTo>
                  <a:close/>
                </a:path>
              </a:pathLst>
            </a:custGeom>
            <a:grpFill/>
            <a:ln w="6072"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CF33AFCB-262A-40AE-8F12-D42E280800E7}"/>
                </a:ext>
              </a:extLst>
            </p:cNvPr>
            <p:cNvSpPr/>
            <p:nvPr/>
          </p:nvSpPr>
          <p:spPr>
            <a:xfrm>
              <a:off x="3275525" y="1056836"/>
              <a:ext cx="188315" cy="188315"/>
            </a:xfrm>
            <a:custGeom>
              <a:avLst/>
              <a:gdLst>
                <a:gd name="connsiteX0" fmla="*/ 46167 w 188315"/>
                <a:gd name="connsiteY0" fmla="*/ 181025 h 188315"/>
                <a:gd name="connsiteX1" fmla="*/ 12149 w 188315"/>
                <a:gd name="connsiteY1" fmla="*/ 146400 h 188315"/>
                <a:gd name="connsiteX2" fmla="*/ 0 w 188315"/>
                <a:gd name="connsiteY2" fmla="*/ 96588 h 188315"/>
                <a:gd name="connsiteX3" fmla="*/ 12149 w 188315"/>
                <a:gd name="connsiteY3" fmla="*/ 46775 h 188315"/>
                <a:gd name="connsiteX4" fmla="*/ 46167 w 188315"/>
                <a:gd name="connsiteY4" fmla="*/ 12149 h 188315"/>
                <a:gd name="connsiteX5" fmla="*/ 94765 w 188315"/>
                <a:gd name="connsiteY5" fmla="*/ 0 h 188315"/>
                <a:gd name="connsiteX6" fmla="*/ 143362 w 188315"/>
                <a:gd name="connsiteY6" fmla="*/ 12149 h 188315"/>
                <a:gd name="connsiteX7" fmla="*/ 177381 w 188315"/>
                <a:gd name="connsiteY7" fmla="*/ 46775 h 188315"/>
                <a:gd name="connsiteX8" fmla="*/ 189530 w 188315"/>
                <a:gd name="connsiteY8" fmla="*/ 96588 h 188315"/>
                <a:gd name="connsiteX9" fmla="*/ 177381 w 188315"/>
                <a:gd name="connsiteY9" fmla="*/ 146400 h 188315"/>
                <a:gd name="connsiteX10" fmla="*/ 143362 w 188315"/>
                <a:gd name="connsiteY10" fmla="*/ 181025 h 188315"/>
                <a:gd name="connsiteX11" fmla="*/ 94765 w 188315"/>
                <a:gd name="connsiteY11" fmla="*/ 193175 h 188315"/>
                <a:gd name="connsiteX12" fmla="*/ 46167 w 188315"/>
                <a:gd name="connsiteY12" fmla="*/ 181025 h 188315"/>
                <a:gd name="connsiteX13" fmla="*/ 134250 w 188315"/>
                <a:gd name="connsiteY13" fmla="*/ 167054 h 188315"/>
                <a:gd name="connsiteX14" fmla="*/ 161586 w 188315"/>
                <a:gd name="connsiteY14" fmla="*/ 138503 h 188315"/>
                <a:gd name="connsiteX15" fmla="*/ 171913 w 188315"/>
                <a:gd name="connsiteY15" fmla="*/ 97195 h 188315"/>
                <a:gd name="connsiteX16" fmla="*/ 161586 w 188315"/>
                <a:gd name="connsiteY16" fmla="*/ 55887 h 188315"/>
                <a:gd name="connsiteX17" fmla="*/ 134250 w 188315"/>
                <a:gd name="connsiteY17" fmla="*/ 27336 h 188315"/>
                <a:gd name="connsiteX18" fmla="*/ 95373 w 188315"/>
                <a:gd name="connsiteY18" fmla="*/ 17009 h 188315"/>
                <a:gd name="connsiteX19" fmla="*/ 55887 w 188315"/>
                <a:gd name="connsiteY19" fmla="*/ 27336 h 188315"/>
                <a:gd name="connsiteX20" fmla="*/ 28551 w 188315"/>
                <a:gd name="connsiteY20" fmla="*/ 55887 h 188315"/>
                <a:gd name="connsiteX21" fmla="*/ 18831 w 188315"/>
                <a:gd name="connsiteY21" fmla="*/ 97195 h 188315"/>
                <a:gd name="connsiteX22" fmla="*/ 28551 w 188315"/>
                <a:gd name="connsiteY22" fmla="*/ 138503 h 188315"/>
                <a:gd name="connsiteX23" fmla="*/ 55887 w 188315"/>
                <a:gd name="connsiteY23" fmla="*/ 167054 h 188315"/>
                <a:gd name="connsiteX24" fmla="*/ 95373 w 188315"/>
                <a:gd name="connsiteY24" fmla="*/ 177381 h 188315"/>
                <a:gd name="connsiteX25" fmla="*/ 134250 w 188315"/>
                <a:gd name="connsiteY25" fmla="*/ 167054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315" h="188315">
                  <a:moveTo>
                    <a:pt x="46167" y="181025"/>
                  </a:moveTo>
                  <a:cubicBezTo>
                    <a:pt x="31588" y="172521"/>
                    <a:pt x="20046" y="161586"/>
                    <a:pt x="12149" y="146400"/>
                  </a:cubicBezTo>
                  <a:cubicBezTo>
                    <a:pt x="3645" y="131821"/>
                    <a:pt x="0" y="115419"/>
                    <a:pt x="0" y="96588"/>
                  </a:cubicBezTo>
                  <a:cubicBezTo>
                    <a:pt x="0" y="78364"/>
                    <a:pt x="4252" y="61354"/>
                    <a:pt x="12149" y="46775"/>
                  </a:cubicBezTo>
                  <a:cubicBezTo>
                    <a:pt x="20654" y="32196"/>
                    <a:pt x="31588" y="20654"/>
                    <a:pt x="46167" y="12149"/>
                  </a:cubicBezTo>
                  <a:cubicBezTo>
                    <a:pt x="60747" y="3645"/>
                    <a:pt x="76541" y="0"/>
                    <a:pt x="94765" y="0"/>
                  </a:cubicBezTo>
                  <a:cubicBezTo>
                    <a:pt x="112989" y="0"/>
                    <a:pt x="128783" y="4252"/>
                    <a:pt x="143362" y="12149"/>
                  </a:cubicBezTo>
                  <a:cubicBezTo>
                    <a:pt x="157942" y="20654"/>
                    <a:pt x="169483" y="32196"/>
                    <a:pt x="177381" y="46775"/>
                  </a:cubicBezTo>
                  <a:cubicBezTo>
                    <a:pt x="185885" y="61354"/>
                    <a:pt x="189530" y="78364"/>
                    <a:pt x="189530" y="96588"/>
                  </a:cubicBezTo>
                  <a:cubicBezTo>
                    <a:pt x="189530" y="114812"/>
                    <a:pt x="185278" y="131821"/>
                    <a:pt x="177381" y="146400"/>
                  </a:cubicBezTo>
                  <a:cubicBezTo>
                    <a:pt x="168876" y="160979"/>
                    <a:pt x="157942" y="172521"/>
                    <a:pt x="143362" y="181025"/>
                  </a:cubicBezTo>
                  <a:cubicBezTo>
                    <a:pt x="128783" y="189530"/>
                    <a:pt x="112382" y="193175"/>
                    <a:pt x="94765" y="193175"/>
                  </a:cubicBezTo>
                  <a:cubicBezTo>
                    <a:pt x="77149" y="193783"/>
                    <a:pt x="60747" y="189530"/>
                    <a:pt x="46167" y="181025"/>
                  </a:cubicBezTo>
                  <a:close/>
                  <a:moveTo>
                    <a:pt x="134250" y="167054"/>
                  </a:moveTo>
                  <a:cubicBezTo>
                    <a:pt x="145792" y="160372"/>
                    <a:pt x="154904" y="150652"/>
                    <a:pt x="161586" y="138503"/>
                  </a:cubicBezTo>
                  <a:cubicBezTo>
                    <a:pt x="168269" y="126353"/>
                    <a:pt x="171913" y="112382"/>
                    <a:pt x="171913" y="97195"/>
                  </a:cubicBezTo>
                  <a:cubicBezTo>
                    <a:pt x="171913" y="81401"/>
                    <a:pt x="168269" y="68037"/>
                    <a:pt x="161586" y="55887"/>
                  </a:cubicBezTo>
                  <a:cubicBezTo>
                    <a:pt x="154904" y="43738"/>
                    <a:pt x="145792" y="34018"/>
                    <a:pt x="134250" y="27336"/>
                  </a:cubicBezTo>
                  <a:cubicBezTo>
                    <a:pt x="122709" y="20654"/>
                    <a:pt x="109952" y="17009"/>
                    <a:pt x="95373" y="17009"/>
                  </a:cubicBezTo>
                  <a:cubicBezTo>
                    <a:pt x="80793" y="17009"/>
                    <a:pt x="67429" y="20654"/>
                    <a:pt x="55887" y="27336"/>
                  </a:cubicBezTo>
                  <a:cubicBezTo>
                    <a:pt x="44345" y="34018"/>
                    <a:pt x="35233" y="43738"/>
                    <a:pt x="28551" y="55887"/>
                  </a:cubicBezTo>
                  <a:cubicBezTo>
                    <a:pt x="21869" y="68037"/>
                    <a:pt x="18831" y="82008"/>
                    <a:pt x="18831" y="97195"/>
                  </a:cubicBezTo>
                  <a:cubicBezTo>
                    <a:pt x="18831" y="112989"/>
                    <a:pt x="21869" y="126353"/>
                    <a:pt x="28551" y="138503"/>
                  </a:cubicBezTo>
                  <a:cubicBezTo>
                    <a:pt x="35233" y="150652"/>
                    <a:pt x="44345" y="160372"/>
                    <a:pt x="55887" y="167054"/>
                  </a:cubicBezTo>
                  <a:cubicBezTo>
                    <a:pt x="67429" y="173736"/>
                    <a:pt x="80793" y="177381"/>
                    <a:pt x="95373" y="177381"/>
                  </a:cubicBezTo>
                  <a:cubicBezTo>
                    <a:pt x="109952" y="177381"/>
                    <a:pt x="122709" y="173736"/>
                    <a:pt x="134250" y="167054"/>
                  </a:cubicBezTo>
                  <a:close/>
                </a:path>
              </a:pathLst>
            </a:custGeom>
            <a:grpFill/>
            <a:ln w="6072"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74BE9999-D35F-432D-90BD-CDD2C3EEAC1C}"/>
                </a:ext>
              </a:extLst>
            </p:cNvPr>
            <p:cNvSpPr/>
            <p:nvPr/>
          </p:nvSpPr>
          <p:spPr>
            <a:xfrm>
              <a:off x="3522157" y="1057444"/>
              <a:ext cx="85046" cy="188315"/>
            </a:xfrm>
            <a:custGeom>
              <a:avLst/>
              <a:gdLst>
                <a:gd name="connsiteX0" fmla="*/ 44953 w 85045"/>
                <a:gd name="connsiteY0" fmla="*/ 10935 h 188315"/>
                <a:gd name="connsiteX1" fmla="*/ 89905 w 85045"/>
                <a:gd name="connsiteY1" fmla="*/ 0 h 188315"/>
                <a:gd name="connsiteX2" fmla="*/ 89905 w 85045"/>
                <a:gd name="connsiteY2" fmla="*/ 17617 h 188315"/>
                <a:gd name="connsiteX3" fmla="*/ 85653 w 85045"/>
                <a:gd name="connsiteY3" fmla="*/ 17009 h 188315"/>
                <a:gd name="connsiteX4" fmla="*/ 35841 w 85045"/>
                <a:gd name="connsiteY4" fmla="*/ 37056 h 188315"/>
                <a:gd name="connsiteX5" fmla="*/ 18224 w 85045"/>
                <a:gd name="connsiteY5" fmla="*/ 92335 h 188315"/>
                <a:gd name="connsiteX6" fmla="*/ 18224 w 85045"/>
                <a:gd name="connsiteY6" fmla="*/ 191353 h 188315"/>
                <a:gd name="connsiteX7" fmla="*/ 0 w 85045"/>
                <a:gd name="connsiteY7" fmla="*/ 191353 h 188315"/>
                <a:gd name="connsiteX8" fmla="*/ 0 w 85045"/>
                <a:gd name="connsiteY8" fmla="*/ 1215 h 188315"/>
                <a:gd name="connsiteX9" fmla="*/ 17617 w 85045"/>
                <a:gd name="connsiteY9" fmla="*/ 1215 h 188315"/>
                <a:gd name="connsiteX10" fmla="*/ 17617 w 85045"/>
                <a:gd name="connsiteY10" fmla="*/ 42523 h 188315"/>
                <a:gd name="connsiteX11" fmla="*/ 44953 w 85045"/>
                <a:gd name="connsiteY11" fmla="*/ 10935 h 1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45" h="188315">
                  <a:moveTo>
                    <a:pt x="44953" y="10935"/>
                  </a:moveTo>
                  <a:cubicBezTo>
                    <a:pt x="57102" y="3645"/>
                    <a:pt x="72289" y="0"/>
                    <a:pt x="89905" y="0"/>
                  </a:cubicBezTo>
                  <a:lnTo>
                    <a:pt x="89905" y="17617"/>
                  </a:lnTo>
                  <a:lnTo>
                    <a:pt x="85653" y="17009"/>
                  </a:lnTo>
                  <a:cubicBezTo>
                    <a:pt x="64392" y="17009"/>
                    <a:pt x="47990" y="23691"/>
                    <a:pt x="35841" y="37056"/>
                  </a:cubicBezTo>
                  <a:cubicBezTo>
                    <a:pt x="23691" y="50420"/>
                    <a:pt x="18224" y="68644"/>
                    <a:pt x="18224" y="92335"/>
                  </a:cubicBezTo>
                  <a:lnTo>
                    <a:pt x="18224" y="191353"/>
                  </a:lnTo>
                  <a:lnTo>
                    <a:pt x="0" y="191353"/>
                  </a:lnTo>
                  <a:lnTo>
                    <a:pt x="0" y="1215"/>
                  </a:lnTo>
                  <a:lnTo>
                    <a:pt x="17617" y="1215"/>
                  </a:lnTo>
                  <a:lnTo>
                    <a:pt x="17617" y="42523"/>
                  </a:lnTo>
                  <a:cubicBezTo>
                    <a:pt x="23084" y="29159"/>
                    <a:pt x="32196" y="18224"/>
                    <a:pt x="44953" y="10935"/>
                  </a:cubicBezTo>
                  <a:close/>
                </a:path>
              </a:pathLst>
            </a:custGeom>
            <a:grpFill/>
            <a:ln w="6072" cap="flat">
              <a:noFill/>
              <a:prstDash val="solid"/>
              <a:miter/>
            </a:ln>
          </p:spPr>
          <p:txBody>
            <a:bodyPr rtlCol="0" anchor="ctr"/>
            <a:lstStyle/>
            <a:p>
              <a:endParaRPr lang="en-US"/>
            </a:p>
          </p:txBody>
        </p:sp>
      </p:grpSp>
      <p:sp>
        <p:nvSpPr>
          <p:cNvPr id="1065" name="Freeform: Shape 1064">
            <a:extLst>
              <a:ext uri="{FF2B5EF4-FFF2-40B4-BE49-F238E27FC236}">
                <a16:creationId xmlns:a16="http://schemas.microsoft.com/office/drawing/2014/main" id="{EE226909-077A-4A07-9381-D91E05E0C298}"/>
              </a:ext>
            </a:extLst>
          </p:cNvPr>
          <p:cNvSpPr/>
          <p:nvPr/>
        </p:nvSpPr>
        <p:spPr>
          <a:xfrm rot="10800000">
            <a:off x="6154317" y="1204138"/>
            <a:ext cx="5953129" cy="988958"/>
          </a:xfrm>
          <a:custGeom>
            <a:avLst/>
            <a:gdLst>
              <a:gd name="connsiteX0" fmla="*/ 7706950 w 7702698"/>
              <a:gd name="connsiteY0" fmla="*/ 0 h 899053"/>
              <a:gd name="connsiteX1" fmla="*/ 7706950 w 7702698"/>
              <a:gd name="connsiteY1" fmla="*/ 448919 h 899053"/>
              <a:gd name="connsiteX2" fmla="*/ 7252564 w 7702698"/>
              <a:gd name="connsiteY2" fmla="*/ 903306 h 899053"/>
              <a:gd name="connsiteX3" fmla="*/ 454386 w 7702698"/>
              <a:gd name="connsiteY3" fmla="*/ 903306 h 899053"/>
              <a:gd name="connsiteX4" fmla="*/ 0 w 7702698"/>
              <a:gd name="connsiteY4" fmla="*/ 448919 h 899053"/>
              <a:gd name="connsiteX5" fmla="*/ 0 w 7702698"/>
              <a:gd name="connsiteY5" fmla="*/ 0 h 89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2698" h="899053">
                <a:moveTo>
                  <a:pt x="7706950" y="0"/>
                </a:moveTo>
                <a:lnTo>
                  <a:pt x="7706950" y="448919"/>
                </a:lnTo>
                <a:cubicBezTo>
                  <a:pt x="7706950" y="699804"/>
                  <a:pt x="7503448" y="903306"/>
                  <a:pt x="7252564" y="903306"/>
                </a:cubicBezTo>
                <a:lnTo>
                  <a:pt x="454386" y="903306"/>
                </a:lnTo>
                <a:cubicBezTo>
                  <a:pt x="203502" y="903306"/>
                  <a:pt x="0" y="699804"/>
                  <a:pt x="0" y="448919"/>
                </a:cubicBezTo>
                <a:lnTo>
                  <a:pt x="0" y="0"/>
                </a:lnTo>
              </a:path>
            </a:pathLst>
          </a:custGeom>
          <a:noFill/>
          <a:ln w="121444" cap="flat">
            <a:solidFill>
              <a:schemeClr val="accent6"/>
            </a:solidFill>
            <a:prstDash val="solid"/>
            <a:miter/>
          </a:ln>
        </p:spPr>
        <p:txBody>
          <a:bodyPr rtlCol="0" anchor="ctr"/>
          <a:lstStyle/>
          <a:p>
            <a:endParaRPr lang="en-US"/>
          </a:p>
        </p:txBody>
      </p:sp>
      <p:grpSp>
        <p:nvGrpSpPr>
          <p:cNvPr id="1066" name="Graphic 2">
            <a:extLst>
              <a:ext uri="{FF2B5EF4-FFF2-40B4-BE49-F238E27FC236}">
                <a16:creationId xmlns:a16="http://schemas.microsoft.com/office/drawing/2014/main" id="{CB7A1082-88DE-4DC0-9D5E-680D2AEA2FB7}"/>
              </a:ext>
            </a:extLst>
          </p:cNvPr>
          <p:cNvGrpSpPr/>
          <p:nvPr/>
        </p:nvGrpSpPr>
        <p:grpSpPr>
          <a:xfrm>
            <a:off x="7984892" y="748961"/>
            <a:ext cx="2291978" cy="327425"/>
            <a:chOff x="6685244" y="5674203"/>
            <a:chExt cx="2083616" cy="297659"/>
          </a:xfrm>
          <a:solidFill>
            <a:schemeClr val="bg1"/>
          </a:solidFill>
        </p:grpSpPr>
        <p:sp>
          <p:nvSpPr>
            <p:cNvPr id="1067" name="Freeform: Shape 1066">
              <a:extLst>
                <a:ext uri="{FF2B5EF4-FFF2-40B4-BE49-F238E27FC236}">
                  <a16:creationId xmlns:a16="http://schemas.microsoft.com/office/drawing/2014/main" id="{F1B00AB6-5BB6-4ECF-803D-714896CAC9ED}"/>
                </a:ext>
              </a:extLst>
            </p:cNvPr>
            <p:cNvSpPr/>
            <p:nvPr/>
          </p:nvSpPr>
          <p:spPr>
            <a:xfrm>
              <a:off x="6685244" y="5674203"/>
              <a:ext cx="261211" cy="297659"/>
            </a:xfrm>
            <a:custGeom>
              <a:avLst/>
              <a:gdLst>
                <a:gd name="connsiteX0" fmla="*/ 241165 w 261211"/>
                <a:gd name="connsiteY0" fmla="*/ 151867 h 297659"/>
                <a:gd name="connsiteX1" fmla="*/ 261819 w 261211"/>
                <a:gd name="connsiteY1" fmla="*/ 151867 h 297659"/>
                <a:gd name="connsiteX2" fmla="*/ 261819 w 261211"/>
                <a:gd name="connsiteY2" fmla="*/ 263034 h 297659"/>
                <a:gd name="connsiteX3" fmla="*/ 214437 w 261211"/>
                <a:gd name="connsiteY3" fmla="*/ 291585 h 297659"/>
                <a:gd name="connsiteX4" fmla="*/ 155512 w 261211"/>
                <a:gd name="connsiteY4" fmla="*/ 301304 h 297659"/>
                <a:gd name="connsiteX5" fmla="*/ 75934 w 261211"/>
                <a:gd name="connsiteY5" fmla="*/ 281865 h 297659"/>
                <a:gd name="connsiteX6" fmla="*/ 20047 w 261211"/>
                <a:gd name="connsiteY6" fmla="*/ 227801 h 297659"/>
                <a:gd name="connsiteX7" fmla="*/ 0 w 261211"/>
                <a:gd name="connsiteY7" fmla="*/ 150652 h 297659"/>
                <a:gd name="connsiteX8" fmla="*/ 20047 w 261211"/>
                <a:gd name="connsiteY8" fmla="*/ 73504 h 297659"/>
                <a:gd name="connsiteX9" fmla="*/ 75934 w 261211"/>
                <a:gd name="connsiteY9" fmla="*/ 19439 h 297659"/>
                <a:gd name="connsiteX10" fmla="*/ 156119 w 261211"/>
                <a:gd name="connsiteY10" fmla="*/ 0 h 297659"/>
                <a:gd name="connsiteX11" fmla="*/ 216259 w 261211"/>
                <a:gd name="connsiteY11" fmla="*/ 10327 h 297659"/>
                <a:gd name="connsiteX12" fmla="*/ 263034 w 261211"/>
                <a:gd name="connsiteY12" fmla="*/ 40701 h 297659"/>
                <a:gd name="connsiteX13" fmla="*/ 249669 w 261211"/>
                <a:gd name="connsiteY13" fmla="*/ 55279 h 297659"/>
                <a:gd name="connsiteX14" fmla="*/ 207754 w 261211"/>
                <a:gd name="connsiteY14" fmla="*/ 28551 h 297659"/>
                <a:gd name="connsiteX15" fmla="*/ 156727 w 261211"/>
                <a:gd name="connsiteY15" fmla="*/ 20047 h 297659"/>
                <a:gd name="connsiteX16" fmla="*/ 87476 w 261211"/>
                <a:gd name="connsiteY16" fmla="*/ 37055 h 297659"/>
                <a:gd name="connsiteX17" fmla="*/ 39485 w 261211"/>
                <a:gd name="connsiteY17" fmla="*/ 83831 h 297659"/>
                <a:gd name="connsiteX18" fmla="*/ 21869 w 261211"/>
                <a:gd name="connsiteY18" fmla="*/ 150652 h 297659"/>
                <a:gd name="connsiteX19" fmla="*/ 39485 w 261211"/>
                <a:gd name="connsiteY19" fmla="*/ 217474 h 297659"/>
                <a:gd name="connsiteX20" fmla="*/ 87476 w 261211"/>
                <a:gd name="connsiteY20" fmla="*/ 264856 h 297659"/>
                <a:gd name="connsiteX21" fmla="*/ 156119 w 261211"/>
                <a:gd name="connsiteY21" fmla="*/ 281865 h 297659"/>
                <a:gd name="connsiteX22" fmla="*/ 240557 w 261211"/>
                <a:gd name="connsiteY22" fmla="*/ 254529 h 297659"/>
                <a:gd name="connsiteX23" fmla="*/ 240557 w 261211"/>
                <a:gd name="connsiteY23" fmla="*/ 151867 h 29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211" h="297659">
                  <a:moveTo>
                    <a:pt x="241165" y="151867"/>
                  </a:moveTo>
                  <a:lnTo>
                    <a:pt x="261819" y="151867"/>
                  </a:lnTo>
                  <a:lnTo>
                    <a:pt x="261819" y="263034"/>
                  </a:lnTo>
                  <a:cubicBezTo>
                    <a:pt x="249062" y="275791"/>
                    <a:pt x="232661" y="284903"/>
                    <a:pt x="214437" y="291585"/>
                  </a:cubicBezTo>
                  <a:cubicBezTo>
                    <a:pt x="195605" y="298267"/>
                    <a:pt x="176166" y="301304"/>
                    <a:pt x="155512" y="301304"/>
                  </a:cubicBezTo>
                  <a:cubicBezTo>
                    <a:pt x="125746" y="301304"/>
                    <a:pt x="99625" y="294622"/>
                    <a:pt x="75934" y="281865"/>
                  </a:cubicBezTo>
                  <a:cubicBezTo>
                    <a:pt x="52242" y="269109"/>
                    <a:pt x="33411" y="250885"/>
                    <a:pt x="20047" y="227801"/>
                  </a:cubicBezTo>
                  <a:cubicBezTo>
                    <a:pt x="6682" y="204717"/>
                    <a:pt x="0" y="179203"/>
                    <a:pt x="0" y="150652"/>
                  </a:cubicBezTo>
                  <a:cubicBezTo>
                    <a:pt x="0" y="122101"/>
                    <a:pt x="6682" y="95980"/>
                    <a:pt x="20047" y="73504"/>
                  </a:cubicBezTo>
                  <a:cubicBezTo>
                    <a:pt x="33411" y="50420"/>
                    <a:pt x="52242" y="32803"/>
                    <a:pt x="75934" y="19439"/>
                  </a:cubicBezTo>
                  <a:cubicBezTo>
                    <a:pt x="99625" y="6682"/>
                    <a:pt x="126354" y="0"/>
                    <a:pt x="156119" y="0"/>
                  </a:cubicBezTo>
                  <a:cubicBezTo>
                    <a:pt x="177989" y="0"/>
                    <a:pt x="198035" y="3645"/>
                    <a:pt x="216259" y="10327"/>
                  </a:cubicBezTo>
                  <a:cubicBezTo>
                    <a:pt x="234483" y="17009"/>
                    <a:pt x="250277" y="27336"/>
                    <a:pt x="263034" y="40701"/>
                  </a:cubicBezTo>
                  <a:lnTo>
                    <a:pt x="249669" y="55279"/>
                  </a:lnTo>
                  <a:cubicBezTo>
                    <a:pt x="236913" y="42523"/>
                    <a:pt x="222941" y="34018"/>
                    <a:pt x="207754" y="28551"/>
                  </a:cubicBezTo>
                  <a:cubicBezTo>
                    <a:pt x="192567" y="23084"/>
                    <a:pt x="174951" y="20047"/>
                    <a:pt x="156727" y="20047"/>
                  </a:cubicBezTo>
                  <a:cubicBezTo>
                    <a:pt x="131213" y="20047"/>
                    <a:pt x="108130" y="25514"/>
                    <a:pt x="87476" y="37055"/>
                  </a:cubicBezTo>
                  <a:cubicBezTo>
                    <a:pt x="66822" y="48597"/>
                    <a:pt x="51027" y="63784"/>
                    <a:pt x="39485" y="83831"/>
                  </a:cubicBezTo>
                  <a:cubicBezTo>
                    <a:pt x="27943" y="103877"/>
                    <a:pt x="21869" y="126354"/>
                    <a:pt x="21869" y="150652"/>
                  </a:cubicBezTo>
                  <a:cubicBezTo>
                    <a:pt x="21869" y="174951"/>
                    <a:pt x="27943" y="197427"/>
                    <a:pt x="39485" y="217474"/>
                  </a:cubicBezTo>
                  <a:cubicBezTo>
                    <a:pt x="51027" y="237520"/>
                    <a:pt x="67429" y="253315"/>
                    <a:pt x="87476" y="264856"/>
                  </a:cubicBezTo>
                  <a:cubicBezTo>
                    <a:pt x="108130" y="276398"/>
                    <a:pt x="130606" y="281865"/>
                    <a:pt x="156119" y="281865"/>
                  </a:cubicBezTo>
                  <a:cubicBezTo>
                    <a:pt x="190138" y="281865"/>
                    <a:pt x="218081" y="272753"/>
                    <a:pt x="240557" y="254529"/>
                  </a:cubicBezTo>
                  <a:lnTo>
                    <a:pt x="240557" y="151867"/>
                  </a:lnTo>
                  <a:close/>
                </a:path>
              </a:pathLst>
            </a:custGeom>
            <a:grpFill/>
            <a:ln w="6072"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0E963788-3BD6-4969-92E5-1D58F3F4C874}"/>
                </a:ext>
              </a:extLst>
            </p:cNvPr>
            <p:cNvSpPr/>
            <p:nvPr/>
          </p:nvSpPr>
          <p:spPr>
            <a:xfrm>
              <a:off x="7012062" y="5748314"/>
              <a:ext cx="212614" cy="224763"/>
            </a:xfrm>
            <a:custGeom>
              <a:avLst/>
              <a:gdLst>
                <a:gd name="connsiteX0" fmla="*/ 211399 w 212613"/>
                <a:gd name="connsiteY0" fmla="*/ 119064 h 224763"/>
                <a:gd name="connsiteX1" fmla="*/ 20653 w 212613"/>
                <a:gd name="connsiteY1" fmla="*/ 119064 h 224763"/>
                <a:gd name="connsiteX2" fmla="*/ 34018 w 212613"/>
                <a:gd name="connsiteY2" fmla="*/ 165231 h 224763"/>
                <a:gd name="connsiteX3" fmla="*/ 67429 w 212613"/>
                <a:gd name="connsiteY3" fmla="*/ 196212 h 224763"/>
                <a:gd name="connsiteX4" fmla="*/ 114811 w 212613"/>
                <a:gd name="connsiteY4" fmla="*/ 207147 h 224763"/>
                <a:gd name="connsiteX5" fmla="*/ 154904 w 212613"/>
                <a:gd name="connsiteY5" fmla="*/ 199249 h 224763"/>
                <a:gd name="connsiteX6" fmla="*/ 185885 w 212613"/>
                <a:gd name="connsiteY6" fmla="*/ 176166 h 224763"/>
                <a:gd name="connsiteX7" fmla="*/ 198035 w 212613"/>
                <a:gd name="connsiteY7" fmla="*/ 190137 h 224763"/>
                <a:gd name="connsiteX8" fmla="*/ 161586 w 212613"/>
                <a:gd name="connsiteY8" fmla="*/ 216866 h 224763"/>
                <a:gd name="connsiteX9" fmla="*/ 114204 w 212613"/>
                <a:gd name="connsiteY9" fmla="*/ 225978 h 224763"/>
                <a:gd name="connsiteX10" fmla="*/ 55279 w 212613"/>
                <a:gd name="connsiteY10" fmla="*/ 211399 h 224763"/>
                <a:gd name="connsiteX11" fmla="*/ 14579 w 212613"/>
                <a:gd name="connsiteY11" fmla="*/ 171306 h 224763"/>
                <a:gd name="connsiteX12" fmla="*/ 0 w 212613"/>
                <a:gd name="connsiteY12" fmla="*/ 112989 h 224763"/>
                <a:gd name="connsiteX13" fmla="*/ 13971 w 212613"/>
                <a:gd name="connsiteY13" fmla="*/ 54672 h 224763"/>
                <a:gd name="connsiteX14" fmla="*/ 52242 w 212613"/>
                <a:gd name="connsiteY14" fmla="*/ 14579 h 224763"/>
                <a:gd name="connsiteX15" fmla="*/ 106914 w 212613"/>
                <a:gd name="connsiteY15" fmla="*/ 0 h 224763"/>
                <a:gd name="connsiteX16" fmla="*/ 160979 w 212613"/>
                <a:gd name="connsiteY16" fmla="*/ 13971 h 224763"/>
                <a:gd name="connsiteX17" fmla="*/ 198642 w 212613"/>
                <a:gd name="connsiteY17" fmla="*/ 53457 h 224763"/>
                <a:gd name="connsiteX18" fmla="*/ 212614 w 212613"/>
                <a:gd name="connsiteY18" fmla="*/ 111166 h 224763"/>
                <a:gd name="connsiteX19" fmla="*/ 211399 w 212613"/>
                <a:gd name="connsiteY19" fmla="*/ 119064 h 224763"/>
                <a:gd name="connsiteX20" fmla="*/ 63784 w 212613"/>
                <a:gd name="connsiteY20" fmla="*/ 30373 h 224763"/>
                <a:gd name="connsiteX21" fmla="*/ 34018 w 212613"/>
                <a:gd name="connsiteY21" fmla="*/ 59531 h 224763"/>
                <a:gd name="connsiteX22" fmla="*/ 21261 w 212613"/>
                <a:gd name="connsiteY22" fmla="*/ 102054 h 224763"/>
                <a:gd name="connsiteX23" fmla="*/ 191353 w 212613"/>
                <a:gd name="connsiteY23" fmla="*/ 102054 h 224763"/>
                <a:gd name="connsiteX24" fmla="*/ 178595 w 212613"/>
                <a:gd name="connsiteY24" fmla="*/ 59531 h 224763"/>
                <a:gd name="connsiteX25" fmla="*/ 148222 w 212613"/>
                <a:gd name="connsiteY25" fmla="*/ 30373 h 224763"/>
                <a:gd name="connsiteX26" fmla="*/ 106307 w 212613"/>
                <a:gd name="connsiteY26" fmla="*/ 19439 h 224763"/>
                <a:gd name="connsiteX27" fmla="*/ 63784 w 212613"/>
                <a:gd name="connsiteY27" fmla="*/ 30373 h 22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613" h="224763">
                  <a:moveTo>
                    <a:pt x="211399" y="119064"/>
                  </a:moveTo>
                  <a:lnTo>
                    <a:pt x="20653" y="119064"/>
                  </a:lnTo>
                  <a:cubicBezTo>
                    <a:pt x="21261" y="136072"/>
                    <a:pt x="25513" y="151867"/>
                    <a:pt x="34018" y="165231"/>
                  </a:cubicBezTo>
                  <a:cubicBezTo>
                    <a:pt x="42523" y="178595"/>
                    <a:pt x="53457" y="188923"/>
                    <a:pt x="67429" y="196212"/>
                  </a:cubicBezTo>
                  <a:cubicBezTo>
                    <a:pt x="81400" y="203502"/>
                    <a:pt x="97195" y="207147"/>
                    <a:pt x="114811" y="207147"/>
                  </a:cubicBezTo>
                  <a:cubicBezTo>
                    <a:pt x="129390" y="207147"/>
                    <a:pt x="142755" y="204717"/>
                    <a:pt x="154904" y="199249"/>
                  </a:cubicBezTo>
                  <a:cubicBezTo>
                    <a:pt x="167054" y="193782"/>
                    <a:pt x="177380" y="186492"/>
                    <a:pt x="185885" y="176166"/>
                  </a:cubicBezTo>
                  <a:lnTo>
                    <a:pt x="198035" y="190137"/>
                  </a:lnTo>
                  <a:cubicBezTo>
                    <a:pt x="188315" y="201679"/>
                    <a:pt x="176166" y="210791"/>
                    <a:pt x="161586" y="216866"/>
                  </a:cubicBezTo>
                  <a:cubicBezTo>
                    <a:pt x="147007" y="222941"/>
                    <a:pt x="131213" y="225978"/>
                    <a:pt x="114204" y="225978"/>
                  </a:cubicBezTo>
                  <a:cubicBezTo>
                    <a:pt x="92335" y="225978"/>
                    <a:pt x="72288" y="221118"/>
                    <a:pt x="55279" y="211399"/>
                  </a:cubicBezTo>
                  <a:cubicBezTo>
                    <a:pt x="38270" y="201679"/>
                    <a:pt x="24299" y="188315"/>
                    <a:pt x="14579" y="171306"/>
                  </a:cubicBezTo>
                  <a:cubicBezTo>
                    <a:pt x="4859" y="154296"/>
                    <a:pt x="0" y="134858"/>
                    <a:pt x="0" y="112989"/>
                  </a:cubicBezTo>
                  <a:cubicBezTo>
                    <a:pt x="0" y="91728"/>
                    <a:pt x="4859" y="72288"/>
                    <a:pt x="13971" y="54672"/>
                  </a:cubicBezTo>
                  <a:cubicBezTo>
                    <a:pt x="23083" y="37663"/>
                    <a:pt x="35840" y="24299"/>
                    <a:pt x="52242" y="14579"/>
                  </a:cubicBezTo>
                  <a:cubicBezTo>
                    <a:pt x="68643" y="4859"/>
                    <a:pt x="86260" y="0"/>
                    <a:pt x="106914" y="0"/>
                  </a:cubicBezTo>
                  <a:cubicBezTo>
                    <a:pt x="126960" y="0"/>
                    <a:pt x="145184" y="4859"/>
                    <a:pt x="160979" y="13971"/>
                  </a:cubicBezTo>
                  <a:cubicBezTo>
                    <a:pt x="176773" y="23691"/>
                    <a:pt x="189530" y="36448"/>
                    <a:pt x="198642" y="53457"/>
                  </a:cubicBezTo>
                  <a:cubicBezTo>
                    <a:pt x="207754" y="70466"/>
                    <a:pt x="212614" y="89905"/>
                    <a:pt x="212614" y="111166"/>
                  </a:cubicBezTo>
                  <a:lnTo>
                    <a:pt x="211399" y="119064"/>
                  </a:lnTo>
                  <a:close/>
                  <a:moveTo>
                    <a:pt x="63784" y="30373"/>
                  </a:moveTo>
                  <a:cubicBezTo>
                    <a:pt x="51027" y="37055"/>
                    <a:pt x="41307" y="47382"/>
                    <a:pt x="34018" y="59531"/>
                  </a:cubicBezTo>
                  <a:cubicBezTo>
                    <a:pt x="26728" y="72288"/>
                    <a:pt x="22476" y="86260"/>
                    <a:pt x="21261" y="102054"/>
                  </a:cubicBezTo>
                  <a:lnTo>
                    <a:pt x="191353" y="102054"/>
                  </a:lnTo>
                  <a:cubicBezTo>
                    <a:pt x="190744" y="86260"/>
                    <a:pt x="186492" y="72288"/>
                    <a:pt x="178595" y="59531"/>
                  </a:cubicBezTo>
                  <a:cubicBezTo>
                    <a:pt x="170698" y="46775"/>
                    <a:pt x="160979" y="37055"/>
                    <a:pt x="148222" y="30373"/>
                  </a:cubicBezTo>
                  <a:cubicBezTo>
                    <a:pt x="135465" y="23083"/>
                    <a:pt x="121494" y="19439"/>
                    <a:pt x="106307" y="19439"/>
                  </a:cubicBezTo>
                  <a:cubicBezTo>
                    <a:pt x="90512" y="20046"/>
                    <a:pt x="76541" y="23691"/>
                    <a:pt x="63784" y="30373"/>
                  </a:cubicBezTo>
                  <a:close/>
                </a:path>
              </a:pathLst>
            </a:custGeom>
            <a:grpFill/>
            <a:ln w="6072"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79ED2F6C-7444-438E-9935-AC9034B3271F}"/>
                </a:ext>
              </a:extLst>
            </p:cNvPr>
            <p:cNvSpPr/>
            <p:nvPr/>
          </p:nvSpPr>
          <p:spPr>
            <a:xfrm>
              <a:off x="7290283" y="5750106"/>
              <a:ext cx="194390" cy="218689"/>
            </a:xfrm>
            <a:custGeom>
              <a:avLst/>
              <a:gdLst>
                <a:gd name="connsiteX0" fmla="*/ 173736 w 194389"/>
                <a:gd name="connsiteY0" fmla="*/ 23722 h 218688"/>
                <a:gd name="connsiteX1" fmla="*/ 198035 w 194389"/>
                <a:gd name="connsiteY1" fmla="*/ 93581 h 218688"/>
                <a:gd name="connsiteX2" fmla="*/ 198035 w 194389"/>
                <a:gd name="connsiteY2" fmla="*/ 223579 h 218688"/>
                <a:gd name="connsiteX3" fmla="*/ 176773 w 194389"/>
                <a:gd name="connsiteY3" fmla="*/ 223579 h 218688"/>
                <a:gd name="connsiteX4" fmla="*/ 176773 w 194389"/>
                <a:gd name="connsiteY4" fmla="*/ 95403 h 218688"/>
                <a:gd name="connsiteX5" fmla="*/ 157942 w 194389"/>
                <a:gd name="connsiteY5" fmla="*/ 38301 h 218688"/>
                <a:gd name="connsiteX6" fmla="*/ 105092 w 194389"/>
                <a:gd name="connsiteY6" fmla="*/ 18862 h 218688"/>
                <a:gd name="connsiteX7" fmla="*/ 43738 w 194389"/>
                <a:gd name="connsiteY7" fmla="*/ 41946 h 218688"/>
                <a:gd name="connsiteX8" fmla="*/ 21261 w 194389"/>
                <a:gd name="connsiteY8" fmla="*/ 105123 h 218688"/>
                <a:gd name="connsiteX9" fmla="*/ 21261 w 194389"/>
                <a:gd name="connsiteY9" fmla="*/ 223579 h 218688"/>
                <a:gd name="connsiteX10" fmla="*/ 0 w 194389"/>
                <a:gd name="connsiteY10" fmla="*/ 223579 h 218688"/>
                <a:gd name="connsiteX11" fmla="*/ 0 w 194389"/>
                <a:gd name="connsiteY11" fmla="*/ 1853 h 218688"/>
                <a:gd name="connsiteX12" fmla="*/ 20654 w 194389"/>
                <a:gd name="connsiteY12" fmla="*/ 1853 h 218688"/>
                <a:gd name="connsiteX13" fmla="*/ 20654 w 194389"/>
                <a:gd name="connsiteY13" fmla="*/ 49843 h 218688"/>
                <a:gd name="connsiteX14" fmla="*/ 54672 w 194389"/>
                <a:gd name="connsiteY14" fmla="*/ 13395 h 218688"/>
                <a:gd name="connsiteX15" fmla="*/ 108737 w 194389"/>
                <a:gd name="connsiteY15" fmla="*/ 30 h 218688"/>
                <a:gd name="connsiteX16" fmla="*/ 173736 w 194389"/>
                <a:gd name="connsiteY16" fmla="*/ 23722 h 2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89" h="218688">
                  <a:moveTo>
                    <a:pt x="173736" y="23722"/>
                  </a:moveTo>
                  <a:cubicBezTo>
                    <a:pt x="190138" y="40123"/>
                    <a:pt x="198035" y="63207"/>
                    <a:pt x="198035" y="93581"/>
                  </a:cubicBezTo>
                  <a:lnTo>
                    <a:pt x="198035" y="223579"/>
                  </a:lnTo>
                  <a:lnTo>
                    <a:pt x="176773" y="223579"/>
                  </a:lnTo>
                  <a:lnTo>
                    <a:pt x="176773" y="95403"/>
                  </a:lnTo>
                  <a:cubicBezTo>
                    <a:pt x="176773" y="70497"/>
                    <a:pt x="170698" y="51665"/>
                    <a:pt x="157942" y="38301"/>
                  </a:cubicBezTo>
                  <a:cubicBezTo>
                    <a:pt x="145185" y="25545"/>
                    <a:pt x="127568" y="18862"/>
                    <a:pt x="105092" y="18862"/>
                  </a:cubicBezTo>
                  <a:cubicBezTo>
                    <a:pt x="78971" y="18862"/>
                    <a:pt x="58317" y="26759"/>
                    <a:pt x="43738" y="41946"/>
                  </a:cubicBezTo>
                  <a:cubicBezTo>
                    <a:pt x="28551" y="57740"/>
                    <a:pt x="21261" y="78394"/>
                    <a:pt x="21261" y="105123"/>
                  </a:cubicBezTo>
                  <a:lnTo>
                    <a:pt x="21261" y="223579"/>
                  </a:lnTo>
                  <a:lnTo>
                    <a:pt x="0" y="223579"/>
                  </a:lnTo>
                  <a:lnTo>
                    <a:pt x="0" y="1853"/>
                  </a:lnTo>
                  <a:lnTo>
                    <a:pt x="20654" y="1853"/>
                  </a:lnTo>
                  <a:lnTo>
                    <a:pt x="20654" y="49843"/>
                  </a:lnTo>
                  <a:cubicBezTo>
                    <a:pt x="28551" y="34049"/>
                    <a:pt x="39485" y="21899"/>
                    <a:pt x="54672" y="13395"/>
                  </a:cubicBezTo>
                  <a:cubicBezTo>
                    <a:pt x="69859" y="4890"/>
                    <a:pt x="87476" y="30"/>
                    <a:pt x="108737" y="30"/>
                  </a:cubicBezTo>
                  <a:cubicBezTo>
                    <a:pt x="135466" y="-577"/>
                    <a:pt x="157942" y="7928"/>
                    <a:pt x="173736" y="23722"/>
                  </a:cubicBezTo>
                  <a:close/>
                </a:path>
              </a:pathLst>
            </a:custGeom>
            <a:grpFill/>
            <a:ln w="6072"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A734E387-190A-4D68-8B53-2CFB0F0552D8}"/>
                </a:ext>
              </a:extLst>
            </p:cNvPr>
            <p:cNvSpPr/>
            <p:nvPr/>
          </p:nvSpPr>
          <p:spPr>
            <a:xfrm>
              <a:off x="7552709" y="5748314"/>
              <a:ext cx="212614" cy="224763"/>
            </a:xfrm>
            <a:custGeom>
              <a:avLst/>
              <a:gdLst>
                <a:gd name="connsiteX0" fmla="*/ 211399 w 212613"/>
                <a:gd name="connsiteY0" fmla="*/ 119064 h 224763"/>
                <a:gd name="connsiteX1" fmla="*/ 20653 w 212613"/>
                <a:gd name="connsiteY1" fmla="*/ 119064 h 224763"/>
                <a:gd name="connsiteX2" fmla="*/ 34018 w 212613"/>
                <a:gd name="connsiteY2" fmla="*/ 165231 h 224763"/>
                <a:gd name="connsiteX3" fmla="*/ 67429 w 212613"/>
                <a:gd name="connsiteY3" fmla="*/ 196212 h 224763"/>
                <a:gd name="connsiteX4" fmla="*/ 114811 w 212613"/>
                <a:gd name="connsiteY4" fmla="*/ 207147 h 224763"/>
                <a:gd name="connsiteX5" fmla="*/ 154904 w 212613"/>
                <a:gd name="connsiteY5" fmla="*/ 199249 h 224763"/>
                <a:gd name="connsiteX6" fmla="*/ 185885 w 212613"/>
                <a:gd name="connsiteY6" fmla="*/ 176166 h 224763"/>
                <a:gd name="connsiteX7" fmla="*/ 198035 w 212613"/>
                <a:gd name="connsiteY7" fmla="*/ 190137 h 224763"/>
                <a:gd name="connsiteX8" fmla="*/ 161586 w 212613"/>
                <a:gd name="connsiteY8" fmla="*/ 216866 h 224763"/>
                <a:gd name="connsiteX9" fmla="*/ 114204 w 212613"/>
                <a:gd name="connsiteY9" fmla="*/ 225978 h 224763"/>
                <a:gd name="connsiteX10" fmla="*/ 55279 w 212613"/>
                <a:gd name="connsiteY10" fmla="*/ 211399 h 224763"/>
                <a:gd name="connsiteX11" fmla="*/ 14579 w 212613"/>
                <a:gd name="connsiteY11" fmla="*/ 171306 h 224763"/>
                <a:gd name="connsiteX12" fmla="*/ 0 w 212613"/>
                <a:gd name="connsiteY12" fmla="*/ 112989 h 224763"/>
                <a:gd name="connsiteX13" fmla="*/ 13971 w 212613"/>
                <a:gd name="connsiteY13" fmla="*/ 54672 h 224763"/>
                <a:gd name="connsiteX14" fmla="*/ 52242 w 212613"/>
                <a:gd name="connsiteY14" fmla="*/ 14579 h 224763"/>
                <a:gd name="connsiteX15" fmla="*/ 106914 w 212613"/>
                <a:gd name="connsiteY15" fmla="*/ 0 h 224763"/>
                <a:gd name="connsiteX16" fmla="*/ 160979 w 212613"/>
                <a:gd name="connsiteY16" fmla="*/ 13971 h 224763"/>
                <a:gd name="connsiteX17" fmla="*/ 198642 w 212613"/>
                <a:gd name="connsiteY17" fmla="*/ 53457 h 224763"/>
                <a:gd name="connsiteX18" fmla="*/ 212614 w 212613"/>
                <a:gd name="connsiteY18" fmla="*/ 111166 h 224763"/>
                <a:gd name="connsiteX19" fmla="*/ 211399 w 212613"/>
                <a:gd name="connsiteY19" fmla="*/ 119064 h 224763"/>
                <a:gd name="connsiteX20" fmla="*/ 63784 w 212613"/>
                <a:gd name="connsiteY20" fmla="*/ 30373 h 224763"/>
                <a:gd name="connsiteX21" fmla="*/ 34018 w 212613"/>
                <a:gd name="connsiteY21" fmla="*/ 59531 h 224763"/>
                <a:gd name="connsiteX22" fmla="*/ 21261 w 212613"/>
                <a:gd name="connsiteY22" fmla="*/ 102054 h 224763"/>
                <a:gd name="connsiteX23" fmla="*/ 191353 w 212613"/>
                <a:gd name="connsiteY23" fmla="*/ 102054 h 224763"/>
                <a:gd name="connsiteX24" fmla="*/ 178595 w 212613"/>
                <a:gd name="connsiteY24" fmla="*/ 59531 h 224763"/>
                <a:gd name="connsiteX25" fmla="*/ 148222 w 212613"/>
                <a:gd name="connsiteY25" fmla="*/ 30373 h 224763"/>
                <a:gd name="connsiteX26" fmla="*/ 106307 w 212613"/>
                <a:gd name="connsiteY26" fmla="*/ 19439 h 224763"/>
                <a:gd name="connsiteX27" fmla="*/ 63784 w 212613"/>
                <a:gd name="connsiteY27" fmla="*/ 30373 h 22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613" h="224763">
                  <a:moveTo>
                    <a:pt x="211399" y="119064"/>
                  </a:moveTo>
                  <a:lnTo>
                    <a:pt x="20653" y="119064"/>
                  </a:lnTo>
                  <a:cubicBezTo>
                    <a:pt x="21261" y="136072"/>
                    <a:pt x="25513" y="151867"/>
                    <a:pt x="34018" y="165231"/>
                  </a:cubicBezTo>
                  <a:cubicBezTo>
                    <a:pt x="42523" y="178595"/>
                    <a:pt x="53457" y="188923"/>
                    <a:pt x="67429" y="196212"/>
                  </a:cubicBezTo>
                  <a:cubicBezTo>
                    <a:pt x="81400" y="203502"/>
                    <a:pt x="97195" y="207147"/>
                    <a:pt x="114811" y="207147"/>
                  </a:cubicBezTo>
                  <a:cubicBezTo>
                    <a:pt x="129390" y="207147"/>
                    <a:pt x="142755" y="204717"/>
                    <a:pt x="154904" y="199249"/>
                  </a:cubicBezTo>
                  <a:cubicBezTo>
                    <a:pt x="167054" y="193782"/>
                    <a:pt x="177380" y="186492"/>
                    <a:pt x="185885" y="176166"/>
                  </a:cubicBezTo>
                  <a:lnTo>
                    <a:pt x="198035" y="190137"/>
                  </a:lnTo>
                  <a:cubicBezTo>
                    <a:pt x="188315" y="201679"/>
                    <a:pt x="176166" y="210791"/>
                    <a:pt x="161586" y="216866"/>
                  </a:cubicBezTo>
                  <a:cubicBezTo>
                    <a:pt x="147007" y="222941"/>
                    <a:pt x="131213" y="225978"/>
                    <a:pt x="114204" y="225978"/>
                  </a:cubicBezTo>
                  <a:cubicBezTo>
                    <a:pt x="92335" y="225978"/>
                    <a:pt x="72288" y="221118"/>
                    <a:pt x="55279" y="211399"/>
                  </a:cubicBezTo>
                  <a:cubicBezTo>
                    <a:pt x="38270" y="201679"/>
                    <a:pt x="24299" y="188315"/>
                    <a:pt x="14579" y="171306"/>
                  </a:cubicBezTo>
                  <a:cubicBezTo>
                    <a:pt x="4859" y="154296"/>
                    <a:pt x="0" y="134858"/>
                    <a:pt x="0" y="112989"/>
                  </a:cubicBezTo>
                  <a:cubicBezTo>
                    <a:pt x="0" y="91728"/>
                    <a:pt x="4859" y="72288"/>
                    <a:pt x="13971" y="54672"/>
                  </a:cubicBezTo>
                  <a:cubicBezTo>
                    <a:pt x="23083" y="37663"/>
                    <a:pt x="35840" y="24299"/>
                    <a:pt x="52242" y="14579"/>
                  </a:cubicBezTo>
                  <a:cubicBezTo>
                    <a:pt x="68643" y="4859"/>
                    <a:pt x="86260" y="0"/>
                    <a:pt x="106914" y="0"/>
                  </a:cubicBezTo>
                  <a:cubicBezTo>
                    <a:pt x="126960" y="0"/>
                    <a:pt x="145184" y="4859"/>
                    <a:pt x="160979" y="13971"/>
                  </a:cubicBezTo>
                  <a:cubicBezTo>
                    <a:pt x="176773" y="23691"/>
                    <a:pt x="189530" y="36448"/>
                    <a:pt x="198642" y="53457"/>
                  </a:cubicBezTo>
                  <a:cubicBezTo>
                    <a:pt x="207754" y="70466"/>
                    <a:pt x="212614" y="89905"/>
                    <a:pt x="212614" y="111166"/>
                  </a:cubicBezTo>
                  <a:lnTo>
                    <a:pt x="211399" y="119064"/>
                  </a:lnTo>
                  <a:close/>
                  <a:moveTo>
                    <a:pt x="63784" y="30373"/>
                  </a:moveTo>
                  <a:cubicBezTo>
                    <a:pt x="51027" y="37055"/>
                    <a:pt x="41307" y="47382"/>
                    <a:pt x="34018" y="59531"/>
                  </a:cubicBezTo>
                  <a:cubicBezTo>
                    <a:pt x="26728" y="72288"/>
                    <a:pt x="22476" y="86260"/>
                    <a:pt x="21261" y="102054"/>
                  </a:cubicBezTo>
                  <a:lnTo>
                    <a:pt x="191353" y="102054"/>
                  </a:lnTo>
                  <a:cubicBezTo>
                    <a:pt x="190744" y="86260"/>
                    <a:pt x="186492" y="72288"/>
                    <a:pt x="178595" y="59531"/>
                  </a:cubicBezTo>
                  <a:cubicBezTo>
                    <a:pt x="170698" y="46775"/>
                    <a:pt x="160979" y="37055"/>
                    <a:pt x="148222" y="30373"/>
                  </a:cubicBezTo>
                  <a:cubicBezTo>
                    <a:pt x="135465" y="23083"/>
                    <a:pt x="121494" y="19439"/>
                    <a:pt x="106307" y="19439"/>
                  </a:cubicBezTo>
                  <a:cubicBezTo>
                    <a:pt x="89905" y="20046"/>
                    <a:pt x="75934" y="23691"/>
                    <a:pt x="63784" y="30373"/>
                  </a:cubicBezTo>
                  <a:close/>
                </a:path>
              </a:pathLst>
            </a:custGeom>
            <a:grpFill/>
            <a:ln w="6072"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7D2F391F-DA94-41F0-8E7E-CAAE79253A75}"/>
                </a:ext>
              </a:extLst>
            </p:cNvPr>
            <p:cNvSpPr/>
            <p:nvPr/>
          </p:nvSpPr>
          <p:spPr>
            <a:xfrm>
              <a:off x="7830929" y="5750136"/>
              <a:ext cx="103270" cy="218689"/>
            </a:xfrm>
            <a:custGeom>
              <a:avLst/>
              <a:gdLst>
                <a:gd name="connsiteX0" fmla="*/ 51635 w 103269"/>
                <a:gd name="connsiteY0" fmla="*/ 12757 h 218688"/>
                <a:gd name="connsiteX1" fmla="*/ 104485 w 103269"/>
                <a:gd name="connsiteY1" fmla="*/ 0 h 218688"/>
                <a:gd name="connsiteX2" fmla="*/ 104485 w 103269"/>
                <a:gd name="connsiteY2" fmla="*/ 20654 h 218688"/>
                <a:gd name="connsiteX3" fmla="*/ 99625 w 103269"/>
                <a:gd name="connsiteY3" fmla="*/ 20047 h 218688"/>
                <a:gd name="connsiteX4" fmla="*/ 41915 w 103269"/>
                <a:gd name="connsiteY4" fmla="*/ 43130 h 218688"/>
                <a:gd name="connsiteX5" fmla="*/ 21261 w 103269"/>
                <a:gd name="connsiteY5" fmla="*/ 107522 h 218688"/>
                <a:gd name="connsiteX6" fmla="*/ 21261 w 103269"/>
                <a:gd name="connsiteY6" fmla="*/ 222941 h 218688"/>
                <a:gd name="connsiteX7" fmla="*/ 0 w 103269"/>
                <a:gd name="connsiteY7" fmla="*/ 222941 h 218688"/>
                <a:gd name="connsiteX8" fmla="*/ 0 w 103269"/>
                <a:gd name="connsiteY8" fmla="*/ 1215 h 218688"/>
                <a:gd name="connsiteX9" fmla="*/ 20654 w 103269"/>
                <a:gd name="connsiteY9" fmla="*/ 1215 h 218688"/>
                <a:gd name="connsiteX10" fmla="*/ 20654 w 103269"/>
                <a:gd name="connsiteY10" fmla="*/ 49813 h 218688"/>
                <a:gd name="connsiteX11" fmla="*/ 51635 w 103269"/>
                <a:gd name="connsiteY11" fmla="*/ 12757 h 2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69" h="218688">
                  <a:moveTo>
                    <a:pt x="51635" y="12757"/>
                  </a:moveTo>
                  <a:cubicBezTo>
                    <a:pt x="66214" y="4253"/>
                    <a:pt x="83831" y="0"/>
                    <a:pt x="104485" y="0"/>
                  </a:cubicBezTo>
                  <a:lnTo>
                    <a:pt x="104485" y="20654"/>
                  </a:lnTo>
                  <a:lnTo>
                    <a:pt x="99625" y="20047"/>
                  </a:lnTo>
                  <a:cubicBezTo>
                    <a:pt x="74719" y="20047"/>
                    <a:pt x="55888" y="27943"/>
                    <a:pt x="41915" y="43130"/>
                  </a:cubicBezTo>
                  <a:cubicBezTo>
                    <a:pt x="27943" y="58317"/>
                    <a:pt x="21261" y="80186"/>
                    <a:pt x="21261" y="107522"/>
                  </a:cubicBezTo>
                  <a:lnTo>
                    <a:pt x="21261" y="222941"/>
                  </a:lnTo>
                  <a:lnTo>
                    <a:pt x="0" y="222941"/>
                  </a:lnTo>
                  <a:lnTo>
                    <a:pt x="0" y="1215"/>
                  </a:lnTo>
                  <a:lnTo>
                    <a:pt x="20654" y="1215"/>
                  </a:lnTo>
                  <a:lnTo>
                    <a:pt x="20654" y="49813"/>
                  </a:lnTo>
                  <a:cubicBezTo>
                    <a:pt x="26729" y="33411"/>
                    <a:pt x="37055" y="21261"/>
                    <a:pt x="51635" y="12757"/>
                  </a:cubicBezTo>
                  <a:close/>
                </a:path>
              </a:pathLst>
            </a:custGeom>
            <a:grpFill/>
            <a:ln w="6072"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7724020-E7F7-42FC-8557-559429657594}"/>
                </a:ext>
              </a:extLst>
            </p:cNvPr>
            <p:cNvSpPr/>
            <p:nvPr/>
          </p:nvSpPr>
          <p:spPr>
            <a:xfrm>
              <a:off x="7974292" y="5750101"/>
              <a:ext cx="176166" cy="224763"/>
            </a:xfrm>
            <a:custGeom>
              <a:avLst/>
              <a:gdLst>
                <a:gd name="connsiteX0" fmla="*/ 157942 w 176165"/>
                <a:gd name="connsiteY0" fmla="*/ 20689 h 224763"/>
                <a:gd name="connsiteX1" fmla="*/ 179811 w 176165"/>
                <a:gd name="connsiteY1" fmla="*/ 82651 h 224763"/>
                <a:gd name="connsiteX2" fmla="*/ 179811 w 176165"/>
                <a:gd name="connsiteY2" fmla="*/ 223584 h 224763"/>
                <a:gd name="connsiteX3" fmla="*/ 159157 w 176165"/>
                <a:gd name="connsiteY3" fmla="*/ 223584 h 224763"/>
                <a:gd name="connsiteX4" fmla="*/ 159157 w 176165"/>
                <a:gd name="connsiteY4" fmla="*/ 184098 h 224763"/>
                <a:gd name="connsiteX5" fmla="*/ 128176 w 176165"/>
                <a:gd name="connsiteY5" fmla="*/ 214472 h 224763"/>
                <a:gd name="connsiteX6" fmla="*/ 79579 w 176165"/>
                <a:gd name="connsiteY6" fmla="*/ 225406 h 224763"/>
                <a:gd name="connsiteX7" fmla="*/ 21261 w 176165"/>
                <a:gd name="connsiteY7" fmla="*/ 207790 h 224763"/>
                <a:gd name="connsiteX8" fmla="*/ 0 w 176165"/>
                <a:gd name="connsiteY8" fmla="*/ 161622 h 224763"/>
                <a:gd name="connsiteX9" fmla="*/ 20047 w 176165"/>
                <a:gd name="connsiteY9" fmla="*/ 116669 h 224763"/>
                <a:gd name="connsiteX10" fmla="*/ 83224 w 176165"/>
                <a:gd name="connsiteY10" fmla="*/ 99660 h 224763"/>
                <a:gd name="connsiteX11" fmla="*/ 159157 w 176165"/>
                <a:gd name="connsiteY11" fmla="*/ 99660 h 224763"/>
                <a:gd name="connsiteX12" fmla="*/ 159157 w 176165"/>
                <a:gd name="connsiteY12" fmla="*/ 82043 h 224763"/>
                <a:gd name="connsiteX13" fmla="*/ 142148 w 176165"/>
                <a:gd name="connsiteY13" fmla="*/ 34661 h 224763"/>
                <a:gd name="connsiteX14" fmla="*/ 92943 w 176165"/>
                <a:gd name="connsiteY14" fmla="*/ 18259 h 224763"/>
                <a:gd name="connsiteX15" fmla="*/ 50420 w 176165"/>
                <a:gd name="connsiteY15" fmla="*/ 26157 h 224763"/>
                <a:gd name="connsiteX16" fmla="*/ 16402 w 176165"/>
                <a:gd name="connsiteY16" fmla="*/ 46811 h 224763"/>
                <a:gd name="connsiteX17" fmla="*/ 5467 w 176165"/>
                <a:gd name="connsiteY17" fmla="*/ 31624 h 224763"/>
                <a:gd name="connsiteX18" fmla="*/ 45560 w 176165"/>
                <a:gd name="connsiteY18" fmla="*/ 8540 h 224763"/>
                <a:gd name="connsiteX19" fmla="*/ 94158 w 176165"/>
                <a:gd name="connsiteY19" fmla="*/ 35 h 224763"/>
                <a:gd name="connsiteX20" fmla="*/ 157942 w 176165"/>
                <a:gd name="connsiteY20" fmla="*/ 20689 h 224763"/>
                <a:gd name="connsiteX21" fmla="*/ 129391 w 176165"/>
                <a:gd name="connsiteY21" fmla="*/ 195032 h 224763"/>
                <a:gd name="connsiteX22" fmla="*/ 158550 w 176165"/>
                <a:gd name="connsiteY22" fmla="*/ 157977 h 224763"/>
                <a:gd name="connsiteX23" fmla="*/ 158550 w 176165"/>
                <a:gd name="connsiteY23" fmla="*/ 116061 h 224763"/>
                <a:gd name="connsiteX24" fmla="*/ 82616 w 176165"/>
                <a:gd name="connsiteY24" fmla="*/ 116061 h 224763"/>
                <a:gd name="connsiteX25" fmla="*/ 35233 w 176165"/>
                <a:gd name="connsiteY25" fmla="*/ 128211 h 224763"/>
                <a:gd name="connsiteX26" fmla="*/ 20654 w 176165"/>
                <a:gd name="connsiteY26" fmla="*/ 161014 h 224763"/>
                <a:gd name="connsiteX27" fmla="*/ 37056 w 176165"/>
                <a:gd name="connsiteY27" fmla="*/ 195032 h 224763"/>
                <a:gd name="connsiteX28" fmla="*/ 82616 w 176165"/>
                <a:gd name="connsiteY28" fmla="*/ 207790 h 224763"/>
                <a:gd name="connsiteX29" fmla="*/ 129391 w 176165"/>
                <a:gd name="connsiteY29" fmla="*/ 195032 h 22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165" h="224763">
                  <a:moveTo>
                    <a:pt x="157942" y="20689"/>
                  </a:moveTo>
                  <a:cubicBezTo>
                    <a:pt x="172521" y="34661"/>
                    <a:pt x="179811" y="55315"/>
                    <a:pt x="179811" y="82651"/>
                  </a:cubicBezTo>
                  <a:lnTo>
                    <a:pt x="179811" y="223584"/>
                  </a:lnTo>
                  <a:lnTo>
                    <a:pt x="159157" y="223584"/>
                  </a:lnTo>
                  <a:lnTo>
                    <a:pt x="159157" y="184098"/>
                  </a:lnTo>
                  <a:cubicBezTo>
                    <a:pt x="151867" y="196855"/>
                    <a:pt x="141540" y="207182"/>
                    <a:pt x="128176" y="214472"/>
                  </a:cubicBezTo>
                  <a:cubicBezTo>
                    <a:pt x="114812" y="221761"/>
                    <a:pt x="98410" y="225406"/>
                    <a:pt x="79579" y="225406"/>
                  </a:cubicBezTo>
                  <a:cubicBezTo>
                    <a:pt x="54672" y="225406"/>
                    <a:pt x="35233" y="219331"/>
                    <a:pt x="21261" y="207790"/>
                  </a:cubicBezTo>
                  <a:cubicBezTo>
                    <a:pt x="6683" y="196248"/>
                    <a:pt x="0" y="181061"/>
                    <a:pt x="0" y="161622"/>
                  </a:cubicBezTo>
                  <a:cubicBezTo>
                    <a:pt x="0" y="143397"/>
                    <a:pt x="6683" y="128211"/>
                    <a:pt x="20047" y="116669"/>
                  </a:cubicBezTo>
                  <a:cubicBezTo>
                    <a:pt x="33411" y="105127"/>
                    <a:pt x="54065" y="99660"/>
                    <a:pt x="83224" y="99660"/>
                  </a:cubicBezTo>
                  <a:lnTo>
                    <a:pt x="159157" y="99660"/>
                  </a:lnTo>
                  <a:lnTo>
                    <a:pt x="159157" y="82043"/>
                  </a:lnTo>
                  <a:cubicBezTo>
                    <a:pt x="159157" y="61389"/>
                    <a:pt x="153690" y="45595"/>
                    <a:pt x="142148" y="34661"/>
                  </a:cubicBezTo>
                  <a:cubicBezTo>
                    <a:pt x="130606" y="23727"/>
                    <a:pt x="114812" y="18259"/>
                    <a:pt x="92943" y="18259"/>
                  </a:cubicBezTo>
                  <a:cubicBezTo>
                    <a:pt x="78364" y="18259"/>
                    <a:pt x="63784" y="20689"/>
                    <a:pt x="50420" y="26157"/>
                  </a:cubicBezTo>
                  <a:cubicBezTo>
                    <a:pt x="37056" y="31016"/>
                    <a:pt x="25514" y="38306"/>
                    <a:pt x="16402" y="46811"/>
                  </a:cubicBezTo>
                  <a:lnTo>
                    <a:pt x="5467" y="31624"/>
                  </a:lnTo>
                  <a:cubicBezTo>
                    <a:pt x="16402" y="21904"/>
                    <a:pt x="29766" y="14007"/>
                    <a:pt x="45560" y="8540"/>
                  </a:cubicBezTo>
                  <a:cubicBezTo>
                    <a:pt x="61355" y="3072"/>
                    <a:pt x="77756" y="35"/>
                    <a:pt x="94158" y="35"/>
                  </a:cubicBezTo>
                  <a:cubicBezTo>
                    <a:pt x="122102" y="-572"/>
                    <a:pt x="143363" y="6717"/>
                    <a:pt x="157942" y="20689"/>
                  </a:cubicBezTo>
                  <a:close/>
                  <a:moveTo>
                    <a:pt x="129391" y="195032"/>
                  </a:moveTo>
                  <a:cubicBezTo>
                    <a:pt x="142148" y="186528"/>
                    <a:pt x="151867" y="174379"/>
                    <a:pt x="158550" y="157977"/>
                  </a:cubicBezTo>
                  <a:lnTo>
                    <a:pt x="158550" y="116061"/>
                  </a:lnTo>
                  <a:lnTo>
                    <a:pt x="82616" y="116061"/>
                  </a:lnTo>
                  <a:cubicBezTo>
                    <a:pt x="60747" y="116061"/>
                    <a:pt x="44953" y="120314"/>
                    <a:pt x="35233" y="128211"/>
                  </a:cubicBezTo>
                  <a:cubicBezTo>
                    <a:pt x="25514" y="136108"/>
                    <a:pt x="20654" y="147043"/>
                    <a:pt x="20654" y="161014"/>
                  </a:cubicBezTo>
                  <a:cubicBezTo>
                    <a:pt x="20654" y="175594"/>
                    <a:pt x="26121" y="187136"/>
                    <a:pt x="37056" y="195032"/>
                  </a:cubicBezTo>
                  <a:cubicBezTo>
                    <a:pt x="47990" y="203537"/>
                    <a:pt x="63177" y="207790"/>
                    <a:pt x="82616" y="207790"/>
                  </a:cubicBezTo>
                  <a:cubicBezTo>
                    <a:pt x="100840" y="207790"/>
                    <a:pt x="116634" y="203537"/>
                    <a:pt x="129391" y="195032"/>
                  </a:cubicBezTo>
                  <a:close/>
                </a:path>
              </a:pathLst>
            </a:custGeom>
            <a:grpFill/>
            <a:ln w="6072"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B181C40-3031-4858-A53B-2D01A5AAC579}"/>
                </a:ext>
              </a:extLst>
            </p:cNvPr>
            <p:cNvSpPr/>
            <p:nvPr/>
          </p:nvSpPr>
          <p:spPr>
            <a:xfrm>
              <a:off x="8205130" y="5702754"/>
              <a:ext cx="145792" cy="267286"/>
            </a:xfrm>
            <a:custGeom>
              <a:avLst/>
              <a:gdLst>
                <a:gd name="connsiteX0" fmla="*/ 147008 w 145792"/>
                <a:gd name="connsiteY0" fmla="*/ 256351 h 267286"/>
                <a:gd name="connsiteX1" fmla="*/ 126961 w 145792"/>
                <a:gd name="connsiteY1" fmla="*/ 267893 h 267286"/>
                <a:gd name="connsiteX2" fmla="*/ 101448 w 145792"/>
                <a:gd name="connsiteY2" fmla="*/ 272145 h 267286"/>
                <a:gd name="connsiteX3" fmla="*/ 56495 w 145792"/>
                <a:gd name="connsiteY3" fmla="*/ 256351 h 267286"/>
                <a:gd name="connsiteX4" fmla="*/ 40701 w 145792"/>
                <a:gd name="connsiteY4" fmla="*/ 212006 h 267286"/>
                <a:gd name="connsiteX5" fmla="*/ 40701 w 145792"/>
                <a:gd name="connsiteY5" fmla="*/ 66822 h 267286"/>
                <a:gd name="connsiteX6" fmla="*/ 0 w 145792"/>
                <a:gd name="connsiteY6" fmla="*/ 66822 h 267286"/>
                <a:gd name="connsiteX7" fmla="*/ 0 w 145792"/>
                <a:gd name="connsiteY7" fmla="*/ 48597 h 267286"/>
                <a:gd name="connsiteX8" fmla="*/ 40701 w 145792"/>
                <a:gd name="connsiteY8" fmla="*/ 48597 h 267286"/>
                <a:gd name="connsiteX9" fmla="*/ 40701 w 145792"/>
                <a:gd name="connsiteY9" fmla="*/ 0 h 267286"/>
                <a:gd name="connsiteX10" fmla="*/ 61962 w 145792"/>
                <a:gd name="connsiteY10" fmla="*/ 0 h 267286"/>
                <a:gd name="connsiteX11" fmla="*/ 61962 w 145792"/>
                <a:gd name="connsiteY11" fmla="*/ 48597 h 267286"/>
                <a:gd name="connsiteX12" fmla="*/ 132428 w 145792"/>
                <a:gd name="connsiteY12" fmla="*/ 48597 h 267286"/>
                <a:gd name="connsiteX13" fmla="*/ 132428 w 145792"/>
                <a:gd name="connsiteY13" fmla="*/ 66822 h 267286"/>
                <a:gd name="connsiteX14" fmla="*/ 61962 w 145792"/>
                <a:gd name="connsiteY14" fmla="*/ 66822 h 267286"/>
                <a:gd name="connsiteX15" fmla="*/ 61962 w 145792"/>
                <a:gd name="connsiteY15" fmla="*/ 209577 h 267286"/>
                <a:gd name="connsiteX16" fmla="*/ 72289 w 145792"/>
                <a:gd name="connsiteY16" fmla="*/ 242379 h 267286"/>
                <a:gd name="connsiteX17" fmla="*/ 103270 w 145792"/>
                <a:gd name="connsiteY17" fmla="*/ 253921 h 267286"/>
                <a:gd name="connsiteX18" fmla="*/ 137896 w 145792"/>
                <a:gd name="connsiteY18" fmla="*/ 241772 h 267286"/>
                <a:gd name="connsiteX19" fmla="*/ 147008 w 145792"/>
                <a:gd name="connsiteY19" fmla="*/ 256351 h 26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792" h="267286">
                  <a:moveTo>
                    <a:pt x="147008" y="256351"/>
                  </a:moveTo>
                  <a:cubicBezTo>
                    <a:pt x="141540" y="261211"/>
                    <a:pt x="134858" y="265463"/>
                    <a:pt x="126961" y="267893"/>
                  </a:cubicBezTo>
                  <a:cubicBezTo>
                    <a:pt x="119064" y="270323"/>
                    <a:pt x="110560" y="272145"/>
                    <a:pt x="101448" y="272145"/>
                  </a:cubicBezTo>
                  <a:cubicBezTo>
                    <a:pt x="82008" y="272145"/>
                    <a:pt x="67430" y="266678"/>
                    <a:pt x="56495" y="256351"/>
                  </a:cubicBezTo>
                  <a:cubicBezTo>
                    <a:pt x="45560" y="246025"/>
                    <a:pt x="40701" y="230838"/>
                    <a:pt x="40701" y="212006"/>
                  </a:cubicBezTo>
                  <a:lnTo>
                    <a:pt x="40701" y="66822"/>
                  </a:lnTo>
                  <a:lnTo>
                    <a:pt x="0" y="66822"/>
                  </a:lnTo>
                  <a:lnTo>
                    <a:pt x="0" y="48597"/>
                  </a:lnTo>
                  <a:lnTo>
                    <a:pt x="40701" y="48597"/>
                  </a:lnTo>
                  <a:lnTo>
                    <a:pt x="40701" y="0"/>
                  </a:lnTo>
                  <a:lnTo>
                    <a:pt x="61962" y="0"/>
                  </a:lnTo>
                  <a:lnTo>
                    <a:pt x="61962" y="48597"/>
                  </a:lnTo>
                  <a:lnTo>
                    <a:pt x="132428" y="48597"/>
                  </a:lnTo>
                  <a:lnTo>
                    <a:pt x="132428" y="66822"/>
                  </a:lnTo>
                  <a:lnTo>
                    <a:pt x="61962" y="66822"/>
                  </a:lnTo>
                  <a:lnTo>
                    <a:pt x="61962" y="209577"/>
                  </a:lnTo>
                  <a:cubicBezTo>
                    <a:pt x="61962" y="224155"/>
                    <a:pt x="65607" y="235090"/>
                    <a:pt x="72289" y="242379"/>
                  </a:cubicBezTo>
                  <a:cubicBezTo>
                    <a:pt x="78971" y="249669"/>
                    <a:pt x="89298" y="253921"/>
                    <a:pt x="103270" y="253921"/>
                  </a:cubicBezTo>
                  <a:cubicBezTo>
                    <a:pt x="117242" y="253921"/>
                    <a:pt x="128784" y="249669"/>
                    <a:pt x="137896" y="241772"/>
                  </a:cubicBezTo>
                  <a:lnTo>
                    <a:pt x="147008" y="256351"/>
                  </a:lnTo>
                  <a:close/>
                </a:path>
              </a:pathLst>
            </a:custGeom>
            <a:grpFill/>
            <a:ln w="6072"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F9294118-606F-48D0-A3CE-5FAF222E0EF4}"/>
                </a:ext>
              </a:extLst>
            </p:cNvPr>
            <p:cNvSpPr/>
            <p:nvPr/>
          </p:nvSpPr>
          <p:spPr>
            <a:xfrm>
              <a:off x="8378866" y="5748922"/>
              <a:ext cx="218689" cy="224763"/>
            </a:xfrm>
            <a:custGeom>
              <a:avLst/>
              <a:gdLst>
                <a:gd name="connsiteX0" fmla="*/ 54064 w 218688"/>
                <a:gd name="connsiteY0" fmla="*/ 211399 h 224763"/>
                <a:gd name="connsiteX1" fmla="*/ 14579 w 218688"/>
                <a:gd name="connsiteY1" fmla="*/ 171306 h 224763"/>
                <a:gd name="connsiteX2" fmla="*/ 0 w 218688"/>
                <a:gd name="connsiteY2" fmla="*/ 112989 h 224763"/>
                <a:gd name="connsiteX3" fmla="*/ 14579 w 218688"/>
                <a:gd name="connsiteY3" fmla="*/ 54672 h 224763"/>
                <a:gd name="connsiteX4" fmla="*/ 54064 w 218688"/>
                <a:gd name="connsiteY4" fmla="*/ 14579 h 224763"/>
                <a:gd name="connsiteX5" fmla="*/ 110559 w 218688"/>
                <a:gd name="connsiteY5" fmla="*/ 0 h 224763"/>
                <a:gd name="connsiteX6" fmla="*/ 167054 w 218688"/>
                <a:gd name="connsiteY6" fmla="*/ 14579 h 224763"/>
                <a:gd name="connsiteX7" fmla="*/ 206539 w 218688"/>
                <a:gd name="connsiteY7" fmla="*/ 54672 h 224763"/>
                <a:gd name="connsiteX8" fmla="*/ 221118 w 218688"/>
                <a:gd name="connsiteY8" fmla="*/ 112989 h 224763"/>
                <a:gd name="connsiteX9" fmla="*/ 206539 w 218688"/>
                <a:gd name="connsiteY9" fmla="*/ 171306 h 224763"/>
                <a:gd name="connsiteX10" fmla="*/ 167054 w 218688"/>
                <a:gd name="connsiteY10" fmla="*/ 211399 h 224763"/>
                <a:gd name="connsiteX11" fmla="*/ 110559 w 218688"/>
                <a:gd name="connsiteY11" fmla="*/ 225978 h 224763"/>
                <a:gd name="connsiteX12" fmla="*/ 54064 w 218688"/>
                <a:gd name="connsiteY12" fmla="*/ 211399 h 224763"/>
                <a:gd name="connsiteX13" fmla="*/ 156726 w 218688"/>
                <a:gd name="connsiteY13" fmla="*/ 194997 h 224763"/>
                <a:gd name="connsiteX14" fmla="*/ 188923 w 218688"/>
                <a:gd name="connsiteY14" fmla="*/ 161586 h 224763"/>
                <a:gd name="connsiteX15" fmla="*/ 200465 w 218688"/>
                <a:gd name="connsiteY15" fmla="*/ 112989 h 224763"/>
                <a:gd name="connsiteX16" fmla="*/ 188923 w 218688"/>
                <a:gd name="connsiteY16" fmla="*/ 64391 h 224763"/>
                <a:gd name="connsiteX17" fmla="*/ 156726 w 218688"/>
                <a:gd name="connsiteY17" fmla="*/ 30981 h 224763"/>
                <a:gd name="connsiteX18" fmla="*/ 111166 w 218688"/>
                <a:gd name="connsiteY18" fmla="*/ 18831 h 224763"/>
                <a:gd name="connsiteX19" fmla="*/ 65606 w 218688"/>
                <a:gd name="connsiteY19" fmla="*/ 30981 h 224763"/>
                <a:gd name="connsiteX20" fmla="*/ 33411 w 218688"/>
                <a:gd name="connsiteY20" fmla="*/ 64391 h 224763"/>
                <a:gd name="connsiteX21" fmla="*/ 21869 w 218688"/>
                <a:gd name="connsiteY21" fmla="*/ 112989 h 224763"/>
                <a:gd name="connsiteX22" fmla="*/ 33411 w 218688"/>
                <a:gd name="connsiteY22" fmla="*/ 161586 h 224763"/>
                <a:gd name="connsiteX23" fmla="*/ 65606 w 218688"/>
                <a:gd name="connsiteY23" fmla="*/ 194997 h 224763"/>
                <a:gd name="connsiteX24" fmla="*/ 111166 w 218688"/>
                <a:gd name="connsiteY24" fmla="*/ 207147 h 224763"/>
                <a:gd name="connsiteX25" fmla="*/ 156726 w 218688"/>
                <a:gd name="connsiteY25" fmla="*/ 194997 h 22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688" h="224763">
                  <a:moveTo>
                    <a:pt x="54064" y="211399"/>
                  </a:moveTo>
                  <a:cubicBezTo>
                    <a:pt x="37055" y="201679"/>
                    <a:pt x="23691" y="188315"/>
                    <a:pt x="14579" y="171306"/>
                  </a:cubicBezTo>
                  <a:cubicBezTo>
                    <a:pt x="4859" y="154297"/>
                    <a:pt x="0" y="134858"/>
                    <a:pt x="0" y="112989"/>
                  </a:cubicBezTo>
                  <a:cubicBezTo>
                    <a:pt x="0" y="91728"/>
                    <a:pt x="4859" y="72289"/>
                    <a:pt x="14579" y="54672"/>
                  </a:cubicBezTo>
                  <a:cubicBezTo>
                    <a:pt x="24299" y="37663"/>
                    <a:pt x="37663" y="24299"/>
                    <a:pt x="54064" y="14579"/>
                  </a:cubicBezTo>
                  <a:cubicBezTo>
                    <a:pt x="71073" y="4859"/>
                    <a:pt x="89905" y="0"/>
                    <a:pt x="110559" y="0"/>
                  </a:cubicBezTo>
                  <a:cubicBezTo>
                    <a:pt x="131820" y="0"/>
                    <a:pt x="150652" y="4859"/>
                    <a:pt x="167054" y="14579"/>
                  </a:cubicBezTo>
                  <a:cubicBezTo>
                    <a:pt x="184062" y="24299"/>
                    <a:pt x="197427" y="37663"/>
                    <a:pt x="206539" y="54672"/>
                  </a:cubicBezTo>
                  <a:cubicBezTo>
                    <a:pt x="216259" y="71681"/>
                    <a:pt x="221118" y="91120"/>
                    <a:pt x="221118" y="112989"/>
                  </a:cubicBezTo>
                  <a:cubicBezTo>
                    <a:pt x="221118" y="134250"/>
                    <a:pt x="216259" y="153689"/>
                    <a:pt x="206539" y="171306"/>
                  </a:cubicBezTo>
                  <a:cubicBezTo>
                    <a:pt x="196819" y="188315"/>
                    <a:pt x="183455" y="201679"/>
                    <a:pt x="167054" y="211399"/>
                  </a:cubicBezTo>
                  <a:cubicBezTo>
                    <a:pt x="150044" y="221119"/>
                    <a:pt x="131213" y="225978"/>
                    <a:pt x="110559" y="225978"/>
                  </a:cubicBezTo>
                  <a:cubicBezTo>
                    <a:pt x="89905" y="225978"/>
                    <a:pt x="71073" y="221119"/>
                    <a:pt x="54064" y="211399"/>
                  </a:cubicBezTo>
                  <a:close/>
                  <a:moveTo>
                    <a:pt x="156726" y="194997"/>
                  </a:moveTo>
                  <a:cubicBezTo>
                    <a:pt x="170091" y="187100"/>
                    <a:pt x="181025" y="176166"/>
                    <a:pt x="188923" y="161586"/>
                  </a:cubicBezTo>
                  <a:cubicBezTo>
                    <a:pt x="196819" y="147614"/>
                    <a:pt x="200465" y="131213"/>
                    <a:pt x="200465" y="112989"/>
                  </a:cubicBezTo>
                  <a:cubicBezTo>
                    <a:pt x="200465" y="94765"/>
                    <a:pt x="196819" y="78971"/>
                    <a:pt x="188923" y="64391"/>
                  </a:cubicBezTo>
                  <a:cubicBezTo>
                    <a:pt x="181025" y="50419"/>
                    <a:pt x="170698" y="38878"/>
                    <a:pt x="156726" y="30981"/>
                  </a:cubicBezTo>
                  <a:cubicBezTo>
                    <a:pt x="142755" y="23083"/>
                    <a:pt x="128176" y="18831"/>
                    <a:pt x="111166" y="18831"/>
                  </a:cubicBezTo>
                  <a:cubicBezTo>
                    <a:pt x="94158" y="18831"/>
                    <a:pt x="78971" y="23083"/>
                    <a:pt x="65606" y="30981"/>
                  </a:cubicBezTo>
                  <a:cubicBezTo>
                    <a:pt x="52242" y="38878"/>
                    <a:pt x="41307" y="49812"/>
                    <a:pt x="33411" y="64391"/>
                  </a:cubicBezTo>
                  <a:cubicBezTo>
                    <a:pt x="25513" y="78364"/>
                    <a:pt x="21869" y="94765"/>
                    <a:pt x="21869" y="112989"/>
                  </a:cubicBezTo>
                  <a:cubicBezTo>
                    <a:pt x="21869" y="131213"/>
                    <a:pt x="25513" y="147007"/>
                    <a:pt x="33411" y="161586"/>
                  </a:cubicBezTo>
                  <a:cubicBezTo>
                    <a:pt x="41307" y="175558"/>
                    <a:pt x="51635" y="187100"/>
                    <a:pt x="65606" y="194997"/>
                  </a:cubicBezTo>
                  <a:cubicBezTo>
                    <a:pt x="78971" y="202895"/>
                    <a:pt x="94158" y="207147"/>
                    <a:pt x="111166" y="207147"/>
                  </a:cubicBezTo>
                  <a:cubicBezTo>
                    <a:pt x="128176" y="207147"/>
                    <a:pt x="143362" y="202895"/>
                    <a:pt x="156726" y="194997"/>
                  </a:cubicBezTo>
                  <a:close/>
                </a:path>
              </a:pathLst>
            </a:custGeom>
            <a:grpFill/>
            <a:ln w="6072"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A182FCFA-4B66-4774-9890-D65BFFACCB9B}"/>
                </a:ext>
              </a:extLst>
            </p:cNvPr>
            <p:cNvSpPr/>
            <p:nvPr/>
          </p:nvSpPr>
          <p:spPr>
            <a:xfrm>
              <a:off x="8667414" y="5750136"/>
              <a:ext cx="103270" cy="218689"/>
            </a:xfrm>
            <a:custGeom>
              <a:avLst/>
              <a:gdLst>
                <a:gd name="connsiteX0" fmla="*/ 51635 w 103269"/>
                <a:gd name="connsiteY0" fmla="*/ 12757 h 218688"/>
                <a:gd name="connsiteX1" fmla="*/ 104484 w 103269"/>
                <a:gd name="connsiteY1" fmla="*/ 0 h 218688"/>
                <a:gd name="connsiteX2" fmla="*/ 104484 w 103269"/>
                <a:gd name="connsiteY2" fmla="*/ 20654 h 218688"/>
                <a:gd name="connsiteX3" fmla="*/ 99624 w 103269"/>
                <a:gd name="connsiteY3" fmla="*/ 20047 h 218688"/>
                <a:gd name="connsiteX4" fmla="*/ 41915 w 103269"/>
                <a:gd name="connsiteY4" fmla="*/ 43130 h 218688"/>
                <a:gd name="connsiteX5" fmla="*/ 21261 w 103269"/>
                <a:gd name="connsiteY5" fmla="*/ 107522 h 218688"/>
                <a:gd name="connsiteX6" fmla="*/ 21261 w 103269"/>
                <a:gd name="connsiteY6" fmla="*/ 222941 h 218688"/>
                <a:gd name="connsiteX7" fmla="*/ 0 w 103269"/>
                <a:gd name="connsiteY7" fmla="*/ 222941 h 218688"/>
                <a:gd name="connsiteX8" fmla="*/ 0 w 103269"/>
                <a:gd name="connsiteY8" fmla="*/ 1215 h 218688"/>
                <a:gd name="connsiteX9" fmla="*/ 20653 w 103269"/>
                <a:gd name="connsiteY9" fmla="*/ 1215 h 218688"/>
                <a:gd name="connsiteX10" fmla="*/ 20653 w 103269"/>
                <a:gd name="connsiteY10" fmla="*/ 49813 h 218688"/>
                <a:gd name="connsiteX11" fmla="*/ 51635 w 103269"/>
                <a:gd name="connsiteY11" fmla="*/ 12757 h 2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69" h="218688">
                  <a:moveTo>
                    <a:pt x="51635" y="12757"/>
                  </a:moveTo>
                  <a:cubicBezTo>
                    <a:pt x="66213" y="4253"/>
                    <a:pt x="83830" y="0"/>
                    <a:pt x="104484" y="0"/>
                  </a:cubicBezTo>
                  <a:lnTo>
                    <a:pt x="104484" y="20654"/>
                  </a:lnTo>
                  <a:lnTo>
                    <a:pt x="99624" y="20047"/>
                  </a:lnTo>
                  <a:cubicBezTo>
                    <a:pt x="74718" y="20047"/>
                    <a:pt x="55887" y="27943"/>
                    <a:pt x="41915" y="43130"/>
                  </a:cubicBezTo>
                  <a:cubicBezTo>
                    <a:pt x="27943" y="58317"/>
                    <a:pt x="21261" y="80186"/>
                    <a:pt x="21261" y="107522"/>
                  </a:cubicBezTo>
                  <a:lnTo>
                    <a:pt x="21261" y="222941"/>
                  </a:lnTo>
                  <a:lnTo>
                    <a:pt x="0" y="222941"/>
                  </a:lnTo>
                  <a:lnTo>
                    <a:pt x="0" y="1215"/>
                  </a:lnTo>
                  <a:lnTo>
                    <a:pt x="20653" y="1215"/>
                  </a:lnTo>
                  <a:lnTo>
                    <a:pt x="20653" y="49813"/>
                  </a:lnTo>
                  <a:cubicBezTo>
                    <a:pt x="26728" y="33411"/>
                    <a:pt x="37055" y="21261"/>
                    <a:pt x="51635" y="12757"/>
                  </a:cubicBezTo>
                  <a:close/>
                </a:path>
              </a:pathLst>
            </a:custGeom>
            <a:grpFill/>
            <a:ln w="6072" cap="flat">
              <a:noFill/>
              <a:prstDash val="solid"/>
              <a:miter/>
            </a:ln>
          </p:spPr>
          <p:txBody>
            <a:bodyPr rtlCol="0" anchor="ctr"/>
            <a:lstStyle/>
            <a:p>
              <a:endParaRPr lang="en-US"/>
            </a:p>
          </p:txBody>
        </p:sp>
      </p:grpSp>
    </p:spTree>
    <p:extLst>
      <p:ext uri="{BB962C8B-B14F-4D97-AF65-F5344CB8AC3E}">
        <p14:creationId xmlns:p14="http://schemas.microsoft.com/office/powerpoint/2010/main" val="194293754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500" fill="hold"/>
                                        <p:tgtEl>
                                          <p:spTgt spid="1025"/>
                                        </p:tgtEl>
                                        <p:attrNameLst>
                                          <p:attrName>ppt_x</p:attrName>
                                        </p:attrNameLst>
                                      </p:cBhvr>
                                      <p:tavLst>
                                        <p:tav tm="0">
                                          <p:val>
                                            <p:strVal val="1+#ppt_w/2"/>
                                          </p:val>
                                        </p:tav>
                                        <p:tav tm="100000">
                                          <p:val>
                                            <p:strVal val="#ppt_x"/>
                                          </p:val>
                                        </p:tav>
                                      </p:tavLst>
                                    </p:anim>
                                    <p:anim calcmode="lin" valueType="num">
                                      <p:cBhvr additive="base">
                                        <p:cTn id="8" dur="500" fill="hold"/>
                                        <p:tgtEl>
                                          <p:spTgt spid="10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par>
                                <p:cTn id="29" presetID="22" presetClass="entr" presetSubtype="2"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par>
                          <p:cTn id="42" fill="hold">
                            <p:stCondLst>
                              <p:cond delay="2000"/>
                            </p:stCondLst>
                            <p:childTnLst>
                              <p:par>
                                <p:cTn id="43" presetID="2" presetClass="entr" presetSubtype="2" decel="100000" fill="hold" nodeType="afterEffect">
                                  <p:stCondLst>
                                    <p:cond delay="0"/>
                                  </p:stCondLst>
                                  <p:childTnLst>
                                    <p:set>
                                      <p:cBhvr>
                                        <p:cTn id="44" dur="1" fill="hold">
                                          <p:stCondLst>
                                            <p:cond delay="0"/>
                                          </p:stCondLst>
                                        </p:cTn>
                                        <p:tgtEl>
                                          <p:spTgt spid="1034"/>
                                        </p:tgtEl>
                                        <p:attrNameLst>
                                          <p:attrName>style.visibility</p:attrName>
                                        </p:attrNameLst>
                                      </p:cBhvr>
                                      <p:to>
                                        <p:strVal val="visible"/>
                                      </p:to>
                                    </p:set>
                                    <p:anim calcmode="lin" valueType="num">
                                      <p:cBhvr additive="base">
                                        <p:cTn id="45" dur="500" fill="hold"/>
                                        <p:tgtEl>
                                          <p:spTgt spid="1034"/>
                                        </p:tgtEl>
                                        <p:attrNameLst>
                                          <p:attrName>ppt_x</p:attrName>
                                        </p:attrNameLst>
                                      </p:cBhvr>
                                      <p:tavLst>
                                        <p:tav tm="0">
                                          <p:val>
                                            <p:strVal val="1+#ppt_w/2"/>
                                          </p:val>
                                        </p:tav>
                                        <p:tav tm="100000">
                                          <p:val>
                                            <p:strVal val="#ppt_x"/>
                                          </p:val>
                                        </p:tav>
                                      </p:tavLst>
                                    </p:anim>
                                    <p:anim calcmode="lin" valueType="num">
                                      <p:cBhvr additive="base">
                                        <p:cTn id="46" dur="500" fill="hold"/>
                                        <p:tgtEl>
                                          <p:spTgt spid="1034"/>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47" presetClass="entr" presetSubtype="0" fill="hold" nodeType="afterEffect">
                                  <p:stCondLst>
                                    <p:cond delay="0"/>
                                  </p:stCondLst>
                                  <p:childTnLst>
                                    <p:set>
                                      <p:cBhvr>
                                        <p:cTn id="49" dur="1" fill="hold">
                                          <p:stCondLst>
                                            <p:cond delay="0"/>
                                          </p:stCondLst>
                                        </p:cTn>
                                        <p:tgtEl>
                                          <p:spTgt spid="1066"/>
                                        </p:tgtEl>
                                        <p:attrNameLst>
                                          <p:attrName>style.visibility</p:attrName>
                                        </p:attrNameLst>
                                      </p:cBhvr>
                                      <p:to>
                                        <p:strVal val="visible"/>
                                      </p:to>
                                    </p:set>
                                    <p:animEffect transition="in" filter="fade">
                                      <p:cBhvr>
                                        <p:cTn id="50" dur="1000"/>
                                        <p:tgtEl>
                                          <p:spTgt spid="1066"/>
                                        </p:tgtEl>
                                      </p:cBhvr>
                                    </p:animEffect>
                                    <p:anim calcmode="lin" valueType="num">
                                      <p:cBhvr>
                                        <p:cTn id="51" dur="1000" fill="hold"/>
                                        <p:tgtEl>
                                          <p:spTgt spid="1066"/>
                                        </p:tgtEl>
                                        <p:attrNameLst>
                                          <p:attrName>ppt_x</p:attrName>
                                        </p:attrNameLst>
                                      </p:cBhvr>
                                      <p:tavLst>
                                        <p:tav tm="0">
                                          <p:val>
                                            <p:strVal val="#ppt_x"/>
                                          </p:val>
                                        </p:tav>
                                        <p:tav tm="100000">
                                          <p:val>
                                            <p:strVal val="#ppt_x"/>
                                          </p:val>
                                        </p:tav>
                                      </p:tavLst>
                                    </p:anim>
                                    <p:anim calcmode="lin" valueType="num">
                                      <p:cBhvr>
                                        <p:cTn id="52" dur="1000" fill="hold"/>
                                        <p:tgtEl>
                                          <p:spTgt spid="1066"/>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065"/>
                                        </p:tgtEl>
                                        <p:attrNameLst>
                                          <p:attrName>style.visibility</p:attrName>
                                        </p:attrNameLst>
                                      </p:cBhvr>
                                      <p:to>
                                        <p:strVal val="visible"/>
                                      </p:to>
                                    </p:set>
                                    <p:animEffect transition="in" filter="fade">
                                      <p:cBhvr>
                                        <p:cTn id="55" dur="1000"/>
                                        <p:tgtEl>
                                          <p:spTgt spid="1065"/>
                                        </p:tgtEl>
                                      </p:cBhvr>
                                    </p:animEffect>
                                    <p:anim calcmode="lin" valueType="num">
                                      <p:cBhvr>
                                        <p:cTn id="56" dur="1000" fill="hold"/>
                                        <p:tgtEl>
                                          <p:spTgt spid="1065"/>
                                        </p:tgtEl>
                                        <p:attrNameLst>
                                          <p:attrName>ppt_x</p:attrName>
                                        </p:attrNameLst>
                                      </p:cBhvr>
                                      <p:tavLst>
                                        <p:tav tm="0">
                                          <p:val>
                                            <p:strVal val="#ppt_x"/>
                                          </p:val>
                                        </p:tav>
                                        <p:tav tm="100000">
                                          <p:val>
                                            <p:strVal val="#ppt_x"/>
                                          </p:val>
                                        </p:tav>
                                      </p:tavLst>
                                    </p:anim>
                                    <p:anim calcmode="lin" valueType="num">
                                      <p:cBhvr>
                                        <p:cTn id="57" dur="1000" fill="hold"/>
                                        <p:tgtEl>
                                          <p:spTgt spid="106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decel="10000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500" fill="hold"/>
                                        <p:tgtEl>
                                          <p:spTgt spid="60"/>
                                        </p:tgtEl>
                                        <p:attrNameLst>
                                          <p:attrName>ppt_x</p:attrName>
                                        </p:attrNameLst>
                                      </p:cBhvr>
                                      <p:tavLst>
                                        <p:tav tm="0">
                                          <p:val>
                                            <p:strVal val="#ppt_x"/>
                                          </p:val>
                                        </p:tav>
                                        <p:tav tm="100000">
                                          <p:val>
                                            <p:strVal val="#ppt_x"/>
                                          </p:val>
                                        </p:tav>
                                      </p:tavLst>
                                    </p:anim>
                                    <p:anim calcmode="lin" valueType="num">
                                      <p:cBhvr additive="base">
                                        <p:cTn id="63" dur="500" fill="hold"/>
                                        <p:tgtEl>
                                          <p:spTgt spid="60"/>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decel="100000" fill="hold" grpId="0" nodeType="after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ppt_x"/>
                                          </p:val>
                                        </p:tav>
                                        <p:tav tm="100000">
                                          <p:val>
                                            <p:strVal val="#ppt_x"/>
                                          </p:val>
                                        </p:tav>
                                      </p:tavLst>
                                    </p:anim>
                                    <p:anim calcmode="lin" valueType="num">
                                      <p:cBhvr additive="base">
                                        <p:cTn id="72" dur="500" fill="hold"/>
                                        <p:tgtEl>
                                          <p:spTgt spid="57"/>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childTnLst>
                          </p:cTn>
                        </p:par>
                        <p:par>
                          <p:cTn id="77" fill="hold">
                            <p:stCondLst>
                              <p:cond delay="1000"/>
                            </p:stCondLst>
                            <p:childTnLst>
                              <p:par>
                                <p:cTn id="78" presetID="22" presetClass="entr" presetSubtype="2" fill="hold"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right)">
                                      <p:cBhvr>
                                        <p:cTn id="83" dur="500"/>
                                        <p:tgtEl>
                                          <p:spTgt spid="35"/>
                                        </p:tgtEl>
                                      </p:cBhvr>
                                    </p:animEffect>
                                  </p:childTnLst>
                                </p:cTn>
                              </p:par>
                              <p:par>
                                <p:cTn id="84" presetID="22" presetClass="entr" presetSubtype="2"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right)">
                                      <p:cBhvr>
                                        <p:cTn id="86" dur="500"/>
                                        <p:tgtEl>
                                          <p:spTgt spid="39"/>
                                        </p:tgtEl>
                                      </p:cBhvr>
                                    </p:animEffect>
                                  </p:childTnLst>
                                </p:cTn>
                              </p:par>
                            </p:childTnLst>
                          </p:cTn>
                        </p:par>
                        <p:par>
                          <p:cTn id="87" fill="hold">
                            <p:stCondLst>
                              <p:cond delay="1500"/>
                            </p:stCondLst>
                            <p:childTnLst>
                              <p:par>
                                <p:cTn id="88" presetID="47" presetClass="entr" presetSubtype="0" fill="hold" nodeType="afterEffect">
                                  <p:stCondLst>
                                    <p:cond delay="0"/>
                                  </p:stCondLst>
                                  <p:childTnLst>
                                    <p:set>
                                      <p:cBhvr>
                                        <p:cTn id="89" dur="1" fill="hold">
                                          <p:stCondLst>
                                            <p:cond delay="0"/>
                                          </p:stCondLst>
                                        </p:cTn>
                                        <p:tgtEl>
                                          <p:spTgt spid="1050"/>
                                        </p:tgtEl>
                                        <p:attrNameLst>
                                          <p:attrName>style.visibility</p:attrName>
                                        </p:attrNameLst>
                                      </p:cBhvr>
                                      <p:to>
                                        <p:strVal val="visible"/>
                                      </p:to>
                                    </p:set>
                                    <p:animEffect transition="in" filter="fade">
                                      <p:cBhvr>
                                        <p:cTn id="90" dur="1000"/>
                                        <p:tgtEl>
                                          <p:spTgt spid="1050"/>
                                        </p:tgtEl>
                                      </p:cBhvr>
                                    </p:animEffect>
                                    <p:anim calcmode="lin" valueType="num">
                                      <p:cBhvr>
                                        <p:cTn id="91" dur="1000" fill="hold"/>
                                        <p:tgtEl>
                                          <p:spTgt spid="1050"/>
                                        </p:tgtEl>
                                        <p:attrNameLst>
                                          <p:attrName>ppt_x</p:attrName>
                                        </p:attrNameLst>
                                      </p:cBhvr>
                                      <p:tavLst>
                                        <p:tav tm="0">
                                          <p:val>
                                            <p:strVal val="#ppt_x"/>
                                          </p:val>
                                        </p:tav>
                                        <p:tav tm="100000">
                                          <p:val>
                                            <p:strVal val="#ppt_x"/>
                                          </p:val>
                                        </p:tav>
                                      </p:tavLst>
                                    </p:anim>
                                    <p:anim calcmode="lin" valueType="num">
                                      <p:cBhvr>
                                        <p:cTn id="92" dur="1000" fill="hold"/>
                                        <p:tgtEl>
                                          <p:spTgt spid="1050"/>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1049"/>
                                        </p:tgtEl>
                                        <p:attrNameLst>
                                          <p:attrName>style.visibility</p:attrName>
                                        </p:attrNameLst>
                                      </p:cBhvr>
                                      <p:to>
                                        <p:strVal val="visible"/>
                                      </p:to>
                                    </p:set>
                                    <p:animEffect transition="in" filter="fade">
                                      <p:cBhvr>
                                        <p:cTn id="95" dur="1000"/>
                                        <p:tgtEl>
                                          <p:spTgt spid="1049"/>
                                        </p:tgtEl>
                                      </p:cBhvr>
                                    </p:animEffect>
                                    <p:anim calcmode="lin" valueType="num">
                                      <p:cBhvr>
                                        <p:cTn id="96" dur="1000" fill="hold"/>
                                        <p:tgtEl>
                                          <p:spTgt spid="1049"/>
                                        </p:tgtEl>
                                        <p:attrNameLst>
                                          <p:attrName>ppt_x</p:attrName>
                                        </p:attrNameLst>
                                      </p:cBhvr>
                                      <p:tavLst>
                                        <p:tav tm="0">
                                          <p:val>
                                            <p:strVal val="#ppt_x"/>
                                          </p:val>
                                        </p:tav>
                                        <p:tav tm="100000">
                                          <p:val>
                                            <p:strVal val="#ppt_x"/>
                                          </p:val>
                                        </p:tav>
                                      </p:tavLst>
                                    </p:anim>
                                    <p:anim calcmode="lin" valueType="num">
                                      <p:cBhvr>
                                        <p:cTn id="97" dur="1000" fill="hold"/>
                                        <p:tgtEl>
                                          <p:spTgt spid="1049"/>
                                        </p:tgtEl>
                                        <p:attrNameLst>
                                          <p:attrName>ppt_y</p:attrName>
                                        </p:attrNameLst>
                                      </p:cBhvr>
                                      <p:tavLst>
                                        <p:tav tm="0">
                                          <p:val>
                                            <p:strVal val="#ppt_y-.1"/>
                                          </p:val>
                                        </p:tav>
                                        <p:tav tm="100000">
                                          <p:val>
                                            <p:strVal val="#ppt_y"/>
                                          </p:val>
                                        </p:tav>
                                      </p:tavLst>
                                    </p:anim>
                                  </p:childTnLst>
                                </p:cTn>
                              </p:par>
                            </p:childTnLst>
                          </p:cTn>
                        </p:par>
                        <p:par>
                          <p:cTn id="98" fill="hold">
                            <p:stCondLst>
                              <p:cond delay="2500"/>
                            </p:stCondLst>
                            <p:childTnLst>
                              <p:par>
                                <p:cTn id="99" presetID="2" presetClass="entr" presetSubtype="2" decel="100000" fill="hold" nodeType="afterEffect">
                                  <p:stCondLst>
                                    <p:cond delay="0"/>
                                  </p:stCondLst>
                                  <p:childTnLst>
                                    <p:set>
                                      <p:cBhvr>
                                        <p:cTn id="100" dur="1" fill="hold">
                                          <p:stCondLst>
                                            <p:cond delay="0"/>
                                          </p:stCondLst>
                                        </p:cTn>
                                        <p:tgtEl>
                                          <p:spTgt spid="1041"/>
                                        </p:tgtEl>
                                        <p:attrNameLst>
                                          <p:attrName>style.visibility</p:attrName>
                                        </p:attrNameLst>
                                      </p:cBhvr>
                                      <p:to>
                                        <p:strVal val="visible"/>
                                      </p:to>
                                    </p:set>
                                    <p:anim calcmode="lin" valueType="num">
                                      <p:cBhvr additive="base">
                                        <p:cTn id="101" dur="500" fill="hold"/>
                                        <p:tgtEl>
                                          <p:spTgt spid="1041"/>
                                        </p:tgtEl>
                                        <p:attrNameLst>
                                          <p:attrName>ppt_x</p:attrName>
                                        </p:attrNameLst>
                                      </p:cBhvr>
                                      <p:tavLst>
                                        <p:tav tm="0">
                                          <p:val>
                                            <p:strVal val="1+#ppt_w/2"/>
                                          </p:val>
                                        </p:tav>
                                        <p:tav tm="100000">
                                          <p:val>
                                            <p:strVal val="#ppt_x"/>
                                          </p:val>
                                        </p:tav>
                                      </p:tavLst>
                                    </p:anim>
                                    <p:anim calcmode="lin" valueType="num">
                                      <p:cBhvr additive="base">
                                        <p:cTn id="102" dur="500" fill="hold"/>
                                        <p:tgtEl>
                                          <p:spTgt spid="1041"/>
                                        </p:tgtEl>
                                        <p:attrNameLst>
                                          <p:attrName>ppt_y</p:attrName>
                                        </p:attrNameLst>
                                      </p:cBhvr>
                                      <p:tavLst>
                                        <p:tav tm="0">
                                          <p:val>
                                            <p:strVal val="#ppt_y"/>
                                          </p:val>
                                        </p:tav>
                                        <p:tav tm="100000">
                                          <p:val>
                                            <p:strVal val="#ppt_y"/>
                                          </p:val>
                                        </p:tav>
                                      </p:tavLst>
                                    </p:anim>
                                  </p:childTnLst>
                                </p:cTn>
                              </p:par>
                            </p:childTnLst>
                          </p:cTn>
                        </p:par>
                        <p:par>
                          <p:cTn id="103" fill="hold">
                            <p:stCondLst>
                              <p:cond delay="3000"/>
                            </p:stCondLst>
                            <p:childTnLst>
                              <p:par>
                                <p:cTn id="104" presetID="22" presetClass="entr" presetSubtype="2" fill="hold"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wipe(right)">
                                      <p:cBhvr>
                                        <p:cTn id="10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58" grpId="0" animBg="1"/>
      <p:bldP spid="1049" grpId="0" animBg="1"/>
      <p:bldP spid="1065"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5151ED-EC2D-43A6-A00F-0712EAE7045B}"/>
              </a:ext>
            </a:extLst>
          </p:cNvPr>
          <p:cNvSpPr>
            <a:spLocks noGrp="1"/>
          </p:cNvSpPr>
          <p:nvPr>
            <p:ph type="body" sz="quarter" idx="24"/>
          </p:nvPr>
        </p:nvSpPr>
        <p:spPr/>
        <p:txBody>
          <a:bodyPr/>
          <a:lstStyle/>
          <a:p>
            <a:r>
              <a:rPr lang="fr-FR" dirty="0">
                <a:solidFill>
                  <a:schemeClr val="tx2"/>
                </a:solidFill>
              </a:rPr>
              <a:t>In </a:t>
            </a:r>
            <a:r>
              <a:rPr lang="fr-FR" dirty="0" err="1">
                <a:solidFill>
                  <a:schemeClr val="tx2"/>
                </a:solidFill>
              </a:rPr>
              <a:t>criminology</a:t>
            </a:r>
            <a:r>
              <a:rPr lang="fr-FR" dirty="0">
                <a:solidFill>
                  <a:schemeClr val="tx2"/>
                </a:solidFill>
              </a:rPr>
              <a:t> (facial composite)</a:t>
            </a:r>
            <a:endParaRPr lang="en-US" dirty="0">
              <a:solidFill>
                <a:schemeClr val="tx2"/>
              </a:solidFill>
            </a:endParaRPr>
          </a:p>
        </p:txBody>
      </p:sp>
      <p:sp>
        <p:nvSpPr>
          <p:cNvPr id="5" name="Text Placeholder 4">
            <a:extLst>
              <a:ext uri="{FF2B5EF4-FFF2-40B4-BE49-F238E27FC236}">
                <a16:creationId xmlns:a16="http://schemas.microsoft.com/office/drawing/2014/main" id="{B5E31EF4-C156-4B58-98FC-2F357DED1FE7}"/>
              </a:ext>
            </a:extLst>
          </p:cNvPr>
          <p:cNvSpPr>
            <a:spLocks noGrp="1"/>
          </p:cNvSpPr>
          <p:nvPr>
            <p:ph type="body" sz="quarter" idx="25"/>
          </p:nvPr>
        </p:nvSpPr>
        <p:spPr/>
        <p:txBody>
          <a:bodyPr/>
          <a:lstStyle/>
          <a:p>
            <a:r>
              <a:rPr lang="en-US" dirty="0">
                <a:solidFill>
                  <a:schemeClr val="bg1"/>
                </a:solidFill>
              </a:rPr>
              <a:t>Instead of extracting characteristics from a face (eyes color, nose shape, hairstyle…) and classify them (e.g. green or brown eyes), we can generate a face with these characteristics using GAN (Generative adversarial network) as it takes as input the desired label and returns a feature vector</a:t>
            </a:r>
          </a:p>
          <a:p>
            <a:r>
              <a:rPr lang="en-US" b="1" dirty="0">
                <a:solidFill>
                  <a:schemeClr val="bg1"/>
                </a:solidFill>
              </a:rPr>
              <a:t>Think of it as the reverse of a classic neural network</a:t>
            </a:r>
          </a:p>
        </p:txBody>
      </p:sp>
      <p:sp>
        <p:nvSpPr>
          <p:cNvPr id="6" name="Text Placeholder 5">
            <a:extLst>
              <a:ext uri="{FF2B5EF4-FFF2-40B4-BE49-F238E27FC236}">
                <a16:creationId xmlns:a16="http://schemas.microsoft.com/office/drawing/2014/main" id="{BD41FD3D-AF79-4BD3-A997-306ABE1546D9}"/>
              </a:ext>
            </a:extLst>
          </p:cNvPr>
          <p:cNvSpPr>
            <a:spLocks noGrp="1"/>
          </p:cNvSpPr>
          <p:nvPr>
            <p:ph type="body" sz="quarter" idx="31"/>
          </p:nvPr>
        </p:nvSpPr>
        <p:spPr/>
        <p:txBody>
          <a:bodyPr>
            <a:normAutofit fontScale="92500"/>
          </a:bodyPr>
          <a:lstStyle/>
          <a:p>
            <a:r>
              <a:rPr lang="fr-FR" dirty="0">
                <a:solidFill>
                  <a:schemeClr val="accent1">
                    <a:lumMod val="60000"/>
                    <a:lumOff val="40000"/>
                  </a:schemeClr>
                </a:solidFill>
              </a:rPr>
              <a:t>Usage of GAN in real-life cases</a:t>
            </a:r>
            <a:endParaRPr lang="en-US" dirty="0">
              <a:solidFill>
                <a:schemeClr val="accent1">
                  <a:lumMod val="60000"/>
                  <a:lumOff val="40000"/>
                </a:schemeClr>
              </a:solidFill>
            </a:endParaRPr>
          </a:p>
        </p:txBody>
      </p:sp>
      <p:sp>
        <p:nvSpPr>
          <p:cNvPr id="3" name="Picture Placeholder 2">
            <a:extLst>
              <a:ext uri="{FF2B5EF4-FFF2-40B4-BE49-F238E27FC236}">
                <a16:creationId xmlns:a16="http://schemas.microsoft.com/office/drawing/2014/main" id="{C6C79CFA-FA85-4A0D-BFEC-755ED499DAD2}"/>
              </a:ext>
            </a:extLst>
          </p:cNvPr>
          <p:cNvSpPr>
            <a:spLocks noGrp="1"/>
          </p:cNvSpPr>
          <p:nvPr>
            <p:ph type="pic" sz="quarter" idx="10"/>
          </p:nvPr>
        </p:nvSpPr>
        <p:spPr>
          <a:xfrm rot="20700000">
            <a:off x="-801792" y="-150517"/>
            <a:ext cx="6265669" cy="6265670"/>
          </a:xfrm>
        </p:spPr>
      </p:sp>
      <mc:AlternateContent xmlns:mc="http://schemas.openxmlformats.org/markup-compatibility/2006">
        <mc:Choice xmlns:am3d="http://schemas.microsoft.com/office/drawing/2017/model3d" xmlns="" Requires="am3d">
          <p:graphicFrame>
            <p:nvGraphicFramePr>
              <p:cNvPr id="7" name="3D Model 6">
                <a:extLst>
                  <a:ext uri="{FF2B5EF4-FFF2-40B4-BE49-F238E27FC236}">
                    <a16:creationId xmlns:a16="http://schemas.microsoft.com/office/drawing/2014/main" id="{AADD01AE-F0DC-448D-B3BA-F7A40E0E3C9C}"/>
                  </a:ext>
                </a:extLst>
              </p:cNvPr>
              <p:cNvGraphicFramePr>
                <a:graphicFrameLocks/>
              </p:cNvGraphicFramePr>
              <p:nvPr>
                <p:extLst>
                  <p:ext uri="{D42A27DB-BD31-4B8C-83A1-F6EECF244321}">
                    <p14:modId xmlns:p14="http://schemas.microsoft.com/office/powerpoint/2010/main" val="2849651370"/>
                  </p:ext>
                </p:extLst>
              </p:nvPr>
            </p:nvGraphicFramePr>
            <p:xfrm>
              <a:off x="0" y="661733"/>
              <a:ext cx="5421348" cy="4897334"/>
            </p:xfrm>
            <a:graphic>
              <a:graphicData uri="http://schemas.microsoft.com/office/drawing/2017/model3d">
                <am3d:model3d r:embed="rId2">
                  <am3d:spPr>
                    <a:xfrm>
                      <a:off x="0" y="0"/>
                      <a:ext cx="5421348" cy="4897334"/>
                    </a:xfrm>
                    <a:prstGeom prst="rect">
                      <a:avLst/>
                    </a:prstGeom>
                  </am3d:spPr>
                  <am3d:camera>
                    <am3d:pos x="7830" y="6146093" z="66802539"/>
                    <am3d:up dx="0" dy="36000000" dz="0"/>
                    <am3d:lookAt x="7830" y="6146093" z="0"/>
                    <am3d:perspective fov="1509383"/>
                  </am3d:camera>
                  <am3d:trans>
                    <am3d:meterPerModelUnit n="5444" d="1000000"/>
                    <am3d:preTrans dx="-34" dy="-4119" dz="3104"/>
                    <am3d:scale>
                      <am3d:sx n="1000000" d="1000000"/>
                      <am3d:sy n="1000000" d="1000000"/>
                      <am3d:sz n="1000000" d="1000000"/>
                    </am3d:scale>
                    <am3d:rot/>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AADD01AE-F0DC-448D-B3BA-F7A40E0E3C9C}"/>
                  </a:ext>
                </a:extLst>
              </p:cNvPr>
              <p:cNvPicPr>
                <a:picLocks noGrp="1" noRot="1" noChangeAspect="1" noMove="1" noResize="1" noEditPoints="1" noAdjustHandles="1" noChangeArrowheads="1" noChangeShapeType="1" noCrop="1"/>
              </p:cNvPicPr>
              <p:nvPr/>
            </p:nvPicPr>
            <p:blipFill>
              <a:blip r:embed="rId4"/>
              <a:stretch>
                <a:fillRect/>
              </a:stretch>
            </p:blipFill>
            <p:spPr>
              <a:xfrm>
                <a:off x="0" y="661733"/>
                <a:ext cx="5421348" cy="4897334"/>
              </a:xfrm>
              <a:prstGeom prst="rect">
                <a:avLst/>
              </a:prstGeom>
            </p:spPr>
          </p:pic>
        </mc:Fallback>
      </mc:AlternateContent>
    </p:spTree>
    <p:extLst>
      <p:ext uri="{BB962C8B-B14F-4D97-AF65-F5344CB8AC3E}">
        <p14:creationId xmlns:p14="http://schemas.microsoft.com/office/powerpoint/2010/main" val="1456488550"/>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0" presetClass="entr" presetSubtype="128"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additive="sum">
                                        <p:cTn id="12" dur="1000" fill="hold"/>
                                        <p:tgtEl>
                                          <p:spTgt spid="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3" dur="1000" fill="hold"/>
                                        <p:tgtEl>
                                          <p:spTgt spid="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 dur="1000" fill="hold"/>
                                        <p:tgtEl>
                                          <p:spTgt spid="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6" presetID="37" presetClass="emph" presetSubtype="2" repeatCount="indefinite" fill="hold" nodeType="withEffect">
                                  <p:stCondLst>
                                    <p:cond delay="500"/>
                                  </p:stCondLst>
                                  <p:childTnLst>
                                    <p:animRot by="21600000">
                                      <p:cBhvr>
                                        <p:cTn id="17" dur="7000" fill="hold"/>
                                        <p:tgtEl>
                                          <p:spTgt spid="7"/>
                                        </p:tgtEl>
                                        <p:attrNameLst>
                                          <p:attrName>3d.object.rotation.y</p:attrName>
                                        </p:attrNameLst>
                                      </p:cBhvr>
                                    </p:animRot>
                                  </p:childTnLst>
                                </p:cTn>
                              </p:par>
                              <p:par>
                                <p:cTn id="18" presetID="2" presetClass="entr" presetSubtype="2" accel="40000" decel="60000" fill="hold" grpId="0" nodeType="withEffect">
                                  <p:stCondLst>
                                    <p:cond delay="250"/>
                                  </p:stCondLst>
                                  <p:iterate type="wd">
                                    <p:tmPct val="10000"/>
                                  </p:iterate>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500"/>
                                  </p:stCondLst>
                                  <p:iterate type="wd">
                                    <p:tmPct val="10000"/>
                                  </p:iterate>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par>
                          <p:cTn id="29" fill="hold">
                            <p:stCondLst>
                              <p:cond delay="7500"/>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9" name="Picture Placeholder 18" descr="Document">
            <a:extLst>
              <a:ext uri="{FF2B5EF4-FFF2-40B4-BE49-F238E27FC236}">
                <a16:creationId xmlns:a16="http://schemas.microsoft.com/office/drawing/2014/main" id="{13A19CBE-3BB9-423A-9031-C2D940342C40}"/>
              </a:ext>
            </a:extLst>
          </p:cNvPr>
          <p:cNvPicPr>
            <a:picLocks noGrp="1" noChangeAspect="1"/>
          </p:cNvPicPr>
          <p:nvPr>
            <p:ph type="pic" sz="quarter" idx="16"/>
          </p:nvPr>
        </p:nvPicPr>
        <p:blipFill>
          <a:blip r:embed="rId2">
            <a:extLst>
              <a:ext uri="{96DAC541-7B7A-43D3-8B79-37D633B846F1}">
                <asvg:svgBlip xmlns:asvg="http://schemas.microsoft.com/office/drawing/2016/SVG/main" xmlns="" r:embed="rId3"/>
              </a:ext>
            </a:extLst>
          </a:blip>
          <a:srcRect t="3847" b="3847"/>
          <a:stretch>
            <a:fillRect/>
          </a:stretch>
        </p:blipFill>
        <p:spPr>
          <a:xfrm>
            <a:off x="320675" y="458788"/>
            <a:ext cx="10687050" cy="9864725"/>
          </a:xfrm>
          <a:solidFill>
            <a:schemeClr val="bg2">
              <a:lumMod val="50000"/>
              <a:alpha val="90000"/>
            </a:schemeClr>
          </a:solidFill>
        </p:spPr>
      </p:pic>
      <p:pic>
        <p:nvPicPr>
          <p:cNvPr id="23" name="Picture Placeholder 22" descr="Magnifying glass">
            <a:extLst>
              <a:ext uri="{FF2B5EF4-FFF2-40B4-BE49-F238E27FC236}">
                <a16:creationId xmlns:a16="http://schemas.microsoft.com/office/drawing/2014/main" id="{01721821-F6C0-4BD1-B098-5515A79F96FF}"/>
              </a:ext>
            </a:extLst>
          </p:cNvPr>
          <p:cNvPicPr>
            <a:picLocks noGrp="1" noChangeAspect="1"/>
          </p:cNvPicPr>
          <p:nvPr>
            <p:ph type="pic" sz="quarter" idx="15"/>
          </p:nvPr>
        </p:nvPicPr>
        <p:blipFill>
          <a:blip r:embed="rId4">
            <a:extLst>
              <a:ext uri="{96DAC541-7B7A-43D3-8B79-37D633B846F1}">
                <asvg:svgBlip xmlns:asvg="http://schemas.microsoft.com/office/drawing/2016/SVG/main" xmlns="" r:embed="rId5"/>
              </a:ext>
            </a:extLst>
          </a:blip>
          <a:srcRect t="3847" b="3847"/>
          <a:stretch>
            <a:fillRect/>
          </a:stretch>
        </p:blipFill>
        <p:spPr>
          <a:solidFill>
            <a:schemeClr val="bg2">
              <a:lumMod val="90000"/>
              <a:alpha val="90000"/>
            </a:schemeClr>
          </a:solidFill>
        </p:spPr>
      </p:pic>
      <p:sp>
        <p:nvSpPr>
          <p:cNvPr id="3" name="Title 2">
            <a:extLst>
              <a:ext uri="{FF2B5EF4-FFF2-40B4-BE49-F238E27FC236}">
                <a16:creationId xmlns:a16="http://schemas.microsoft.com/office/drawing/2014/main" id="{7F6F393B-DEC8-4B01-9D85-DB0B4F186C93}"/>
              </a:ext>
            </a:extLst>
          </p:cNvPr>
          <p:cNvSpPr>
            <a:spLocks noGrp="1"/>
          </p:cNvSpPr>
          <p:nvPr>
            <p:ph type="title"/>
          </p:nvPr>
        </p:nvSpPr>
        <p:spPr/>
        <p:txBody>
          <a:bodyPr/>
          <a:lstStyle/>
          <a:p>
            <a:pPr algn="l"/>
            <a:r>
              <a:rPr lang="en-US" dirty="0"/>
              <a:t>Paper readings</a:t>
            </a:r>
          </a:p>
        </p:txBody>
      </p:sp>
      <p:sp>
        <p:nvSpPr>
          <p:cNvPr id="5" name="Text Placeholder 4">
            <a:extLst>
              <a:ext uri="{FF2B5EF4-FFF2-40B4-BE49-F238E27FC236}">
                <a16:creationId xmlns:a16="http://schemas.microsoft.com/office/drawing/2014/main" id="{B710F394-AA07-4F13-9421-3B8451C13B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94262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3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3" presetClass="entr" presetSubtype="288" fill="hold" grpId="1" nodeType="withEffect">
                                  <p:stCondLst>
                                    <p:cond delay="0"/>
                                  </p:stCondLst>
                                  <p:iterate type="wd">
                                    <p:tmPct val="30000"/>
                                  </p:iterate>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4/3*#ppt_w"/>
                                          </p:val>
                                        </p:tav>
                                        <p:tav tm="100000">
                                          <p:val>
                                            <p:strVal val="#ppt_w"/>
                                          </p:val>
                                        </p:tav>
                                      </p:tavLst>
                                    </p:anim>
                                    <p:anim calcmode="lin" valueType="num">
                                      <p:cBhvr>
                                        <p:cTn id="12" dur="1000" fill="hold"/>
                                        <p:tgtEl>
                                          <p:spTgt spid="3"/>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nodePh="1">
                                  <p:stCondLst>
                                    <p:cond delay="0"/>
                                  </p:stCondLst>
                                  <p:endCondLst>
                                    <p:cond evt="begin" delay="0">
                                      <p:tn val="13"/>
                                    </p:cond>
                                  </p:endCondLst>
                                  <p:iterate type="wd">
                                    <p:tmPct val="10000"/>
                                  </p:iterate>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2" presetClass="entr" presetSubtype="4"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1000" fill="hold"/>
                                        <p:tgtEl>
                                          <p:spTgt spid="19"/>
                                        </p:tgtEl>
                                        <p:attrNameLst>
                                          <p:attrName>ppt_x</p:attrName>
                                        </p:attrNameLst>
                                      </p:cBhvr>
                                      <p:tavLst>
                                        <p:tav tm="0">
                                          <p:val>
                                            <p:strVal val="#ppt_x"/>
                                          </p:val>
                                        </p:tav>
                                        <p:tav tm="100000">
                                          <p:val>
                                            <p:strVal val="#ppt_x"/>
                                          </p:val>
                                        </p:tav>
                                      </p:tavLst>
                                    </p:anim>
                                    <p:anim calcmode="lin" valueType="num">
                                      <p:cBhvr additive="base">
                                        <p:cTn id="19" dur="1000" fill="hold"/>
                                        <p:tgtEl>
                                          <p:spTgt spid="19"/>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0"/>
                                  </p:stCondLst>
                                  <p:iterate type="wd">
                                    <p:tmPct val="10000"/>
                                  </p:iterate>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2" presetClass="entr" presetSubtype="4" decel="100000" fill="hold" nodeType="withEffect">
                                  <p:stCondLst>
                                    <p:cond delay="25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000" fill="hold"/>
                                        <p:tgtEl>
                                          <p:spTgt spid="23"/>
                                        </p:tgtEl>
                                        <p:attrNameLst>
                                          <p:attrName>ppt_x</p:attrName>
                                        </p:attrNameLst>
                                      </p:cBhvr>
                                      <p:tavLst>
                                        <p:tav tm="0">
                                          <p:val>
                                            <p:strVal val="#ppt_x"/>
                                          </p:val>
                                        </p:tav>
                                        <p:tav tm="100000">
                                          <p:val>
                                            <p:strVal val="#ppt_x"/>
                                          </p:val>
                                        </p:tav>
                                      </p:tavLst>
                                    </p:anim>
                                    <p:anim calcmode="lin" valueType="num">
                                      <p:cBhvr additive="base">
                                        <p:cTn id="26" dur="1000" fill="hold"/>
                                        <p:tgtEl>
                                          <p:spTgt spid="23"/>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250"/>
                                  </p:stCondLst>
                                  <p:iterate type="wd">
                                    <p:tmPct val="10000"/>
                                  </p:iterate>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B16EC-306E-47A4-817F-1F593708593A}"/>
              </a:ext>
            </a:extLst>
          </p:cNvPr>
          <p:cNvSpPr>
            <a:spLocks noGrp="1"/>
          </p:cNvSpPr>
          <p:nvPr>
            <p:ph type="title"/>
          </p:nvPr>
        </p:nvSpPr>
        <p:spPr>
          <a:xfrm>
            <a:off x="838200" y="751791"/>
            <a:ext cx="10515600" cy="480131"/>
          </a:xfrm>
        </p:spPr>
        <p:txBody>
          <a:bodyPr/>
          <a:lstStyle/>
          <a:p>
            <a:pPr algn="just"/>
            <a:r>
              <a:rPr lang="en-US" sz="2800" dirty="0" err="1">
                <a:solidFill>
                  <a:schemeClr val="bg1"/>
                </a:solidFill>
              </a:rPr>
              <a:t>CatBoost</a:t>
            </a:r>
            <a:r>
              <a:rPr lang="en-US" sz="2800" dirty="0">
                <a:solidFill>
                  <a:schemeClr val="bg1"/>
                </a:solidFill>
              </a:rPr>
              <a:t>: unbiased boosting with categorical features</a:t>
            </a:r>
          </a:p>
        </p:txBody>
      </p:sp>
      <p:sp>
        <p:nvSpPr>
          <p:cNvPr id="5" name="Content Placeholder 4">
            <a:extLst>
              <a:ext uri="{FF2B5EF4-FFF2-40B4-BE49-F238E27FC236}">
                <a16:creationId xmlns:a16="http://schemas.microsoft.com/office/drawing/2014/main" id="{76C68041-3D1C-4E70-BF2A-95CAF56C9C01}"/>
              </a:ext>
            </a:extLst>
          </p:cNvPr>
          <p:cNvSpPr>
            <a:spLocks noGrp="1"/>
          </p:cNvSpPr>
          <p:nvPr>
            <p:ph idx="1"/>
          </p:nvPr>
        </p:nvSpPr>
        <p:spPr/>
        <p:txBody>
          <a:bodyPr>
            <a:normAutofit fontScale="92500" lnSpcReduction="10000"/>
          </a:bodyPr>
          <a:lstStyle/>
          <a:p>
            <a:pPr marL="0" indent="0">
              <a:lnSpc>
                <a:spcPct val="110000"/>
              </a:lnSpc>
              <a:buNone/>
            </a:pPr>
            <a:r>
              <a:rPr lang="en-US" dirty="0">
                <a:solidFill>
                  <a:schemeClr val="bg1"/>
                </a:solidFill>
              </a:rPr>
              <a:t>This paper presents the key algorithmic techniques behind </a:t>
            </a:r>
            <a:r>
              <a:rPr lang="en-US" dirty="0" err="1">
                <a:solidFill>
                  <a:schemeClr val="bg1"/>
                </a:solidFill>
              </a:rPr>
              <a:t>CatBoost</a:t>
            </a:r>
            <a:r>
              <a:rPr lang="en-US" dirty="0">
                <a:solidFill>
                  <a:schemeClr val="bg1"/>
                </a:solidFill>
              </a:rPr>
              <a:t>, a new gradient boosting toolkit. Their combination leads to </a:t>
            </a:r>
            <a:r>
              <a:rPr lang="en-US" dirty="0" err="1">
                <a:solidFill>
                  <a:schemeClr val="bg1"/>
                </a:solidFill>
              </a:rPr>
              <a:t>CatBoost</a:t>
            </a:r>
            <a:r>
              <a:rPr lang="en-US" dirty="0">
                <a:solidFill>
                  <a:schemeClr val="bg1"/>
                </a:solidFill>
              </a:rPr>
              <a:t> outperforming other publicly available boosting implementations in terms of quality on a variety of datasets. Two critical algorithmic advances introduced in </a:t>
            </a:r>
            <a:r>
              <a:rPr lang="en-US" dirty="0" err="1">
                <a:solidFill>
                  <a:schemeClr val="bg1"/>
                </a:solidFill>
              </a:rPr>
              <a:t>CatBoost</a:t>
            </a:r>
            <a:r>
              <a:rPr lang="en-US" dirty="0">
                <a:solidFill>
                  <a:schemeClr val="bg1"/>
                </a:solidFill>
              </a:rPr>
              <a:t> are the implementation of ordered boosting, a permutation-driven alternative to the classic algorithm, and an innovative algorithm for processing categorical features. Both techniques were created to fight a prediction shift caused by a special kind of target leakage present in all currently existing implementations of gradient boosting algorithms. In this paper, we provide a detailed analysis of this problem and demonstrate that proposed algorithms solve it effectively, leading to excellent empirical results.</a:t>
            </a:r>
          </a:p>
        </p:txBody>
      </p:sp>
      <p:sp>
        <p:nvSpPr>
          <p:cNvPr id="6" name="Text Placeholder 5">
            <a:extLst>
              <a:ext uri="{FF2B5EF4-FFF2-40B4-BE49-F238E27FC236}">
                <a16:creationId xmlns:a16="http://schemas.microsoft.com/office/drawing/2014/main" id="{23E8FE47-B6FA-42C8-8B41-51F090D7642B}"/>
              </a:ext>
            </a:extLst>
          </p:cNvPr>
          <p:cNvSpPr>
            <a:spLocks noGrp="1"/>
          </p:cNvSpPr>
          <p:nvPr>
            <p:ph type="body" sz="quarter" idx="13"/>
          </p:nvPr>
        </p:nvSpPr>
        <p:spPr/>
        <p:txBody>
          <a:bodyPr/>
          <a:lstStyle/>
          <a:p>
            <a:pPr algn="ctr"/>
            <a:r>
              <a:rPr lang="en-US" i="1" dirty="0">
                <a:solidFill>
                  <a:schemeClr val="accent1"/>
                </a:solidFill>
              </a:rPr>
              <a:t>Submitted on June 28</a:t>
            </a:r>
            <a:r>
              <a:rPr lang="en-US" i="1" baseline="30000" dirty="0">
                <a:solidFill>
                  <a:schemeClr val="accent1"/>
                </a:solidFill>
              </a:rPr>
              <a:t>th</a:t>
            </a:r>
            <a:r>
              <a:rPr lang="en-US" i="1" dirty="0">
                <a:solidFill>
                  <a:schemeClr val="accent1"/>
                </a:solidFill>
              </a:rPr>
              <a:t>, 2017, last revised Jan 20</a:t>
            </a:r>
            <a:r>
              <a:rPr lang="en-US" i="1" baseline="30000" dirty="0">
                <a:solidFill>
                  <a:schemeClr val="accent1"/>
                </a:solidFill>
              </a:rPr>
              <a:t>th</a:t>
            </a:r>
            <a:r>
              <a:rPr lang="en-US" i="1" dirty="0">
                <a:solidFill>
                  <a:schemeClr val="accent1"/>
                </a:solidFill>
              </a:rPr>
              <a:t>, 2019</a:t>
            </a:r>
            <a:endParaRPr lang="en-US" dirty="0">
              <a:solidFill>
                <a:schemeClr val="accent1"/>
              </a:solidFill>
            </a:endParaRPr>
          </a:p>
        </p:txBody>
      </p:sp>
    </p:spTree>
    <p:extLst>
      <p:ext uri="{BB962C8B-B14F-4D97-AF65-F5344CB8AC3E}">
        <p14:creationId xmlns:p14="http://schemas.microsoft.com/office/powerpoint/2010/main" val="349073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ellow">
  <a:themeElements>
    <a:clrScheme name="Emerald v2">
      <a:dk1>
        <a:srgbClr val="000000"/>
      </a:dk1>
      <a:lt1>
        <a:srgbClr val="FFFFFF"/>
      </a:lt1>
      <a:dk2>
        <a:srgbClr val="E4E4F3"/>
      </a:dk2>
      <a:lt2>
        <a:srgbClr val="3F3F3F"/>
      </a:lt2>
      <a:accent1>
        <a:srgbClr val="33CCCC"/>
      </a:accent1>
      <a:accent2>
        <a:srgbClr val="127CFC"/>
      </a:accent2>
      <a:accent3>
        <a:srgbClr val="0D54F3"/>
      </a:accent3>
      <a:accent4>
        <a:srgbClr val="8064A2"/>
      </a:accent4>
      <a:accent5>
        <a:srgbClr val="4BACC6"/>
      </a:accent5>
      <a:accent6>
        <a:srgbClr val="FF7D05"/>
      </a:accent6>
      <a:hlink>
        <a:srgbClr val="33CCCC"/>
      </a:hlink>
      <a:folHlink>
        <a:srgbClr val="7F7F7F"/>
      </a:folHlink>
    </a:clrScheme>
    <a:fontScheme name="Montserrat">
      <a:majorFont>
        <a:latin typeface="Montserrat SemiBold"/>
        <a:ea typeface=""/>
        <a:cs typeface=""/>
      </a:majorFont>
      <a:minorFont>
        <a:latin typeface="Montserrat "/>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alpha val="91000"/>
          </a:schemeClr>
        </a:solidFill>
        <a:ln w="12700">
          <a:miter lim="400000"/>
        </a:ln>
      </a:spPr>
      <a:bodyPr lIns="38100" tIns="38100" rIns="38100" bIns="38100" rtlCol="0" anchor="ctr"/>
      <a:lstStyle>
        <a:defPPr algn="l">
          <a:defRPr sz="3000">
            <a:solidFill>
              <a:srgbClr val="FFFFFF"/>
            </a:solidFill>
            <a:effectLst>
              <a:outerShdw blurRad="38100" dist="12700" dir="5400000" rotWithShape="0">
                <a:srgbClr val="000000">
                  <a:alpha val="50000"/>
                </a:srgbClr>
              </a:outerShdw>
            </a:effectLs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Anims">
  <a:themeElements>
    <a:clrScheme name="Emerald v2">
      <a:dk1>
        <a:srgbClr val="000000"/>
      </a:dk1>
      <a:lt1>
        <a:srgbClr val="FFFFFF"/>
      </a:lt1>
      <a:dk2>
        <a:srgbClr val="E4E4F3"/>
      </a:dk2>
      <a:lt2>
        <a:srgbClr val="3F3F3F"/>
      </a:lt2>
      <a:accent1>
        <a:srgbClr val="33CCCC"/>
      </a:accent1>
      <a:accent2>
        <a:srgbClr val="127CFC"/>
      </a:accent2>
      <a:accent3>
        <a:srgbClr val="0D54F3"/>
      </a:accent3>
      <a:accent4>
        <a:srgbClr val="8064A2"/>
      </a:accent4>
      <a:accent5>
        <a:srgbClr val="4BACC6"/>
      </a:accent5>
      <a:accent6>
        <a:srgbClr val="FF7D05"/>
      </a:accent6>
      <a:hlink>
        <a:srgbClr val="33CCCC"/>
      </a:hlink>
      <a:folHlink>
        <a:srgbClr val="7F7F7F"/>
      </a:folHlink>
    </a:clrScheme>
    <a:fontScheme name="Montserrat">
      <a:majorFont>
        <a:latin typeface="Montserrat SemiBold"/>
        <a:ea typeface=""/>
        <a:cs typeface=""/>
      </a:majorFont>
      <a:minorFont>
        <a:latin typeface="Montserrat "/>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Yellow">
  <a:themeElements>
    <a:clrScheme name="Emerald v2">
      <a:dk1>
        <a:srgbClr val="000000"/>
      </a:dk1>
      <a:lt1>
        <a:srgbClr val="FFFFFF"/>
      </a:lt1>
      <a:dk2>
        <a:srgbClr val="E4E4F3"/>
      </a:dk2>
      <a:lt2>
        <a:srgbClr val="3F3F3F"/>
      </a:lt2>
      <a:accent1>
        <a:srgbClr val="33CCCC"/>
      </a:accent1>
      <a:accent2>
        <a:srgbClr val="127CFC"/>
      </a:accent2>
      <a:accent3>
        <a:srgbClr val="0D54F3"/>
      </a:accent3>
      <a:accent4>
        <a:srgbClr val="8064A2"/>
      </a:accent4>
      <a:accent5>
        <a:srgbClr val="4BACC6"/>
      </a:accent5>
      <a:accent6>
        <a:srgbClr val="FF7D05"/>
      </a:accent6>
      <a:hlink>
        <a:srgbClr val="33CCCC"/>
      </a:hlink>
      <a:folHlink>
        <a:srgbClr val="7F7F7F"/>
      </a:folHlink>
    </a:clrScheme>
    <a:fontScheme name="Montserrat">
      <a:majorFont>
        <a:latin typeface="Montserrat SemiBold"/>
        <a:ea typeface=""/>
        <a:cs typeface="Arial"/>
      </a:majorFont>
      <a:minorFont>
        <a:latin typeface="Montserrat "/>
        <a:ea typeface=""/>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alpha val="91000"/>
          </a:schemeClr>
        </a:solidFill>
        <a:ln w="12700">
          <a:miter lim="400000"/>
        </a:ln>
      </a:spPr>
      <a:bodyPr lIns="38100" tIns="38100" rIns="38100" bIns="38100" rtlCol="0" anchor="ctr"/>
      <a:lstStyle>
        <a:defPPr algn="l">
          <a:defRPr sz="3000">
            <a:solidFill>
              <a:srgbClr val="FFFFFF"/>
            </a:solidFill>
            <a:effectLst>
              <a:outerShdw blurRad="38100" dist="12700" dir="5400000" rotWithShape="0">
                <a:srgbClr val="000000">
                  <a:alpha val="50000"/>
                </a:srgbClr>
              </a:outerShdw>
            </a:effectLs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Yellow">
  <a:themeElements>
    <a:clrScheme name="Emerald v2">
      <a:dk1>
        <a:srgbClr val="000000"/>
      </a:dk1>
      <a:lt1>
        <a:srgbClr val="FFFFFF"/>
      </a:lt1>
      <a:dk2>
        <a:srgbClr val="E4E4F3"/>
      </a:dk2>
      <a:lt2>
        <a:srgbClr val="3F3F3F"/>
      </a:lt2>
      <a:accent1>
        <a:srgbClr val="33CCCC"/>
      </a:accent1>
      <a:accent2>
        <a:srgbClr val="127CFC"/>
      </a:accent2>
      <a:accent3>
        <a:srgbClr val="0D54F3"/>
      </a:accent3>
      <a:accent4>
        <a:srgbClr val="8064A2"/>
      </a:accent4>
      <a:accent5>
        <a:srgbClr val="4BACC6"/>
      </a:accent5>
      <a:accent6>
        <a:srgbClr val="FF7D05"/>
      </a:accent6>
      <a:hlink>
        <a:srgbClr val="33CCCC"/>
      </a:hlink>
      <a:folHlink>
        <a:srgbClr val="7F7F7F"/>
      </a:folHlink>
    </a:clrScheme>
    <a:fontScheme name="Montserrat">
      <a:majorFont>
        <a:latin typeface="Montserrat SemiBold"/>
        <a:ea typeface=""/>
        <a:cs typeface=""/>
      </a:majorFont>
      <a:minorFont>
        <a:latin typeface="Montserrat "/>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alpha val="91000"/>
          </a:schemeClr>
        </a:solidFill>
        <a:ln w="12700">
          <a:miter lim="400000"/>
        </a:ln>
      </a:spPr>
      <a:bodyPr lIns="38100" tIns="38100" rIns="38100" bIns="38100" rtlCol="0" anchor="ctr"/>
      <a:lstStyle>
        <a:defPPr algn="l">
          <a:defRPr sz="3000">
            <a:solidFill>
              <a:srgbClr val="FFFFFF"/>
            </a:solidFill>
            <a:effectLst>
              <a:outerShdw blurRad="38100" dist="12700" dir="5400000" rotWithShape="0">
                <a:srgbClr val="000000">
                  <a:alpha val="50000"/>
                </a:srgbClr>
              </a:outerShdw>
            </a:effectLs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9100</TotalTime>
  <Words>3985</Words>
  <Application>Microsoft Office PowerPoint</Application>
  <PresentationFormat>Grand écran</PresentationFormat>
  <Paragraphs>332</Paragraphs>
  <Slides>116</Slides>
  <Notes>36</Notes>
  <HiddenSlides>13</HiddenSlides>
  <MMClips>1</MMClips>
  <ScaleCrop>false</ScaleCrop>
  <HeadingPairs>
    <vt:vector size="6" baseType="variant">
      <vt:variant>
        <vt:lpstr>Polices utilisées</vt:lpstr>
      </vt:variant>
      <vt:variant>
        <vt:i4>7</vt:i4>
      </vt:variant>
      <vt:variant>
        <vt:lpstr>Thème</vt:lpstr>
      </vt:variant>
      <vt:variant>
        <vt:i4>4</vt:i4>
      </vt:variant>
      <vt:variant>
        <vt:lpstr>Titres des diapositives</vt:lpstr>
      </vt:variant>
      <vt:variant>
        <vt:i4>116</vt:i4>
      </vt:variant>
    </vt:vector>
  </HeadingPairs>
  <TitlesOfParts>
    <vt:vector size="127" baseType="lpstr">
      <vt:lpstr>Arial</vt:lpstr>
      <vt:lpstr>Calibri</vt:lpstr>
      <vt:lpstr>GE Modern Bold</vt:lpstr>
      <vt:lpstr>Gidole</vt:lpstr>
      <vt:lpstr>Montserrat </vt:lpstr>
      <vt:lpstr>Montserrat SemiBold</vt:lpstr>
      <vt:lpstr>Trebuchet MS</vt:lpstr>
      <vt:lpstr>Yellow</vt:lpstr>
      <vt:lpstr>No Anims</vt:lpstr>
      <vt:lpstr>1_Yellow</vt:lpstr>
      <vt:lpstr>2_Yellow</vt:lpstr>
      <vt:lpstr>Présentation PowerPoint</vt:lpstr>
      <vt:lpstr>ISN’T THIS A PROBLEM?</vt:lpstr>
      <vt:lpstr>Présentation PowerPoint</vt:lpstr>
      <vt:lpstr>Présentation PowerPoint</vt:lpstr>
      <vt:lpstr>DEALING WITH IMALANCED DATA</vt:lpstr>
      <vt:lpstr>Présentation PowerPoint</vt:lpstr>
      <vt:lpstr>It doesn’t seem fair that you have to pay so much if you’ve been cautious on the road for years.</vt:lpstr>
      <vt:lpstr>Présentation PowerPoint</vt:lpstr>
      <vt:lpstr>5 steps to build a model</vt:lpstr>
      <vt:lpstr>Présentation PowerPoint</vt:lpstr>
      <vt:lpstr>Reworking dataset</vt:lpstr>
      <vt:lpstr>Downsampling</vt:lpstr>
      <vt:lpstr>Présentation PowerPoint</vt:lpstr>
      <vt:lpstr>Présentation PowerPoint</vt:lpstr>
      <vt:lpstr>Tomek links</vt:lpstr>
      <vt:lpstr>Présentation PowerPoint</vt:lpstr>
      <vt:lpstr>Présentation PowerPoint</vt:lpstr>
      <vt:lpstr>Présentation PowerPoint</vt:lpstr>
      <vt:lpstr>Cluster centroids undersampling</vt:lpstr>
      <vt:lpstr>Cluster centroids undersampling</vt:lpstr>
      <vt:lpstr>Présentation PowerPoint</vt:lpstr>
      <vt:lpstr>Présentation PowerPoint</vt:lpstr>
      <vt:lpstr>NearMiss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Oversampling</vt:lpstr>
      <vt:lpstr>Oversampling</vt:lpstr>
      <vt:lpstr>Présentation PowerPoint</vt:lpstr>
      <vt:lpstr>Présentation PowerPoint</vt:lpstr>
      <vt:lpstr>Generating synthetic data</vt:lpstr>
      <vt:lpstr>Présentation PowerPoint</vt:lpstr>
      <vt:lpstr>Présentation PowerPoint</vt:lpstr>
      <vt:lpstr>Adaptive Synthetic Sampling Approach</vt:lpstr>
      <vt:lpstr>Présentation PowerPoint</vt:lpstr>
      <vt:lpstr>Présentation PowerPoint</vt:lpstr>
      <vt:lpstr>Polynomial Fitting: Star Topology</vt:lpstr>
      <vt:lpstr>Polynomial Fitting: Star Topology</vt:lpstr>
      <vt:lpstr>Polynomial Fitting: Star Topology</vt:lpstr>
      <vt:lpstr>Présentation PowerPoint</vt:lpstr>
      <vt:lpstr>Présentation PowerPoint</vt:lpstr>
      <vt:lpstr>Présentation PowerPoint</vt:lpstr>
      <vt:lpstr>Polynomial Fitting: Bus Topology</vt:lpstr>
      <vt:lpstr>Polynomial Fitting: Bus Topology</vt:lpstr>
      <vt:lpstr>Polynomial Fitting: Bus Topology</vt:lpstr>
      <vt:lpstr>Présentation PowerPoint</vt:lpstr>
      <vt:lpstr>Présentation PowerPoint</vt:lpstr>
      <vt:lpstr>Présentation PowerPoint</vt:lpstr>
      <vt:lpstr>Polynomial Fitting: Mesh Topology</vt:lpstr>
      <vt:lpstr>Présentation PowerPoint</vt:lpstr>
      <vt:lpstr>Présentation PowerPoint</vt:lpstr>
      <vt:lpstr>Présentation PowerPoint</vt:lpstr>
      <vt:lpstr>Présentation PowerPoint</vt:lpstr>
      <vt:lpstr>Présentation PowerPoint</vt:lpstr>
      <vt:lpstr>Présentation PowerPoint</vt:lpstr>
      <vt:lpstr>SMOTE+TOMEK</vt:lpstr>
      <vt:lpstr>Présentation PowerPoint</vt:lpstr>
      <vt:lpstr>Présentation PowerPoint</vt:lpstr>
      <vt:lpstr>Reworking models</vt:lpstr>
      <vt:lpstr>Présentation PowerPoint</vt:lpstr>
      <vt:lpstr>Other metrics to measure model performance</vt:lpstr>
      <vt:lpstr>Confusion matrix</vt:lpstr>
      <vt:lpstr>Metrics based judgement</vt:lpstr>
      <vt:lpstr>Metrics based judgement</vt:lpstr>
      <vt:lpstr>Metrics based judgement</vt:lpstr>
      <vt:lpstr>Metrics based judgement</vt:lpstr>
      <vt:lpstr>Metrics based judgement</vt:lpstr>
      <vt:lpstr>ROC (Receiver Operating Characteristic)</vt:lpstr>
      <vt:lpstr>Présentation PowerPoint</vt:lpstr>
      <vt:lpstr>Area Under ROC</vt:lpstr>
      <vt:lpstr>AUROC</vt:lpstr>
      <vt:lpstr>AUROC</vt:lpstr>
      <vt:lpstr>AUROC - THEORETICAL MINIMAL ERROR </vt:lpstr>
      <vt:lpstr>AUROC - THEORETICAL MINIMAL ERROR </vt:lpstr>
      <vt:lpstr>AUROC - THEORETICAL MINIMAL ERROR </vt:lpstr>
      <vt:lpstr>Présentation PowerPoint</vt:lpstr>
      <vt:lpstr>Présentation PowerPoint</vt:lpstr>
      <vt:lpstr>Présentation PowerPoint</vt:lpstr>
      <vt:lpstr>Présentation PowerPoint</vt:lpstr>
      <vt:lpstr>Présentation PowerPoint</vt:lpstr>
      <vt:lpstr>Présentation PowerPoint</vt:lpstr>
      <vt:lpstr>Only by resampling the data repeatedly, randomness can be introduced into the dataset to make sure that there won’t be an overfitting problem.</vt:lpstr>
      <vt:lpstr>Random Forests</vt:lpstr>
      <vt:lpstr>Bootstrapping part</vt:lpstr>
      <vt:lpstr>Decision: YES</vt:lpstr>
      <vt:lpstr>Présentation PowerPoint</vt:lpstr>
      <vt:lpstr>Présentation PowerPoint</vt:lpstr>
      <vt:lpstr>Présentation PowerPoint</vt:lpstr>
      <vt:lpstr>Présentation PowerPoint</vt:lpstr>
      <vt:lpstr>GAN</vt:lpstr>
      <vt:lpstr>Présentation PowerPoint</vt:lpstr>
      <vt:lpstr>Présentation PowerPoint</vt:lpstr>
      <vt:lpstr>Paper readings</vt:lpstr>
      <vt:lpstr>CatBoost: unbiased boosting with categorical features</vt:lpstr>
      <vt:lpstr>Deep Learning for Imbalance Data Classification using Class Expert Generative Adversarial Network (GAN)</vt:lpstr>
      <vt:lpstr>Handling Imbalanced Dataset in Multi-label Text Categorization using Bagging and Adaptive Boosting</vt:lpstr>
      <vt:lpstr>Deep Reinforcement Learning for Imbalanced Classification</vt:lpstr>
      <vt:lpstr>WOTBoost: Weighted Oversampling Technique in Boosting for imbalanced learning</vt:lpstr>
      <vt:lpstr>Présentation PowerPoint</vt:lpstr>
      <vt:lpstr>Présentation PowerPoint</vt:lpstr>
      <vt:lpstr>Thank you for attention</vt:lpstr>
      <vt:lpstr>Présentation PowerPoint</vt:lpstr>
      <vt:lpstr>ΥΧΑΡΙΣΤΩ </vt:lpstr>
      <vt:lpstr>감사합니다 </vt:lpstr>
      <vt:lpstr>DANKE </vt:lpstr>
      <vt:lpstr>OBRIGADO </vt:lpstr>
      <vt:lpstr>GRACIAS </vt:lpstr>
      <vt:lpstr>شكرا </vt:lpstr>
      <vt:lpstr>MERCI</vt:lpstr>
      <vt:lpstr>THANK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LUNA - Multipurpose Template</dc:title>
  <dc:creator>showeet.com;Zouheir</dc:creator>
  <dc:description>© Copyright Showeet.com</dc:description>
  <cp:lastModifiedBy>uchiha</cp:lastModifiedBy>
  <cp:revision>506</cp:revision>
  <dcterms:created xsi:type="dcterms:W3CDTF">2019-03-08T01:17:39Z</dcterms:created>
  <dcterms:modified xsi:type="dcterms:W3CDTF">2020-12-30T16:39:34Z</dcterms:modified>
  <cp:category>Templates</cp:category>
</cp:coreProperties>
</file>